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1203" autoAdjust="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pt-BR" smtClean="0"/>
              <a:t>Clique para editar o título mestre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 Panorâmica com Le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Date Placeholder 2"/>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pt-BR" smtClean="0"/>
              <a:t>Clique para editar o título mestre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pt-BR" smtClean="0"/>
              <a:t>Clique para editar o título mestre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pt-BR" smtClean="0"/>
              <a:t>Clique para editar o título mestre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pt-BR" smtClean="0"/>
              <a:t>Clique para editar o título mestre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t-BR" smtClean="0"/>
              <a:t>Clique para editar o texto mestre</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pt-BR" smtClean="0"/>
              <a:t>Clique para editar o título mestre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t-BR" smtClean="0"/>
              <a:t>Clique para editar o texto mestre</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ncho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nchor="ct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pt-BR" smtClean="0"/>
              <a:t>Clique para editar o título mestre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smtClean="0"/>
              <a:t>Clique para editar o título mestre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pt-BR" smtClean="0"/>
              <a:t>Clique para editar o título mestre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pt-BR" smtClean="0"/>
              <a:t>Clique para editar o título mestre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12/22/2016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12/22/2016</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37138" y="92608"/>
            <a:ext cx="6508682" cy="1008943"/>
          </a:xfrm>
        </p:spPr>
        <p:txBody>
          <a:bodyPr>
            <a:normAutofit/>
          </a:bodyPr>
          <a:lstStyle/>
          <a:p>
            <a:r>
              <a:rPr lang="pt-BR" b="1" dirty="0" smtClean="0">
                <a:solidFill>
                  <a:schemeClr val="bg1"/>
                </a:solidFill>
              </a:rPr>
              <a:t>Bodas de turquesa </a:t>
            </a:r>
            <a:endParaRPr lang="pt-BR" b="1" dirty="0">
              <a:solidFill>
                <a:schemeClr val="bg1"/>
              </a:solidFill>
            </a:endParaRPr>
          </a:p>
        </p:txBody>
      </p:sp>
      <p:sp>
        <p:nvSpPr>
          <p:cNvPr id="3" name="Subtítulo 2"/>
          <p:cNvSpPr>
            <a:spLocks noGrp="1"/>
          </p:cNvSpPr>
          <p:nvPr>
            <p:ph type="subTitle" idx="1"/>
          </p:nvPr>
        </p:nvSpPr>
        <p:spPr>
          <a:xfrm>
            <a:off x="259209" y="1101551"/>
            <a:ext cx="5729467" cy="5260611"/>
          </a:xfrm>
        </p:spPr>
        <p:txBody>
          <a:bodyPr>
            <a:normAutofit fontScale="92500" lnSpcReduction="10000"/>
          </a:bodyPr>
          <a:lstStyle/>
          <a:p>
            <a:endParaRPr lang="pt-BR" sz="2400" b="1" dirty="0" smtClean="0">
              <a:solidFill>
                <a:schemeClr val="bg1"/>
              </a:solidFill>
            </a:endParaRPr>
          </a:p>
          <a:p>
            <a:r>
              <a:rPr lang="pt-BR" sz="3000" b="1" dirty="0" smtClean="0">
                <a:solidFill>
                  <a:schemeClr val="bg1"/>
                </a:solidFill>
              </a:rPr>
              <a:t>Quando </a:t>
            </a:r>
            <a:r>
              <a:rPr lang="pt-BR" sz="3000" b="1" dirty="0">
                <a:solidFill>
                  <a:schemeClr val="bg1"/>
                </a:solidFill>
              </a:rPr>
              <a:t>um casal se forma sob os olhos de Deus e a Ele pede a sua bênção, compromete-se a seguir as suas palavras e orientações para ter uma vida feliz e plena. A </a:t>
            </a:r>
            <a:r>
              <a:rPr lang="pt-BR" sz="3000" b="1" dirty="0" smtClean="0">
                <a:solidFill>
                  <a:schemeClr val="bg1"/>
                </a:solidFill>
              </a:rPr>
              <a:t>nossa vida, </a:t>
            </a:r>
            <a:r>
              <a:rPr lang="pt-BR" sz="3000" b="1" dirty="0">
                <a:solidFill>
                  <a:schemeClr val="bg1"/>
                </a:solidFill>
              </a:rPr>
              <a:t>ao longo destes anos de casamento, é o reflexo do que Deus nos ensina que é o casamento, um dos mais importantes sacramentos da Igreja. </a:t>
            </a:r>
            <a:endParaRPr lang="pt-BR" sz="3000" b="1" dirty="0">
              <a:solidFill>
                <a:schemeClr val="bg1"/>
              </a:solidFill>
            </a:endParaRP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1451" y="92609"/>
            <a:ext cx="950735" cy="1008943"/>
          </a:xfrm>
          <a:prstGeom prst="rect">
            <a:avLst/>
          </a:prstGeom>
        </p:spPr>
      </p:pic>
      <p:pic>
        <p:nvPicPr>
          <p:cNvPr id="6" name="Image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7180" y="1381462"/>
            <a:ext cx="5270989" cy="47007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284613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938015" y="1262725"/>
            <a:ext cx="6400800" cy="1947333"/>
          </a:xfrm>
        </p:spPr>
        <p:txBody>
          <a:bodyPr>
            <a:noAutofit/>
          </a:bodyPr>
          <a:lstStyle/>
          <a:p>
            <a:r>
              <a:rPr lang="pt-BR" sz="2400" b="1" dirty="0" smtClean="0">
                <a:solidFill>
                  <a:schemeClr val="bg1"/>
                </a:solidFill>
              </a:rPr>
              <a:t>Quando há amor, há tudo.</a:t>
            </a:r>
          </a:p>
          <a:p>
            <a:r>
              <a:rPr lang="pt-BR" sz="2400" b="1" dirty="0" smtClean="0">
                <a:solidFill>
                  <a:schemeClr val="bg1"/>
                </a:solidFill>
              </a:rPr>
              <a:t>Isso foi você que me ensinou. Já passamos por algumas crises, algumas mais difíceis  outras mais banais, mas o tempo nos ensinou que o nosso amor é mais importante que tudo, e que ele nos dá força para conseguirmos ultrapassar qualquer coisa, basta querer</a:t>
            </a:r>
            <a:endParaRPr lang="pt-BR" sz="2400" b="1" dirty="0">
              <a:solidFill>
                <a:schemeClr val="bg1"/>
              </a:solidFill>
            </a:endParaRP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019" y="746974"/>
            <a:ext cx="2824996" cy="5029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5644" y="605308"/>
            <a:ext cx="2873621" cy="5029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0180992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90154" y="0"/>
            <a:ext cx="4146996" cy="3316786"/>
          </a:xfrm>
        </p:spPr>
        <p:txBody>
          <a:bodyPr>
            <a:noAutofit/>
          </a:bodyPr>
          <a:lstStyle/>
          <a:p>
            <a:r>
              <a:rPr lang="pt-BR" sz="2400" b="1" dirty="0">
                <a:solidFill>
                  <a:schemeClr val="bg1"/>
                </a:solidFill>
              </a:rPr>
              <a:t/>
            </a:r>
            <a:br>
              <a:rPr lang="pt-BR" sz="2400" b="1" dirty="0">
                <a:solidFill>
                  <a:schemeClr val="bg1"/>
                </a:solidFill>
              </a:rPr>
            </a:br>
            <a:r>
              <a:rPr lang="pt-BR" sz="2400" b="1" dirty="0">
                <a:solidFill>
                  <a:schemeClr val="bg1"/>
                </a:solidFill>
              </a:rPr>
              <a:t>O amor é um estado de graça, e num casamento é preciso manter este estado sempre sintonizado. Não podemos nos deixar levar pelas pequenas atribulações da rotina, pelos pequeninos desacordos, pelas despropositadas discussões. Com você, meu amor, meu marido, minha vida, eu quero viver eternamente este estado de graça. </a:t>
            </a:r>
            <a:endParaRPr lang="pt-BR" sz="2400" b="1" dirty="0">
              <a:solidFill>
                <a:schemeClr val="bg1"/>
              </a:solidFill>
            </a:endParaRP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5131" y="241865"/>
            <a:ext cx="3348508" cy="60559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3639" y="241865"/>
            <a:ext cx="3857625" cy="60559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50763000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subTitle" idx="1"/>
          </p:nvPr>
        </p:nvSpPr>
        <p:spPr>
          <a:xfrm>
            <a:off x="2549200" y="128788"/>
            <a:ext cx="7188044" cy="3825025"/>
          </a:xfrm>
        </p:spPr>
        <p:txBody>
          <a:bodyPr>
            <a:noAutofit/>
          </a:bodyPr>
          <a:lstStyle/>
          <a:p>
            <a:r>
              <a:rPr lang="pt-BR" sz="2400" b="1" dirty="0">
                <a:solidFill>
                  <a:schemeClr val="bg1"/>
                </a:solidFill>
              </a:rPr>
              <a:t>A minha vida é dividida em duas partes, antes de você e depois de você. </a:t>
            </a:r>
            <a:r>
              <a:rPr lang="pt-BR" sz="2400" b="1" dirty="0">
                <a:solidFill>
                  <a:schemeClr val="bg1"/>
                </a:solidFill>
              </a:rPr>
              <a:t/>
            </a:r>
            <a:br>
              <a:rPr lang="pt-BR" sz="2400" b="1" dirty="0">
                <a:solidFill>
                  <a:schemeClr val="bg1"/>
                </a:solidFill>
              </a:rPr>
            </a:br>
            <a:r>
              <a:rPr lang="pt-BR" sz="2400" b="1" dirty="0">
                <a:solidFill>
                  <a:schemeClr val="bg1"/>
                </a:solidFill>
              </a:rPr>
              <a:t>Você me faz querer estar sempre apaixonada, você acende tudo que há de melhor em meu coração. Eu não posso dizer que sou a mulher mais feliz do mundo, porque quero acreditar que outras mulheres têm a mesma sorte de viver um amor como o meu. Tendo você em minha vida, sendo você parte da minha vida, eu só posso desejar a todos os casais que sejam tão felizes como nós somos.</a:t>
            </a:r>
            <a:endParaRPr lang="pt-BR" sz="2400" b="1" dirty="0">
              <a:solidFill>
                <a:schemeClr val="bg1"/>
              </a:solidFill>
            </a:endParaRPr>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577" y="4224270"/>
            <a:ext cx="5679584" cy="25049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m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3070" y="4224269"/>
            <a:ext cx="5679584" cy="25049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8518054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rotWithShape="1">
          <a:blip r:embed="rId2">
            <a:extLst>
              <a:ext uri="{28A0092B-C50C-407E-A947-70E740481C1C}">
                <a14:useLocalDpi xmlns:a14="http://schemas.microsoft.com/office/drawing/2010/main" val="0"/>
              </a:ext>
            </a:extLst>
          </a:blip>
          <a:srcRect b="10805"/>
          <a:stretch/>
        </p:blipFill>
        <p:spPr>
          <a:xfrm>
            <a:off x="371004" y="399245"/>
            <a:ext cx="11433556" cy="61303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95440654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tia">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42</TotalTime>
  <Words>142</Words>
  <Application>Microsoft Office PowerPoint</Application>
  <PresentationFormat>Widescreen</PresentationFormat>
  <Paragraphs>7</Paragraphs>
  <Slides>5</Slides>
  <Notes>0</Notes>
  <HiddenSlides>0</HiddenSlides>
  <MMClips>0</MMClips>
  <ScaleCrop>false</ScaleCrop>
  <HeadingPairs>
    <vt:vector size="6" baseType="variant">
      <vt:variant>
        <vt:lpstr>Fontes usadas</vt:lpstr>
      </vt:variant>
      <vt:variant>
        <vt:i4>2</vt:i4>
      </vt:variant>
      <vt:variant>
        <vt:lpstr>Tema</vt:lpstr>
      </vt:variant>
      <vt:variant>
        <vt:i4>1</vt:i4>
      </vt:variant>
      <vt:variant>
        <vt:lpstr>Títulos de slides</vt:lpstr>
      </vt:variant>
      <vt:variant>
        <vt:i4>5</vt:i4>
      </vt:variant>
    </vt:vector>
  </HeadingPairs>
  <TitlesOfParts>
    <vt:vector size="8" baseType="lpstr">
      <vt:lpstr>Century Gothic</vt:lpstr>
      <vt:lpstr>Wingdings 3</vt:lpstr>
      <vt:lpstr>Fatia</vt:lpstr>
      <vt:lpstr>Bodas de turquesa </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Bodas de turquesa</dc:title>
  <dc:creator>Mateus Alves</dc:creator>
  <cp:lastModifiedBy>Mateus Alves</cp:lastModifiedBy>
  <cp:revision>5</cp:revision>
  <dcterms:created xsi:type="dcterms:W3CDTF">2016-12-22T22:07:03Z</dcterms:created>
  <dcterms:modified xsi:type="dcterms:W3CDTF">2016-12-22T22:49:07Z</dcterms:modified>
</cp:coreProperties>
</file>