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880" r:id="rId3"/>
    <p:sldId id="881" r:id="rId4"/>
    <p:sldId id="882" r:id="rId5"/>
    <p:sldId id="883" r:id="rId6"/>
    <p:sldId id="884" r:id="rId7"/>
    <p:sldId id="885" r:id="rId8"/>
    <p:sldId id="886" r:id="rId9"/>
    <p:sldId id="887" r:id="rId10"/>
    <p:sldId id="888" r:id="rId11"/>
    <p:sldId id="889" r:id="rId12"/>
    <p:sldId id="890" r:id="rId13"/>
    <p:sldId id="891" r:id="rId14"/>
    <p:sldId id="892" r:id="rId15"/>
    <p:sldId id="893" r:id="rId16"/>
    <p:sldId id="894" r:id="rId17"/>
    <p:sldId id="895" r:id="rId18"/>
    <p:sldId id="896" r:id="rId1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8E07C00-B864-4C50-99A4-DA43F15F308C}" v="3" dt="2024-01-12T13:36:02.80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맛있다 군만두" userId="88f4dfb63950bb32" providerId="LiveId" clId="{A8E07C00-B864-4C50-99A4-DA43F15F308C}"/>
    <pc:docChg chg="addSld delSld modSld">
      <pc:chgData name="맛있다 군만두" userId="88f4dfb63950bb32" providerId="LiveId" clId="{A8E07C00-B864-4C50-99A4-DA43F15F308C}" dt="2024-01-12T13:36:02.794" v="2"/>
      <pc:docMkLst>
        <pc:docMk/>
      </pc:docMkLst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1642999270" sldId="880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1324812262" sldId="881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653819970" sldId="882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3316656747" sldId="883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2545104386" sldId="884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4188743250" sldId="885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3262194039" sldId="886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4049294972" sldId="887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832341570" sldId="888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4013265739" sldId="889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1048610167" sldId="890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2693586229" sldId="891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1524361643" sldId="892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3285963902" sldId="893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942097706" sldId="894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1381720119" sldId="895"/>
        </pc:sldMkLst>
      </pc:sldChg>
      <pc:sldChg chg="add del setBg">
        <pc:chgData name="맛있다 군만두" userId="88f4dfb63950bb32" providerId="LiveId" clId="{A8E07C00-B864-4C50-99A4-DA43F15F308C}" dt="2024-01-12T13:36:02.794" v="2"/>
        <pc:sldMkLst>
          <pc:docMk/>
          <pc:sldMk cId="8600916" sldId="896"/>
        </pc:sldMkLst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07173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776071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922867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736246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452619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939721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955537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4180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543287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98676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998170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960977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12344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두로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히람이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다윗에게 사신들과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백향목과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석수와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목수를 보내 그의 궁전을 건축하게 하였더라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6429992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하나님께 물어 이르되 내가 블레셋 사람들을 치러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올라가리이까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주께서 그들을 내 손에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넘기시겠나이까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 여호와께서 그에게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올라가라 내가 그들을 네 손에 넘기리라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하신지라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40132657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무리가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바알브라심으로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올라갔더니 다윗이 거기서 그들을 치고 다윗이 이르되 하나님이 물을 쪼갬 같이 내 손으로 내 대적을 흩으셨다 하므로 그 곳 이름을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바알브라심이라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04861016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블레셋 사람이 그들의 우상을 그 곳에 버렸으므로 다윗이 명령하여 불에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69358622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블레셋 사람들이 다시 골짜기를 침범한지라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52436164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또 하나님께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묻자온대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마주 올라가지 말고 그들 뒤로 돌아 뽕나무 수풀 맞은편에서 그들을 기습하되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28596390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뽕나무 꼭대기에서 걸음 걷는 소리가 들리거든 곧 나가서 싸우라 너보다 하나님이 앞서 나아가서 블레셋 사람들의 군대를 치리라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하신지라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94209770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다윗이 하나님의 명령대로 행하여 블레셋 사람들의 군대를 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기브온에서부터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게셀까지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이르렀더니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38172011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다윗의 명성이 온 세상에 퍼졌고 여호와께서 모든 이방 민족으로 그를 두려워하게 하셨더라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86009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여호와께서 자기를 이스라엘의 왕으로 삼으신 줄을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깨달았으니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그의 백성 이스라엘을 위하여 그의 나라가 높이 들림을 받았음을 앎이었더라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3248122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예루살렘에서 또 아내들을 맞아 다윗이 다시 아들들과 딸들을 낳았으니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6538199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예루살렘에서 낳은 아들들의 이름은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삼무아와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소밥과 나단과 솔로몬과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31665674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입할과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엘리수아와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엘벨렛과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54510438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노가와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네벡과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야비아와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41887432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엘리사마와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브엘랴다와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엘리벨렛이었더라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2621940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기름 부음을 받아 온 이스라엘의 왕이 되었다 함을 블레셋 사람들이 듣고 모든 블레셋 사람들이 다윗을 찾으러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올라오매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다윗이 듣고 대항하러 나갔으나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404929497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블레셋 사람들이 이미 이르러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르바임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골짜기로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쳐들어온지라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8323415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57</TotalTime>
  <Words>264</Words>
  <Application>Microsoft Office PowerPoint</Application>
  <PresentationFormat>와이드스크린</PresentationFormat>
  <Paragraphs>34</Paragraphs>
  <Slides>17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17</vt:i4>
      </vt:variant>
    </vt:vector>
  </HeadingPairs>
  <TitlesOfParts>
    <vt:vector size="23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13</cp:revision>
  <dcterms:modified xsi:type="dcterms:W3CDTF">2024-10-02T10:49:22Z</dcterms:modified>
</cp:coreProperties>
</file>