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98" r:id="rId2"/>
  </p:sldMasterIdLst>
  <p:sldIdLst>
    <p:sldId id="880" r:id="rId3"/>
    <p:sldId id="881" r:id="rId4"/>
    <p:sldId id="882" r:id="rId5"/>
    <p:sldId id="883" r:id="rId6"/>
    <p:sldId id="884" r:id="rId7"/>
    <p:sldId id="885" r:id="rId8"/>
    <p:sldId id="886" r:id="rId9"/>
    <p:sldId id="887" r:id="rId10"/>
    <p:sldId id="888" r:id="rId11"/>
    <p:sldId id="889" r:id="rId12"/>
    <p:sldId id="890" r:id="rId13"/>
    <p:sldId id="891" r:id="rId14"/>
    <p:sldId id="892" r:id="rId15"/>
    <p:sldId id="893" r:id="rId16"/>
    <p:sldId id="894" r:id="rId17"/>
    <p:sldId id="895" r:id="rId18"/>
    <p:sldId id="896" r:id="rId1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8E07C00-B864-4C50-99A4-DA43F15F308C}" v="3" dt="2024-01-12T13:36:02.80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126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microsoft.com/office/2015/10/relationships/revisionInfo" Target="revisionInfo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microsoft.com/office/2016/11/relationships/changesInfo" Target="changesInfos/changesInfo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군만두 맛있다" userId="88f4dfb63950bb32" providerId="LiveId" clId="{E267B766-08C1-4AF8-A965-B5EFFEA649A2}"/>
    <pc:docChg chg="delSld modSld">
      <pc:chgData name="군만두 맛있다" userId="88f4dfb63950bb32" providerId="LiveId" clId="{E267B766-08C1-4AF8-A965-B5EFFEA649A2}" dt="2023-08-02T10:16:49.330" v="2" actId="3064"/>
      <pc:docMkLst>
        <pc:docMk/>
      </pc:docMkLst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8826641" sldId="25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95149877" sldId="28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94535134" sldId="28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58014666" sldId="28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28406044" sldId="29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36804555" sldId="29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78126960" sldId="29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56465175" sldId="29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21660935" sldId="29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7596114" sldId="29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09238439" sldId="29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85473364" sldId="29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86251032" sldId="29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48759449" sldId="29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71088690" sldId="30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00860319" sldId="30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24571087" sldId="30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0625964" sldId="30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15838207" sldId="30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04621633" sldId="30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93508156" sldId="30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23518443" sldId="30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1446693" sldId="30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36155202" sldId="30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45333545" sldId="31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24688960" sldId="31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3709759" sldId="31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06461201" sldId="31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350035" sldId="31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2524501" sldId="31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39758093" sldId="31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99540645" sldId="31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84469187" sldId="31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13578759" sldId="31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8775091" sldId="32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51736416" sldId="32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19762966" sldId="32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6625054" sldId="32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62937458" sldId="32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60133167" sldId="32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0054993" sldId="32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7913502" sldId="32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1950574" sldId="32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11723884" sldId="32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04250337" sldId="33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0867862" sldId="33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690905203" sldId="33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35492840" sldId="33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40789380" sldId="33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993727675" sldId="33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21604052" sldId="33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7587001" sldId="33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8749377" sldId="33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9133063" sldId="33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22444093" sldId="34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0549792" sldId="34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66340413" sldId="34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05301505" sldId="34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82284412" sldId="34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79470314" sldId="34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54225195" sldId="34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2592708" sldId="34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5940101" sldId="34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64744915" sldId="34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2379483" sldId="35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400991" sldId="35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13704124" sldId="35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75638691" sldId="35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55950639" sldId="35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19019959" sldId="35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79415301" sldId="35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7339904" sldId="357"/>
        </pc:sldMkLst>
      </pc:sldChg>
      <pc:sldChg chg="modSp mod">
        <pc:chgData name="군만두 맛있다" userId="88f4dfb63950bb32" providerId="LiveId" clId="{E267B766-08C1-4AF8-A965-B5EFFEA649A2}" dt="2023-08-02T10:16:49.330" v="2" actId="3064"/>
        <pc:sldMkLst>
          <pc:docMk/>
          <pc:sldMk cId="4114739541" sldId="358"/>
        </pc:sldMkLst>
        <pc:spChg chg="mod">
          <ac:chgData name="군만두 맛있다" userId="88f4dfb63950bb32" providerId="LiveId" clId="{E267B766-08C1-4AF8-A965-B5EFFEA649A2}" dt="2023-08-02T10:16:49.330" v="2" actId="3064"/>
          <ac:spMkLst>
            <pc:docMk/>
            <pc:sldMk cId="4114739541" sldId="358"/>
            <ac:spMk id="3" creationId="{00000000-0000-0000-0000-000000000000}"/>
          </ac:spMkLst>
        </pc:spChg>
      </pc:sldChg>
    </pc:docChg>
  </pc:docChgLst>
  <pc:docChgLst>
    <pc:chgData name="맛있다 군만두" userId="88f4dfb63950bb32" providerId="LiveId" clId="{A8E07C00-B864-4C50-99A4-DA43F15F308C}"/>
    <pc:docChg chg="addSld delSld modSld">
      <pc:chgData name="맛있다 군만두" userId="88f4dfb63950bb32" providerId="LiveId" clId="{A8E07C00-B864-4C50-99A4-DA43F15F308C}" dt="2024-01-12T13:36:02.794" v="2"/>
      <pc:docMkLst>
        <pc:docMk/>
      </pc:docMkLst>
      <pc:sldChg chg="add del setBg">
        <pc:chgData name="맛있다 군만두" userId="88f4dfb63950bb32" providerId="LiveId" clId="{A8E07C00-B864-4C50-99A4-DA43F15F308C}" dt="2024-01-12T13:36:02.794" v="2"/>
        <pc:sldMkLst>
          <pc:docMk/>
          <pc:sldMk cId="1642999270" sldId="880"/>
        </pc:sldMkLst>
      </pc:sldChg>
      <pc:sldChg chg="add del setBg">
        <pc:chgData name="맛있다 군만두" userId="88f4dfb63950bb32" providerId="LiveId" clId="{A8E07C00-B864-4C50-99A4-DA43F15F308C}" dt="2024-01-12T13:36:02.794" v="2"/>
        <pc:sldMkLst>
          <pc:docMk/>
          <pc:sldMk cId="1324812262" sldId="881"/>
        </pc:sldMkLst>
      </pc:sldChg>
      <pc:sldChg chg="add del setBg">
        <pc:chgData name="맛있다 군만두" userId="88f4dfb63950bb32" providerId="LiveId" clId="{A8E07C00-B864-4C50-99A4-DA43F15F308C}" dt="2024-01-12T13:36:02.794" v="2"/>
        <pc:sldMkLst>
          <pc:docMk/>
          <pc:sldMk cId="653819970" sldId="882"/>
        </pc:sldMkLst>
      </pc:sldChg>
      <pc:sldChg chg="add del setBg">
        <pc:chgData name="맛있다 군만두" userId="88f4dfb63950bb32" providerId="LiveId" clId="{A8E07C00-B864-4C50-99A4-DA43F15F308C}" dt="2024-01-12T13:36:02.794" v="2"/>
        <pc:sldMkLst>
          <pc:docMk/>
          <pc:sldMk cId="3316656747" sldId="883"/>
        </pc:sldMkLst>
      </pc:sldChg>
      <pc:sldChg chg="add del setBg">
        <pc:chgData name="맛있다 군만두" userId="88f4dfb63950bb32" providerId="LiveId" clId="{A8E07C00-B864-4C50-99A4-DA43F15F308C}" dt="2024-01-12T13:36:02.794" v="2"/>
        <pc:sldMkLst>
          <pc:docMk/>
          <pc:sldMk cId="2545104386" sldId="884"/>
        </pc:sldMkLst>
      </pc:sldChg>
      <pc:sldChg chg="add del setBg">
        <pc:chgData name="맛있다 군만두" userId="88f4dfb63950bb32" providerId="LiveId" clId="{A8E07C00-B864-4C50-99A4-DA43F15F308C}" dt="2024-01-12T13:36:02.794" v="2"/>
        <pc:sldMkLst>
          <pc:docMk/>
          <pc:sldMk cId="4188743250" sldId="885"/>
        </pc:sldMkLst>
      </pc:sldChg>
      <pc:sldChg chg="add del setBg">
        <pc:chgData name="맛있다 군만두" userId="88f4dfb63950bb32" providerId="LiveId" clId="{A8E07C00-B864-4C50-99A4-DA43F15F308C}" dt="2024-01-12T13:36:02.794" v="2"/>
        <pc:sldMkLst>
          <pc:docMk/>
          <pc:sldMk cId="3262194039" sldId="886"/>
        </pc:sldMkLst>
      </pc:sldChg>
      <pc:sldChg chg="add del setBg">
        <pc:chgData name="맛있다 군만두" userId="88f4dfb63950bb32" providerId="LiveId" clId="{A8E07C00-B864-4C50-99A4-DA43F15F308C}" dt="2024-01-12T13:36:02.794" v="2"/>
        <pc:sldMkLst>
          <pc:docMk/>
          <pc:sldMk cId="4049294972" sldId="887"/>
        </pc:sldMkLst>
      </pc:sldChg>
      <pc:sldChg chg="add del setBg">
        <pc:chgData name="맛있다 군만두" userId="88f4dfb63950bb32" providerId="LiveId" clId="{A8E07C00-B864-4C50-99A4-DA43F15F308C}" dt="2024-01-12T13:36:02.794" v="2"/>
        <pc:sldMkLst>
          <pc:docMk/>
          <pc:sldMk cId="832341570" sldId="888"/>
        </pc:sldMkLst>
      </pc:sldChg>
      <pc:sldChg chg="add del setBg">
        <pc:chgData name="맛있다 군만두" userId="88f4dfb63950bb32" providerId="LiveId" clId="{A8E07C00-B864-4C50-99A4-DA43F15F308C}" dt="2024-01-12T13:36:02.794" v="2"/>
        <pc:sldMkLst>
          <pc:docMk/>
          <pc:sldMk cId="4013265739" sldId="889"/>
        </pc:sldMkLst>
      </pc:sldChg>
      <pc:sldChg chg="add del setBg">
        <pc:chgData name="맛있다 군만두" userId="88f4dfb63950bb32" providerId="LiveId" clId="{A8E07C00-B864-4C50-99A4-DA43F15F308C}" dt="2024-01-12T13:36:02.794" v="2"/>
        <pc:sldMkLst>
          <pc:docMk/>
          <pc:sldMk cId="1048610167" sldId="890"/>
        </pc:sldMkLst>
      </pc:sldChg>
      <pc:sldChg chg="add del setBg">
        <pc:chgData name="맛있다 군만두" userId="88f4dfb63950bb32" providerId="LiveId" clId="{A8E07C00-B864-4C50-99A4-DA43F15F308C}" dt="2024-01-12T13:36:02.794" v="2"/>
        <pc:sldMkLst>
          <pc:docMk/>
          <pc:sldMk cId="2693586229" sldId="891"/>
        </pc:sldMkLst>
      </pc:sldChg>
      <pc:sldChg chg="add del setBg">
        <pc:chgData name="맛있다 군만두" userId="88f4dfb63950bb32" providerId="LiveId" clId="{A8E07C00-B864-4C50-99A4-DA43F15F308C}" dt="2024-01-12T13:36:02.794" v="2"/>
        <pc:sldMkLst>
          <pc:docMk/>
          <pc:sldMk cId="1524361643" sldId="892"/>
        </pc:sldMkLst>
      </pc:sldChg>
      <pc:sldChg chg="add del setBg">
        <pc:chgData name="맛있다 군만두" userId="88f4dfb63950bb32" providerId="LiveId" clId="{A8E07C00-B864-4C50-99A4-DA43F15F308C}" dt="2024-01-12T13:36:02.794" v="2"/>
        <pc:sldMkLst>
          <pc:docMk/>
          <pc:sldMk cId="3285963902" sldId="893"/>
        </pc:sldMkLst>
      </pc:sldChg>
      <pc:sldChg chg="add del setBg">
        <pc:chgData name="맛있다 군만두" userId="88f4dfb63950bb32" providerId="LiveId" clId="{A8E07C00-B864-4C50-99A4-DA43F15F308C}" dt="2024-01-12T13:36:02.794" v="2"/>
        <pc:sldMkLst>
          <pc:docMk/>
          <pc:sldMk cId="942097706" sldId="894"/>
        </pc:sldMkLst>
      </pc:sldChg>
      <pc:sldChg chg="add del setBg">
        <pc:chgData name="맛있다 군만두" userId="88f4dfb63950bb32" providerId="LiveId" clId="{A8E07C00-B864-4C50-99A4-DA43F15F308C}" dt="2024-01-12T13:36:02.794" v="2"/>
        <pc:sldMkLst>
          <pc:docMk/>
          <pc:sldMk cId="1381720119" sldId="895"/>
        </pc:sldMkLst>
      </pc:sldChg>
      <pc:sldChg chg="add del setBg">
        <pc:chgData name="맛있다 군만두" userId="88f4dfb63950bb32" providerId="LiveId" clId="{A8E07C00-B864-4C50-99A4-DA43F15F308C}" dt="2024-01-12T13:36:02.794" v="2"/>
        <pc:sldMkLst>
          <pc:docMk/>
          <pc:sldMk cId="8600916" sldId="896"/>
        </pc:sldMkLst>
      </pc:sldChg>
    </pc:docChg>
  </pc:docChgLst>
  <pc:docChgLst>
    <pc:chgData name="군만두 맛있다" userId="88f4dfb63950bb32" providerId="LiveId" clId="{5B0A4F7D-6F10-4B33-9C5C-6D1B65DBE8F0}"/>
    <pc:docChg chg="delSld modSld">
      <pc:chgData name="군만두 맛있다" userId="88f4dfb63950bb32" providerId="LiveId" clId="{5B0A4F7D-6F10-4B33-9C5C-6D1B65DBE8F0}" dt="2023-08-02T13:45:48.849" v="15" actId="47"/>
      <pc:docMkLst>
        <pc:docMk/>
      </pc:docMkLst>
      <pc:sldChg chg="modSp del mod">
        <pc:chgData name="군만두 맛있다" userId="88f4dfb63950bb32" providerId="LiveId" clId="{5B0A4F7D-6F10-4B33-9C5C-6D1B65DBE8F0}" dt="2023-08-02T13:45:48.849" v="15" actId="47"/>
        <pc:sldMkLst>
          <pc:docMk/>
          <pc:sldMk cId="4008826641" sldId="257"/>
        </pc:sldMkLst>
        <pc:spChg chg="mod">
          <ac:chgData name="군만두 맛있다" userId="88f4dfb63950bb32" providerId="LiveId" clId="{5B0A4F7D-6F10-4B33-9C5C-6D1B65DBE8F0}" dt="2023-08-02T13:39:46.207" v="14" actId="20577"/>
          <ac:spMkLst>
            <pc:docMk/>
            <pc:sldMk cId="4008826641" sldId="257"/>
            <ac:spMk id="3" creationId="{00000000-0000-0000-0000-000000000000}"/>
          </ac:spMkLst>
        </pc:spChg>
        <pc:spChg chg="mod">
          <ac:chgData name="군만두 맛있다" userId="88f4dfb63950bb32" providerId="LiveId" clId="{5B0A4F7D-6F10-4B33-9C5C-6D1B65DBE8F0}" dt="2023-08-02T13:39:43.672" v="7" actId="20577"/>
          <ac:spMkLst>
            <pc:docMk/>
            <pc:sldMk cId="4008826641" sldId="257"/>
            <ac:spMk id="4" creationId="{00000000-0000-0000-0000-000000000000}"/>
          </ac:spMkLst>
        </pc:spChg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495149877" sldId="287"/>
        </pc:sldMkLst>
      </pc:sldChg>
      <pc:sldMasterChg chg="delSldLayout">
        <pc:chgData name="군만두 맛있다" userId="88f4dfb63950bb32" providerId="LiveId" clId="{5B0A4F7D-6F10-4B33-9C5C-6D1B65DBE8F0}" dt="2023-08-02T13:45:48.849" v="15" actId="47"/>
        <pc:sldMasterMkLst>
          <pc:docMk/>
          <pc:sldMasterMk cId="3266232268" sldId="2147483686"/>
        </pc:sldMasterMkLst>
        <pc:sldLayoutChg chg="del">
          <pc:chgData name="군만두 맛있다" userId="88f4dfb63950bb32" providerId="LiveId" clId="{5B0A4F7D-6F10-4B33-9C5C-6D1B65DBE8F0}" dt="2023-08-02T13:45:48.849" v="15" actId="47"/>
          <pc:sldLayoutMkLst>
            <pc:docMk/>
            <pc:sldMasterMk cId="3266232268" sldId="2147483686"/>
            <pc:sldLayoutMk cId="4252703265" sldId="2147483698"/>
          </pc:sldLayoutMkLst>
        </pc:sldLayoutChg>
      </pc:sldMasterChg>
    </pc:docChg>
  </pc:docChgLst>
  <pc:docChgLst>
    <pc:chgData name="군만두 맛있다" userId="88f4dfb63950bb32" providerId="LiveId" clId="{144249B6-A001-4CCC-AF29-43D5EFA9B3B4}"/>
    <pc:docChg chg="addSld delSld modSld">
      <pc:chgData name="군만두 맛있다" userId="88f4dfb63950bb32" providerId="LiveId" clId="{144249B6-A001-4CCC-AF29-43D5EFA9B3B4}" dt="2023-08-02T13:38:18.077" v="8" actId="47"/>
      <pc:docMkLst>
        <pc:docMk/>
      </pc:docMkLst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08826641" sldId="25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287263310" sldId="25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30789273" sldId="25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227812619" sldId="26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2849981" sldId="26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2501556" sldId="26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899207250" sldId="26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968693851" sldId="26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180617206" sldId="26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02785486" sldId="26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08229635" sldId="26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934902859" sldId="26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02994214" sldId="26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05933277" sldId="27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0422569" sldId="27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279589547" sldId="27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621641362" sldId="27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500290279" sldId="27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80157084" sldId="27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007677041" sldId="27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35609755" sldId="27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569797690" sldId="27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77702007" sldId="27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750038523" sldId="28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574065803" sldId="28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695371595" sldId="28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3418443" sldId="28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448929772" sldId="28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536637382" sldId="28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228983035" sldId="28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495149877" sldId="287"/>
        </pc:sldMkLst>
      </pc:sldChg>
      <pc:sldChg chg="del">
        <pc:chgData name="군만두 맛있다" userId="88f4dfb63950bb32" providerId="LiveId" clId="{144249B6-A001-4CCC-AF29-43D5EFA9B3B4}" dt="2023-08-02T13:38:18.077" v="8" actId="47"/>
        <pc:sldMkLst>
          <pc:docMk/>
          <pc:sldMk cId="4114739541" sldId="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05808" sldId="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867044" sldId="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8069332" sldId="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166852" sldId="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1439239" sldId="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8923583" sldId="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46341" sldId="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035594" sldId="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9168770" sldId="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2764310" sldId="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0250737" sldId="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3728281" sldId="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862766" sldId="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4905637" sldId="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7125167" sldId="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1293884" sldId="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4873418" sldId="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9742774" sldId="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6817613" sldId="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141505" sldId="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082353" sldId="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737357" sldId="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7642496" sldId="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8958823" sldId="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44633" sldId="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9173560" sldId="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9646484" sldId="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090062" sldId="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3751387" sldId="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421174" sldId="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2752678" sldId="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0018198" sldId="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9483635" sldId="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3651676" sldId="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572080" sldId="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782185" sldId="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2028728" sldId="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0210349" sldId="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273519" sldId="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7257389" sldId="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725307" sldId="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0064742" sldId="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1500300" sldId="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1368566" sldId="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8736199" sldId="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87693" sldId="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770527" sldId="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9128790" sldId="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5401024" sldId="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79321" sldId="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202403" sldId="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9141003" sldId="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512853" sldId="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4219515" sldId="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4389901" sldId="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7985718" sldId="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8499343" sldId="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4683490" sldId="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765163" sldId="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6195560" sldId="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611865" sldId="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0971232" sldId="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2350139" sldId="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7064515" sldId="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920536" sldId="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9404199" sldId="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81144" sldId="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6465117" sldId="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2663481" sldId="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2515791" sldId="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2303583" sldId="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36560" sldId="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2211781" sldId="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3891303" sldId="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827915" sldId="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91666" sldId="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392430" sldId="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1642541" sldId="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754736" sldId="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771675" sldId="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418361" sldId="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9472944" sldId="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00175" sldId="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9633193" sldId="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1835160" sldId="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849980" sldId="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6547488" sldId="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7175536" sldId="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3382117" sldId="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0363779" sldId="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930402" sldId="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039428" sldId="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274500" sldId="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85112" sldId="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2479885" sldId="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1340825" sldId="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7257284" sldId="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7137991" sldId="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334240" sldId="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284721" sldId="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0452489" sldId="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2997013" sldId="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0981621" sldId="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9060413" sldId="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0951039" sldId="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251226" sldId="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4918340" sldId="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360848" sldId="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222075" sldId="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8770747" sldId="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90561" sldId="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238038" sldId="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674544" sldId="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011079" sldId="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276157" sldId="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8440545" sldId="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9839475" sldId="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3868189" sldId="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857468" sldId="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787936" sldId="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6077960" sldId="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1914842" sldId="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415578" sldId="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13890446" sldId="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7315889" sldId="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83795" sldId="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2628930" sldId="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152117" sldId="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74979" sldId="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7023535" sldId="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935589" sldId="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816436" sldId="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551433" sldId="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28940" sldId="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508263" sldId="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350291" sldId="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5007377" sldId="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772893" sldId="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2162219" sldId="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596146" sldId="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327049" sldId="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6900352" sldId="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6052109" sldId="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88245" sldId="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5725868" sldId="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92283765" sldId="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537221" sldId="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063181" sldId="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1402810" sldId="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3659" sldId="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541831" sldId="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9573696" sldId="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6028477" sldId="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55484" sldId="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82933653" sldId="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6193769" sldId="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690821" sldId="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7512063" sldId="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244943" sldId="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762213" sldId="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2189904" sldId="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8993446" sldId="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7539175" sldId="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5940727" sldId="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478892" sldId="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570338" sldId="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8009437" sldId="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238232" sldId="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65926" sldId="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334262" sldId="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4116561" sldId="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242298" sldId="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0366474" sldId="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9096486" sldId="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8540382" sldId="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136961" sldId="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2035226" sldId="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40982" sldId="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1492178" sldId="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916797" sldId="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516517" sldId="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747860" sldId="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277962" sldId="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0243811" sldId="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334333" sldId="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6678152" sldId="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2935342" sldId="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8925989" sldId="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7187521" sldId="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964133" sldId="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670188" sldId="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3791480" sldId="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4154081" sldId="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3964052" sldId="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542421" sldId="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287634" sldId="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3429298" sldId="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061033" sldId="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48255" sldId="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1445876" sldId="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0071380" sldId="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228000" sldId="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0536776" sldId="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8815460" sldId="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0311949" sldId="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05803" sldId="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161529" sldId="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5721808" sldId="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94425" sldId="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162961" sldId="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901366" sldId="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218294" sldId="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7160302" sldId="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0619135" sldId="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1212143" sldId="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4498399" sldId="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776283" sldId="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610133" sldId="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833253" sldId="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8068081" sldId="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862872" sldId="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1945597" sldId="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5920114" sldId="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7181392" sldId="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658965" sldId="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4614496" sldId="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069864" sldId="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9955" sldId="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2781319" sldId="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5904518" sldId="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6629700" sldId="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4147912" sldId="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4667445" sldId="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510038" sldId="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012639" sldId="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256456" sldId="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38866852" sldId="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6694165" sldId="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5054702" sldId="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8326976" sldId="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438746" sldId="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1388440" sldId="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310933" sldId="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3726693" sldId="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181690" sldId="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631118" sldId="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211678" sldId="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4947839" sldId="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042493" sldId="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2535290" sldId="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6367837" sldId="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3419824" sldId="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389000" sldId="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3862528" sldId="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237065" sldId="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3743723" sldId="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1280407" sldId="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949867" sldId="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0320263" sldId="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71232" sldId="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9337668" sldId="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2209119" sldId="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1779925" sldId="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52097" sldId="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2566605" sldId="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7356839" sldId="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692385" sldId="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796028" sldId="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83973" sldId="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178035" sldId="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7289973" sldId="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6536405" sldId="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119161" sldId="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9691714" sldId="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101614" sldId="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0186782" sldId="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9196106" sldId="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287206" sldId="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057146" sldId="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8428022" sldId="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3004831" sldId="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8873858" sldId="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689652" sldId="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8426228" sldId="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5126830" sldId="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046695" sldId="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7359450" sldId="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3670284" sldId="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7346347" sldId="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727760" sldId="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0727929" sldId="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384265" sldId="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1524508" sldId="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42127" sldId="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690360" sldId="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91924" sldId="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3296195" sldId="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737419" sldId="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974377" sldId="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9800006" sldId="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389151" sldId="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500295" sldId="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072851" sldId="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580865" sldId="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685870" sldId="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459292" sldId="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370104" sldId="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036543" sldId="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076856" sldId="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031714" sldId="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342390" sldId="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9982423" sldId="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4568542" sldId="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9606044" sldId="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2682054" sldId="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316796" sldId="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9128830" sldId="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453945" sldId="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0847273" sldId="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2160444" sldId="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289023" sldId="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52321" sldId="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8979656" sldId="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424066" sldId="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312686" sldId="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6557895" sldId="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7943069" sldId="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7048188" sldId="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525778" sldId="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849467" sldId="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6157433" sldId="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756743" sldId="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6641954" sldId="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9869722" sldId="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8724061" sldId="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1063818" sldId="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1916519" sldId="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6071" sldId="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9186430" sldId="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4518847" sldId="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7142251" sldId="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9303136" sldId="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874279" sldId="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7732676" sldId="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835234" sldId="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5752795" sldId="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664529" sldId="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6078555" sldId="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1617064" sldId="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2735161" sldId="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369236" sldId="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7857723" sldId="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0422811" sldId="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042366" sldId="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7738931" sldId="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7904329" sldId="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692785" sldId="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56293" sldId="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5059774" sldId="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0146433" sldId="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257805" sldId="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1170917" sldId="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6986296" sldId="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1727378" sldId="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7408411" sldId="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9169298" sldId="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962290" sldId="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3648072" sldId="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3600538" sldId="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245854" sldId="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8148555" sldId="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0784146" sldId="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0145633" sldId="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0692624" sldId="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899204" sldId="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9832494" sldId="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261589" sldId="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344635" sldId="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665706" sldId="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2365157" sldId="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9229931" sldId="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9925102" sldId="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3532933" sldId="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3187520" sldId="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0789103" sldId="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278779" sldId="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5587421" sldId="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861117" sldId="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178111" sldId="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8125947" sldId="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139769" sldId="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3854588" sldId="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942799" sldId="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5987684" sldId="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55960" sldId="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4743012" sldId="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2827399" sldId="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2965771" sldId="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4031826" sldId="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031484" sldId="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2170117" sldId="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895657" sldId="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897017" sldId="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96799" sldId="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1308771" sldId="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017395" sldId="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0722367" sldId="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5722465" sldId="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1228592" sldId="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917167" sldId="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1441467" sldId="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9055085" sldId="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3379949" sldId="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0978833" sldId="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9966590" sldId="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818860" sldId="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058578" sldId="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2561367" sldId="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503175" sldId="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0694881" sldId="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4107923" sldId="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2654319" sldId="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548509" sldId="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579938" sldId="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8699534" sldId="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8136396" sldId="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5656421" sldId="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7968165" sldId="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430853" sldId="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905591" sldId="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343356" sldId="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9442134" sldId="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5988430" sldId="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4965024" sldId="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1453782" sldId="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27107" sldId="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122176" sldId="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6917396" sldId="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6011870" sldId="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309368" sldId="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942965" sldId="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127731" sldId="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161739" sldId="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172083" sldId="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421047" sldId="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32578" sldId="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34834" sldId="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088648" sldId="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5137661" sldId="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9729439" sldId="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463915" sldId="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7504307" sldId="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9939721" sldId="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7534427" sldId="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060088" sldId="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4911739" sldId="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1256407" sldId="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2264815" sldId="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2386135" sldId="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4215755" sldId="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899245" sldId="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7168308" sldId="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7079250" sldId="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146417" sldId="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325527" sldId="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411204" sldId="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585221" sldId="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2334573" sldId="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1799110" sldId="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3342204" sldId="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786504" sldId="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23611374" sldId="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0902157" sldId="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5495518" sldId="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4687805" sldId="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436484" sldId="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0610726" sldId="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1008788" sldId="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4582645" sldId="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859048" sldId="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957101" sldId="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64382" sldId="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49559" sldId="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1447219" sldId="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8163407" sldId="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305134" sldId="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4467851" sldId="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375901" sldId="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5597257" sldId="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1906683" sldId="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98250" sldId="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526955" sldId="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4158624" sldId="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7093464" sldId="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0728135" sldId="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484051" sldId="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632248" sldId="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5665810" sldId="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83398" sldId="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854188" sldId="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603959" sldId="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784238" sldId="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0785861" sldId="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5578965" sldId="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8460486" sldId="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7422390" sldId="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2797305" sldId="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914252" sldId="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654280" sldId="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514691" sldId="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153347" sldId="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3488926" sldId="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263861" sldId="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8511414" sldId="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5155503" sldId="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752105" sldId="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071589" sldId="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9155644" sldId="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1473189" sldId="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36152" sldId="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2411098" sldId="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2999270" sldId="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4812262" sldId="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819970" sldId="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656747" sldId="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5104386" sldId="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8743250" sldId="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2194039" sldId="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94972" sldId="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341570" sldId="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265739" sldId="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610167" sldId="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3586229" sldId="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4361643" sldId="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5963902" sldId="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2097706" sldId="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720119" sldId="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00916" sldId="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8574729" sldId="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7191572" sldId="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404342" sldId="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59012040" sldId="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4181462" sldId="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8848609" sldId="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0891679" sldId="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0603253" sldId="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906535" sldId="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5734222" sldId="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17531" sldId="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7417" sldId="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5041707" sldId="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330020" sldId="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152689" sldId="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9894684" sldId="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0337019" sldId="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3447655" sldId="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0425988" sldId="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6694" sldId="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627050" sldId="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53386" sldId="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5354399" sldId="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49693" sldId="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3624485" sldId="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7647019" sldId="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1918870" sldId="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463535" sldId="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5181711" sldId="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269169" sldId="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94629" sldId="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6385747" sldId="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5839358" sldId="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5585428" sldId="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0894438" sldId="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7540215" sldId="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734887" sldId="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000158" sldId="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3923107" sldId="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5862329" sldId="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9746523" sldId="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72226" sldId="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4573379" sldId="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159867" sldId="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1674937" sldId="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4212928" sldId="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9600847" sldId="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496515" sldId="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9337733" sldId="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2327017" sldId="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336037" sldId="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1886291" sldId="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6253848" sldId="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541202" sldId="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6339480" sldId="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4028686" sldId="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9928590" sldId="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56706097" sldId="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596939" sldId="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7197681" sldId="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6619923" sldId="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7837200" sldId="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2987419" sldId="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6368316" sldId="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7087252" sldId="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4838260" sldId="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6466757" sldId="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36269" sldId="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0826869" sldId="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65576" sldId="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426690" sldId="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9255426" sldId="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9504280" sldId="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246264" sldId="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1413235" sldId="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75114867" sldId="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4083477" sldId="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9399686" sldId="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503556" sldId="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648227" sldId="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7561311" sldId="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858422" sldId="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7409001" sldId="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3762412" sldId="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3296537" sldId="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4317595" sldId="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6646873" sldId="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111824" sldId="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8503063" sldId="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433956" sldId="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577478" sldId="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8568498" sldId="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343525" sldId="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1103326" sldId="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5962891" sldId="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1270562" sldId="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5247410" sldId="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5725438" sldId="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7483468" sldId="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271335" sldId="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609090" sldId="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939468" sldId="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604319" sldId="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9151944" sldId="1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1707252" sldId="1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989176" sldId="1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203174" sldId="1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576253" sldId="1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6550" sldId="1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8604292" sldId="1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0715252" sldId="1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2688434" sldId="1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1909716" sldId="1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7097103" sldId="1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8640486" sldId="1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5892864" sldId="1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250279" sldId="1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1767" sldId="1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9196100" sldId="1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4890864" sldId="1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4251459" sldId="1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9529190" sldId="1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8161934" sldId="1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003974" sldId="1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4739274" sldId="1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7756720" sldId="1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1688746" sldId="1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777895" sldId="1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453285" sldId="1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8538280" sldId="1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1813991" sldId="1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8245803" sldId="1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064249" sldId="1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26434195" sldId="1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954212" sldId="1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45894" sldId="1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446728" sldId="1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231583" sldId="1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9199" sldId="1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179536" sldId="1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3074416" sldId="1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6424019" sldId="1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2922845" sldId="1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96160" sldId="1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0674138" sldId="1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630222" sldId="1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555016" sldId="1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036153" sldId="1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26114" sldId="1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7531359" sldId="1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0619635" sldId="1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72536" sldId="1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427872" sldId="1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852031" sldId="1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289071" sldId="1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62768" sldId="1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842105" sldId="1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0289777" sldId="1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1999452" sldId="1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8843605" sldId="1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7534035" sldId="1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397405" sldId="1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107914" sldId="1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6179297" sldId="1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086801" sldId="1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921408" sldId="1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6603752" sldId="1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2013815" sldId="1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276044" sldId="1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8230626" sldId="1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1960778" sldId="1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529372" sldId="1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523182" sldId="1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3456906" sldId="1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197636" sldId="1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9951533" sldId="1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0359153" sldId="1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0426666" sldId="1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0801532" sldId="1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216561" sldId="1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516567" sldId="1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5374748" sldId="1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6022499" sldId="1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7502323" sldId="1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9911554" sldId="1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8636727" sldId="1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487097" sldId="1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8294947" sldId="1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10696" sldId="1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871039" sldId="1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5826184" sldId="1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829649" sldId="1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6554742" sldId="1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8903295" sldId="1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0639901" sldId="1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9292488" sldId="1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992619" sldId="10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2089992" sldId="10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9540856" sldId="10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189775" sldId="10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1892583" sldId="10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698849" sldId="10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825909" sldId="10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509732" sldId="11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388451" sldId="11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7751056" sldId="11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846847" sldId="11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236775" sldId="11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5449330" sldId="11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5364423" sldId="11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197720" sldId="11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370584" sldId="11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10861" sldId="11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389739" sldId="11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1022855" sldId="11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9431366" sldId="11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6952392" sldId="11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954558" sldId="11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0591740" sldId="11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8510979" sldId="11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4533274" sldId="11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6879408" sldId="11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854218" sldId="11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2452109" sldId="11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909678" sldId="11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9308771" sldId="11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6107579" sldId="11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10707" sldId="11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3180239" sldId="11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4659649" sldId="11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6103618" sldId="11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7846887" sldId="11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7532158" sldId="11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32110" sldId="11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2741762" sldId="11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0041661" sldId="11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7448435" sldId="11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738530" sldId="11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3832359" sldId="11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364059" sldId="11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464926" sldId="11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301896" sldId="11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8120358" sldId="11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7492858" sldId="11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470248" sldId="11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000663" sldId="11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7025352" sldId="11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395913" sldId="11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0991071" sldId="11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6482331" sldId="11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4450916" sldId="11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713190" sldId="11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7233280" sldId="11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694251" sldId="11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680837" sldId="11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8128590" sldId="11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2227063" sldId="11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22591" sldId="11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67178" sldId="11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953834" sldId="11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8909729" sldId="11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6503873" sldId="11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325133" sldId="11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10406" sldId="11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5270828" sldId="11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1011486" sldId="11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3976847" sldId="11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6451241" sldId="11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2042580" sldId="11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828086" sldId="11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0023152" sldId="11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529528" sldId="11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8291613" sldId="11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089154" sldId="11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68123" sldId="11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8224361" sldId="11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0225273" sldId="11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325807" sldId="11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2639841" sldId="11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4765294" sldId="11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6618198" sldId="11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584471" sldId="11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688110" sldId="11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303783" sldId="11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349050" sldId="11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7330113" sldId="11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433170" sldId="11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5816917" sldId="11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186164" sldId="11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702478" sldId="11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233329" sldId="11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026573" sldId="11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654635" sldId="11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469911" sldId="11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6736263" sldId="11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305506" sldId="11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603800" sldId="11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674976" sldId="11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5505264" sldId="11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4121004" sldId="11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2375097" sldId="11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528661" sldId="11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355921" sldId="11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90963" sldId="12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2346940" sldId="12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1979234" sldId="12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480984" sldId="12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38369" sldId="12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4621119" sldId="12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8212595" sldId="12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710904" sldId="12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283264" sldId="12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2985267" sldId="12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0721150" sldId="12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475504" sldId="12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3008326" sldId="12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8502189" sldId="12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3119139" sldId="12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0449509" sldId="12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9588008" sldId="12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905150" sldId="12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4380565" sldId="12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210981" sldId="12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4869779" sldId="12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617605" sldId="12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6640503" sldId="12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33833" sldId="12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9835646" sldId="12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4253838" sldId="12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3475606" sldId="12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0520677" sldId="12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338810" sldId="12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012061" sldId="12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4551293" sldId="12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001419" sldId="12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1858" sldId="12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7677366" sldId="12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1302799" sldId="12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2489224" sldId="12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4163188" sldId="12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1120436" sldId="12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5809830" sldId="12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9534957" sldId="12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7578072" sldId="12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932815" sldId="12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52709" sldId="12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7121282" sldId="12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066937" sldId="12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1782950" sldId="12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1819722" sldId="12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6162025" sldId="12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614569" sldId="12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617171" sldId="12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196871" sldId="12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3573847" sldId="12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784799" sldId="12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4355515" sldId="12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57674" sldId="12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8424757" sldId="12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7010270" sldId="12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0767884" sldId="12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5532831" sldId="12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3503859" sldId="12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493619" sldId="12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3922029" sldId="12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485364" sldId="12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6757374" sldId="12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472478" sldId="12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8438632" sldId="12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814488" sldId="12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0758794" sldId="12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667349" sldId="12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628010" sldId="12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135984" sldId="12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5268955" sldId="12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78131" sldId="12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3209844" sldId="12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9483434" sldId="12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099521" sldId="12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0087526" sldId="12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1362617" sldId="12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4276246" sldId="12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89274" sldId="12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644900" sldId="12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4677639" sldId="12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3205476" sldId="12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6044375" sldId="12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7137202" sldId="12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868613" sldId="12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120809" sldId="12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6297474" sldId="12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2446669" sldId="12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4570261" sldId="12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1434703" sldId="12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830347" sldId="12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9906241" sldId="12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1016117" sldId="12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07153" sldId="12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7694622" sldId="12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9575499" sldId="12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3914075" sldId="12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1958786" sldId="12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182349" sldId="12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7016337" sldId="13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7076847" sldId="13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744759" sldId="13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4895415" sldId="13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4620291" sldId="13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2726429" sldId="13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6828656" sldId="13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625120" sldId="13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9196048" sldId="13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1454139" sldId="13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8009449" sldId="13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6281326" sldId="13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5991868" sldId="13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6681" sldId="13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8310954" sldId="13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322644" sldId="13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6818166" sldId="13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6301460" sldId="13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163470" sldId="13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151876" sldId="13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32959" sldId="13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998766" sldId="13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5693942" sldId="13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0463991" sldId="13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2329850" sldId="13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396621" sldId="13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1088453" sldId="13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0189130" sldId="13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9206527" sldId="13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9649879" sldId="13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406613" sldId="13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9235946" sldId="13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317353" sldId="13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7207032" sldId="13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2023251" sldId="13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908031" sldId="13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3232709" sldId="13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8554348" sldId="13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33249" sldId="13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1628639" sldId="13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9044591" sldId="13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543963" sldId="13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7654005" sldId="13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480032" sldId="13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022473" sldId="13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4901941" sldId="13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00232683" sldId="13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6011626" sldId="13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3916154" sldId="13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3119311" sldId="13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151758" sldId="13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89198" sldId="13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37710" sldId="13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643592" sldId="13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67759" sldId="13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0141522" sldId="13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7483399" sldId="13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989515" sldId="13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1155447" sldId="1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8349405" sldId="1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407714" sldId="1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3861857" sldId="1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999155" sldId="1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021312" sldId="1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789362" sldId="1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0214778" sldId="1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2408337" sldId="1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764364" sldId="1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31194" sldId="1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3326" sldId="1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9408649" sldId="1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329180" sldId="1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4113021" sldId="1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0243772" sldId="1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053308" sldId="1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601690" sldId="1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675761" sldId="1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2732533" sldId="1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921642" sldId="1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172169" sldId="1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30397898" sldId="1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601812" sldId="1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1606804" sldId="1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737311" sldId="1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70600746" sldId="1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0941432" sldId="1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9555336" sldId="1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7582621" sldId="1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95414" sldId="1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3259418" sldId="1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469132" sldId="1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1913174" sldId="1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3064518" sldId="1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0839883" sldId="1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9284524" sldId="1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930529" sldId="1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3401208" sldId="1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310731" sldId="1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81501" sldId="1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2507460" sldId="1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0994147" sldId="1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3676915" sldId="1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96894" sldId="1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7640046" sldId="1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5859798" sldId="1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238010" sldId="1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5991339" sldId="1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8575952" sldId="1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6861614" sldId="1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5590001" sldId="1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698381" sldId="1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814875" sldId="1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7879859" sldId="1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2977981" sldId="1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03685" sldId="1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0479106" sldId="1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2508308" sldId="1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9936090" sldId="1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4861994" sldId="1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1421827" sldId="1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551155" sldId="1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4899672" sldId="1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9361614" sldId="1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910638" sldId="1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3406178" sldId="1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0442058" sldId="1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614900" sldId="1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97145" sldId="1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2360304" sldId="1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725859" sldId="1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1163050" sldId="1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965178" sldId="1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0929057" sldId="1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4641534" sldId="1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6462123" sldId="1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7984711" sldId="1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07397950" sldId="1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3308355" sldId="1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282913" sldId="1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105405" sldId="1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785566" sldId="1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8683663" sldId="1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0217735" sldId="1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8666873" sldId="1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7405703" sldId="1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224331" sldId="1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352847" sldId="1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6098066" sldId="1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5998123" sldId="1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5597214" sldId="1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751595" sldId="1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4108756" sldId="1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942276" sldId="1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24720" sldId="1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289410" sldId="1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417444" sldId="1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689550" sldId="1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5411162" sldId="1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0513362" sldId="1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199589" sldId="1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2470674" sldId="1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506058" sldId="1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7226139" sldId="1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132391" sldId="1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1673110" sldId="1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8903713" sldId="1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6051" sldId="1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6421606" sldId="1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970121" sldId="1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3961903" sldId="1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017544" sldId="1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9082245" sldId="1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160890" sldId="1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102490" sldId="1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447463" sldId="1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5678497" sldId="1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2619075" sldId="1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898339" sldId="1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9201469" sldId="1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4785421" sldId="1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490951" sldId="1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728356" sldId="1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0100683" sldId="1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475982" sldId="1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7772098" sldId="1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915817" sldId="1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6071320" sldId="1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665942" sldId="1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0769434" sldId="1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087878" sldId="1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8297604" sldId="1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9638395" sldId="1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4360976" sldId="1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82405" sldId="1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6114602" sldId="1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723703" sldId="1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6795524" sldId="1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9637919" sldId="1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4316883" sldId="1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9408416" sldId="1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627008" sldId="1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82946" sldId="1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105044" sldId="1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783288" sldId="1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0001176" sldId="1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0076709" sldId="1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056897" sldId="1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6684327" sldId="1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415434" sldId="1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3191996" sldId="1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509650" sldId="1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6982623" sldId="1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994163" sldId="1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5687665" sldId="1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1572254" sldId="1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1779846" sldId="1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9207884" sldId="1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261829" sldId="1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228720" sldId="1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5563540" sldId="1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7379928" sldId="1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0339384" sldId="1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633769" sldId="1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24982" sldId="1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0803995" sldId="1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8529389" sldId="1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5767094" sldId="1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189365" sldId="1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3425443" sldId="1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109826" sldId="1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4252883" sldId="1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5996293" sldId="1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2036448" sldId="1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9947823" sldId="1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0862339" sldId="1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2772907" sldId="1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592882" sldId="1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845465" sldId="1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3492452" sldId="1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4436761" sldId="1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5958305" sldId="1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677086" sldId="1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2127871" sldId="1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1987679" sldId="1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6019535" sldId="1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4106770" sldId="1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5121516" sldId="1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3108048" sldId="1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7455983" sldId="1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8677396" sldId="1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7348230" sldId="1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664172" sldId="1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690933" sldId="1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1886816" sldId="1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5339515" sldId="1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679218" sldId="1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8970482" sldId="1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8495436" sldId="1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7170553" sldId="1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6713173" sldId="1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767044" sldId="1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7134156" sldId="1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3486836" sldId="1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4738436" sldId="1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7635680" sldId="1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231900" sldId="1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9203224" sldId="1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961854" sldId="1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3516022" sldId="1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8033309" sldId="1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2356812" sldId="1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6989964" sldId="1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2190950" sldId="1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3841904" sldId="1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2787419" sldId="1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677891" sldId="1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455388" sldId="1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610268" sldId="1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488802" sldId="1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9991706" sldId="1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6683632" sldId="1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2672834" sldId="1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05491" sldId="1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862508" sldId="1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612788" sldId="1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1455435" sldId="1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1007828" sldId="1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978250" sldId="1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73395" sldId="1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188599" sldId="1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057341" sldId="1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822834" sldId="1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2360636" sldId="1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082024" sldId="1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0978594" sldId="1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0154887" sldId="1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744298" sldId="1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321765" sldId="1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7995257" sldId="1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78468" sldId="1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9279410" sldId="1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1650403" sldId="1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1940794" sldId="1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4521193" sldId="1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753193" sldId="1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2645350" sldId="1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655718" sldId="1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6046861" sldId="1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0757837" sldId="1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66644" sldId="1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3591832" sldId="1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2455415" sldId="1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811730" sldId="1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8795187" sldId="1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920941" sldId="1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572386" sldId="1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388667" sldId="1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2031422" sldId="1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8273596" sldId="1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163267" sldId="1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5400954" sldId="1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2066248" sldId="1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079025" sldId="1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1051602" sldId="1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621980" sldId="1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5823268" sldId="1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8295829" sldId="1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5340168" sldId="1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50284" sldId="1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9155" sldId="1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5687464" sldId="1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7187664" sldId="1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9547989" sldId="1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233410" sldId="1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547494" sldId="1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5351813" sldId="1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0751113" sldId="1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9013039" sldId="1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6396743" sldId="1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238231" sldId="1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354646" sldId="1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501592" sldId="1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4081690" sldId="1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819191" sldId="1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6753642" sldId="1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2932952" sldId="1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1334362" sldId="1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9083467" sldId="1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5223193" sldId="1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5310770" sldId="1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990476" sldId="1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1868575" sldId="1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03153" sldId="1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5491189" sldId="1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6232751" sldId="1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4828165" sldId="1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1510230" sldId="1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75058" sldId="1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0448748" sldId="1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6115763" sldId="1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1392979" sldId="1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404431" sldId="1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5054171" sldId="1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3520956" sldId="1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855029" sldId="1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2545858" sldId="1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3056396" sldId="1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7086753" sldId="1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5076550" sldId="1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1859226" sldId="1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7253680" sldId="1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422385" sldId="1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5509874" sldId="1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8652037" sldId="1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876071" sldId="1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563887" sldId="1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0732003" sldId="1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6164417" sldId="1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901568" sldId="1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763244" sldId="1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3741470" sldId="1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9079321" sldId="1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8935572" sldId="1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0955424" sldId="1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138550" sldId="1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104599" sldId="1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03403" sldId="1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406608" sldId="1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1453705" sldId="1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4408787" sldId="1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089139" sldId="1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54630" sldId="1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874590" sldId="1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8695846" sldId="1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7137292" sldId="1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0587921" sldId="1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1758881" sldId="1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4146772" sldId="1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120435" sldId="1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7707352" sldId="1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963800" sldId="1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555162" sldId="1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86614" sldId="1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4757030" sldId="1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398347" sldId="1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284624" sldId="1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619005" sldId="1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6564961" sldId="1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1768266" sldId="1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7009620" sldId="1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67236043" sldId="1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5046572" sldId="1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7859426" sldId="1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811155" sldId="1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2987265" sldId="1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663619" sldId="1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3167" sldId="1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5489018" sldId="1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345452" sldId="1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2355185" sldId="1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5345932" sldId="1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2160511" sldId="1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6733235" sldId="1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6213661" sldId="1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2957" sldId="1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835988" sldId="1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093851" sldId="1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398002" sldId="1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9283648" sldId="1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403860" sldId="1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172244" sldId="1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4124137" sldId="1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3908594" sldId="1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343365" sldId="1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150779" sldId="1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6489031" sldId="1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4449013" sldId="1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98920" sldId="1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294151" sldId="1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4335688" sldId="1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8969095" sldId="1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375767" sldId="1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385312" sldId="1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55912" sldId="1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9387821" sldId="1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589968" sldId="1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8135982" sldId="1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156066" sldId="1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523544" sldId="1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356462" sldId="1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1849930" sldId="1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154658" sldId="1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0131468" sldId="1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3474782" sldId="1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9701854" sldId="1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1874750" sldId="1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5172846" sldId="1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5882739" sldId="1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8957129" sldId="1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68980" sldId="1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338672" sldId="1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137873" sldId="1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2322249" sldId="1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23275" sldId="1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257438" sldId="1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4472136" sldId="1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7476676" sldId="1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579610" sldId="1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238024" sldId="1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940706" sldId="1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981520" sldId="1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9556184" sldId="1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80428" sldId="1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677808" sldId="1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3586508" sldId="1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790876" sldId="1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0848260" sldId="1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5787963" sldId="1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6398240" sldId="1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2990292" sldId="1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277685" sldId="1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8659136" sldId="1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0749832" sldId="1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23229" sldId="1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98006" sldId="1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09519" sldId="1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115195" sldId="1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6178630" sldId="1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8453560" sldId="1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3695675" sldId="1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6582840" sldId="1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938166" sldId="1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1536427" sldId="1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34571" sldId="1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489816" sldId="1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7361993" sldId="1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885933" sldId="1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854907" sldId="1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2376860" sldId="1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9371737" sldId="1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56464" sldId="1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252519" sldId="1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1620172" sldId="1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5982230" sldId="1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8427777" sldId="1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93939" sldId="1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2381604" sldId="1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5352825" sldId="1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4855618" sldId="1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502995" sldId="1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2821125" sldId="1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663649" sldId="1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0258083" sldId="1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5250165" sldId="1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4218070" sldId="1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208275" sldId="1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368463" sldId="1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2580997" sldId="1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716160" sldId="1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0971008" sldId="1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564124" sldId="1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7552806" sldId="1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4464487" sldId="1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017014" sldId="1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601861" sldId="1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2927873" sldId="1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15857" sldId="1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647266" sldId="1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4463458" sldId="1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524407" sldId="1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48986" sldId="1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9291985" sldId="1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1403438" sldId="1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571226" sldId="1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055000" sldId="1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723287" sldId="1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891472" sldId="1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83769" sldId="1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220256" sldId="1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732033" sldId="1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665127" sldId="1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660924" sldId="1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4861828" sldId="1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8954458" sldId="1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9547162" sldId="1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735383" sldId="1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151169" sldId="1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220149" sldId="1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6510362" sldId="1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4149706" sldId="1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1585018" sldId="1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7381046" sldId="1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4544955" sldId="1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0946888" sldId="1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8034202" sldId="1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0141464" sldId="1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4429983" sldId="1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5667043" sldId="1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566426" sldId="1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6844646" sldId="1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529145" sldId="1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1286230" sldId="1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2388543" sldId="1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873361" sldId="1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95803" sldId="1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484920" sldId="1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8773532" sldId="1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1830887" sldId="1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266912" sldId="1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891159" sldId="1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5837933" sldId="1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7817541" sldId="1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0340658" sldId="1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685011" sldId="1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406796" sldId="1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880621" sldId="1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028030" sldId="1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911630" sldId="1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5106055" sldId="1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82682" sldId="1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7638486" sldId="1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644736" sldId="1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0223494" sldId="1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6292930" sldId="1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3338037" sldId="1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3000068" sldId="1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357972" sldId="1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454890" sldId="1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5608546" sldId="1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1370458" sldId="1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0737624" sldId="1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2302979" sldId="1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1309780" sldId="1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32495" sldId="1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8452899" sldId="1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9963747" sldId="1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5515282" sldId="1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06718" sldId="1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8874394" sldId="1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182662" sldId="1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440786" sldId="1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1570937" sldId="1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326809" sldId="1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1221483" sldId="1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8875896" sldId="1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798388" sldId="1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323095" sldId="1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789772" sldId="1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7397987" sldId="1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2816482" sldId="1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5035402" sldId="1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1356872" sldId="1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404951" sldId="1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920403" sldId="1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547911" sldId="1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918001" sldId="1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27255" sldId="1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5467100" sldId="1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6977247" sldId="1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423148" sldId="1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275905" sldId="1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9328262" sldId="1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0476419" sldId="1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893516" sldId="1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255968" sldId="1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8315398" sldId="1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520707" sldId="1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2106489" sldId="1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3124214" sldId="1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688370" sldId="1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573078" sldId="1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266704" sldId="1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0117199" sldId="1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3329259" sldId="1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4526937" sldId="1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0011141" sldId="1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502471" sldId="1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1414616" sldId="1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041767" sldId="1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6715465" sldId="1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6875099" sldId="1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2089590" sldId="1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7358302" sldId="1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8406" sldId="1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4166406" sldId="1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345950" sldId="1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83373" sldId="1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3367544" sldId="1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09366" sldId="1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7539770" sldId="1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4154952" sldId="1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451481" sldId="1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963411" sldId="1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579986" sldId="1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730230" sldId="1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5772848" sldId="1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8791064" sldId="1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6690076" sldId="1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6342045" sldId="1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180648" sldId="1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3019300" sldId="1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190991" sldId="1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7542185" sldId="1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60315" sldId="1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860750" sldId="1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7008194" sldId="1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6427871" sldId="1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3980142" sldId="1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2266124" sldId="1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962626" sldId="1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623780" sldId="1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968161" sldId="1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713716" sldId="1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955390" sldId="1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7020581" sldId="1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435524" sldId="1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1299374" sldId="1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7840701" sldId="1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4099605" sldId="1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124480" sldId="1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6821532" sldId="1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407346" sldId="1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9133221" sldId="1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7525149" sldId="1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649094" sldId="1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7034317" sldId="1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997967" sldId="1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754109" sldId="1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757821" sldId="1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569763" sldId="1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702357" sldId="1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59897" sldId="1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4333643" sldId="1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5401988" sldId="1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6884518" sldId="1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495511" sldId="1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38326" sldId="1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3355452" sldId="1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35589" sldId="1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5875108" sldId="1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6820748" sldId="2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167799" sldId="2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4011467" sldId="2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625646" sldId="2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7533944" sldId="2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7460579" sldId="2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4853432" sldId="2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9894493" sldId="2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707655" sldId="2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863267" sldId="2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946929" sldId="2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1540447" sldId="2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0622820" sldId="2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1742643" sldId="2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5292924" sldId="2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052981" sldId="2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4209087" sldId="2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141984" sldId="2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5825883" sldId="2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878865" sldId="2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145502" sldId="2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144640" sldId="2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321912" sldId="2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8370667" sldId="2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0777659" sldId="2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2663541" sldId="2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093220" sldId="2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7328811" sldId="2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3242410" sldId="2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624754" sldId="2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924831" sldId="2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9924448" sldId="2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33099" sldId="2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3881333" sldId="2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8255132" sldId="2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9655382" sldId="2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708592" sldId="2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144587" sldId="2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0671" sldId="2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2482193" sldId="2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4322541" sldId="2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0683482" sldId="2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24067" sldId="2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1477574" sldId="2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680949" sldId="2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0559449" sldId="2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869197" sldId="2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9540" sldId="2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3355195" sldId="2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7453761" sldId="2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2804174" sldId="2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538753" sldId="2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1852218" sldId="2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9714677" sldId="2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2979568" sldId="2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0170785" sldId="2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4742043" sldId="2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6450752" sldId="2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339122" sldId="2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6850849" sldId="2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701896" sldId="2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400922" sldId="2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514906" sldId="2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0442721" sldId="2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9763437" sldId="2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1604913" sldId="2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0762413" sldId="2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8662723" sldId="2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0620648" sldId="2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900021" sldId="2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773784" sldId="2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155042" sldId="2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6020523" sldId="2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0934947" sldId="2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0946562" sldId="2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43004859" sldId="2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9619629" sldId="2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2119519" sldId="2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38989" sldId="2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2695707" sldId="2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305188" sldId="2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723269" sldId="2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2614757" sldId="2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7507837" sldId="2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822172" sldId="2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2162957" sldId="2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72818" sldId="2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047484" sldId="2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2304713" sldId="2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5103832" sldId="2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355670" sldId="2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1692898" sldId="2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1451001" sldId="2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369968" sldId="2093"/>
        </pc:sldMkLst>
      </pc:sldChg>
      <pc:sldChg chg="del">
        <pc:chgData name="군만두 맛있다" userId="88f4dfb63950bb32" providerId="LiveId" clId="{144249B6-A001-4CCC-AF29-43D5EFA9B3B4}" dt="2023-08-02T13:35:50.829" v="1" actId="47"/>
        <pc:sldMkLst>
          <pc:docMk/>
          <pc:sldMk cId="674063525" sldId="2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284401" sldId="2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7129519" sldId="2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206" sldId="2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8426842" sldId="2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9513459" sldId="2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1232547" sldId="2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265308" sldId="2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2040441" sldId="2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70178" sldId="2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309727" sldId="2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5979758" sldId="2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277733" sldId="2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4574706" sldId="2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7999640" sldId="2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588184" sldId="2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0217429" sldId="2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566729" sldId="2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423693" sldId="2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1357844" sldId="2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4379201" sldId="2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5092034" sldId="2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5634230" sldId="2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2993778" sldId="2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4903126" sldId="2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147743" sldId="2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761595" sldId="2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017315" sldId="2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7576159" sldId="2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15411" sldId="2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2387691" sldId="2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1499710" sldId="2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0543994" sldId="2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7857729" sldId="2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2621834" sldId="2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590354" sldId="2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4251299" sldId="2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5261019" sldId="2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7007256" sldId="2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2308434" sldId="2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50076" sldId="2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3399794" sldId="2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129617" sldId="2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437282" sldId="2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890782" sldId="2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624973" sldId="2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7913513" sldId="2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3050074" sldId="2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1913955" sldId="2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6694890" sldId="2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392839" sldId="2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7875917" sldId="2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5500931" sldId="2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2917317" sldId="2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9877079" sldId="2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287623" sldId="2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1110059" sldId="2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1031032" sldId="2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7976658" sldId="2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1214587" sldId="2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191469" sldId="2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722833" sldId="2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5588703" sldId="2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3653570" sldId="2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8667446" sldId="2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5374101" sldId="2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566304" sldId="2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799999" sldId="2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452064" sldId="2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1228628" sldId="2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9862988" sldId="2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468515" sldId="2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7112634" sldId="2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8428818" sldId="2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2403344" sldId="2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833033" sldId="2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5114930" sldId="2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9919700" sldId="2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06776" sldId="2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069323" sldId="2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290082" sldId="2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72063" sldId="2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297705" sldId="2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636190" sldId="2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30717" sldId="2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3395651" sldId="2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388292" sldId="2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77417" sldId="2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094230" sldId="2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7226996" sldId="2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954765" sldId="2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493440" sldId="2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8120427" sldId="2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4092437" sldId="2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0320406" sldId="2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13351" sldId="2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482020" sldId="2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26597" sldId="2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6409858" sldId="2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7665418" sldId="2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4768671" sldId="2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739987" sldId="2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1493533" sldId="2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9550435" sldId="2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3069238" sldId="2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798995" sldId="2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4776420" sldId="2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3740396" sldId="2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3692870" sldId="2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03821" sldId="2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818120" sldId="2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7950251" sldId="2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0647952" sldId="2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9633943" sldId="2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025197" sldId="2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8251641" sldId="2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4066662" sldId="2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8779712" sldId="2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204059" sldId="2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7480511" sldId="2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0174506" sldId="2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9647808" sldId="2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7929937" sldId="2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082579" sldId="2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149386" sldId="2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776062" sldId="2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236622" sldId="2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6350" sldId="2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391459" sldId="2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5433812" sldId="2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447162" sldId="2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5611766" sldId="2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742780" sldId="2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5045557" sldId="2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227424" sldId="2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375413" sldId="2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6735669" sldId="2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597293" sldId="2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62077380" sldId="2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816554" sldId="2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204258" sldId="2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2163473" sldId="2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339120" sldId="2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5703618" sldId="2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310638" sldId="2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9035396" sldId="2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7205" sldId="2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854224" sldId="2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4585360" sldId="2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954647" sldId="2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33438" sldId="2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086718" sldId="2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205966" sldId="2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1370471" sldId="2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8551019" sldId="2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1756647" sldId="2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0218287" sldId="2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773447" sldId="2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73341" sldId="2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639720" sldId="2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4909576" sldId="2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5316288" sldId="2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36422" sldId="2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6121062" sldId="2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8234257" sldId="2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0349962" sldId="2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312047" sldId="2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924699" sldId="2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8641901" sldId="2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4144276" sldId="2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9627021" sldId="2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5490870" sldId="2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251825" sldId="2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631014" sldId="2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5249220" sldId="2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588918" sldId="2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8963244" sldId="2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0571173" sldId="2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6963234" sldId="2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6556361" sldId="2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7256496" sldId="2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903254" sldId="2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2769085" sldId="2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7623813" sldId="2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0918725" sldId="2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0556136" sldId="2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9401517" sldId="2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872840" sldId="2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6219801" sldId="2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8780129" sldId="2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2537699" sldId="2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996841" sldId="2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81872" sldId="2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0151879" sldId="2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745841" sldId="2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5467137" sldId="2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1945274" sldId="2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8066779" sldId="2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36737" sldId="2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06828" sldId="2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608834" sldId="2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8251632" sldId="2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4226312" sldId="2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7049639" sldId="2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9817818" sldId="2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425998" sldId="2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6558059" sldId="2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7041848" sldId="2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880156" sldId="2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947665" sldId="2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180355" sldId="2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1388184" sldId="2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85782" sldId="2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493910" sldId="2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486870" sldId="2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5404698" sldId="2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365987" sldId="2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6226808" sldId="2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5927097" sldId="2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20446" sldId="2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1769460" sldId="2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1546443" sldId="2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128915" sldId="2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35761" sldId="2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3398548" sldId="2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291157" sldId="2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6878108" sldId="2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930093" sldId="2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994433" sldId="2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1534687" sldId="2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433678" sldId="2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6712191" sldId="2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7586888" sldId="2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105280" sldId="2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485425" sldId="2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4410951" sldId="2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592793" sldId="2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2171933" sldId="2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52527" sldId="2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0462976" sldId="2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1031312" sldId="2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393721" sldId="2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894047" sldId="2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259283" sldId="2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8967867" sldId="2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6386131" sldId="2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178779" sldId="2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275170" sldId="2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8677114" sldId="2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114558" sldId="2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5554256" sldId="2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5496485" sldId="2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503739" sldId="2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943597" sldId="2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361733" sldId="2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4421964" sldId="2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0220847" sldId="2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9992650" sldId="2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483286" sldId="2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77878" sldId="2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569535" sldId="2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964244" sldId="2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2541620" sldId="2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968799" sldId="2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3933709" sldId="2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981414" sldId="2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2218512" sldId="2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9999526" sldId="2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3006263" sldId="2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402609" sldId="2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199733" sldId="2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439099" sldId="2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468291" sldId="2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2425284" sldId="2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187460" sldId="2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6501403" sldId="2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0811838" sldId="2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6477875" sldId="2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6388865" sldId="2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980635" sldId="2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200999" sldId="2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000566" sldId="2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4724945" sldId="2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0751659" sldId="2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6492454" sldId="2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0431016" sldId="2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055849" sldId="2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653264" sldId="2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3006841" sldId="2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427423" sldId="2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408793" sldId="2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3890988" sldId="2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1739472" sldId="2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016293" sldId="2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08669" sldId="2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2128453" sldId="2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219396" sldId="2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545891" sldId="2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405440" sldId="2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223668" sldId="2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1019101" sldId="2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5218965" sldId="2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255456" sldId="2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305864" sldId="2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483442" sldId="2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936640" sldId="2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8436356" sldId="2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7268240" sldId="2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16337" sldId="2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5958191" sldId="2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20877799" sldId="2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9854474" sldId="2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3348072" sldId="2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549233" sldId="2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4238962" sldId="2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9229929" sldId="2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384354" sldId="2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6634725" sldId="2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810095" sldId="2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2313157" sldId="2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7806838" sldId="2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2491293" sldId="2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65546" sldId="2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9592118" sldId="2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27008" sldId="2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6210367" sldId="2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5341168" sldId="2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472744" sldId="2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46380" sldId="2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991156" sldId="2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1053755" sldId="2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03034483" sldId="2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6253346" sldId="2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1924948" sldId="2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4332329" sldId="2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248500" sldId="2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0715666" sldId="2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990569" sldId="2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629082" sldId="2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712603" sldId="2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9167611" sldId="2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274155" sldId="2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9907573" sldId="2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9410041" sldId="2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8739897" sldId="2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9161580" sldId="2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7404734" sldId="2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831021" sldId="2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398787" sldId="2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7133100" sldId="2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21913" sldId="2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9178192" sldId="2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3427917" sldId="2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2472555" sldId="2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1343386" sldId="2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022380" sldId="2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1360190" sldId="2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611340" sldId="2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6555570" sldId="2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371218" sldId="2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2985471" sldId="2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922032" sldId="2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1641579" sldId="2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143414" sldId="2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7837678" sldId="2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2768135" sldId="2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851791" sldId="2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3550735" sldId="2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5436178" sldId="2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862715" sldId="2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9444099" sldId="2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1939053" sldId="2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1386132" sldId="2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475143" sldId="2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3447231" sldId="2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9164581" sldId="2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9317120" sldId="2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99392" sldId="2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7457386" sldId="2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089503" sldId="2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224960" sldId="2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5042252" sldId="2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820716" sldId="2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077067" sldId="2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8542316" sldId="2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699977" sldId="2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3275642" sldId="2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3970737" sldId="2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3133183" sldId="2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301645" sldId="2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0615877" sldId="2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4029683" sldId="2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621902" sldId="2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9052312" sldId="2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0548525" sldId="2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7865344" sldId="2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67584" sldId="2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3226430" sldId="2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2710143" sldId="2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2879320" sldId="2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224936" sldId="2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516460" sldId="2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1179641" sldId="2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14947020" sldId="2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12476" sldId="2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24627" sldId="2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36673" sldId="2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866729" sldId="2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2093615" sldId="2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9821045" sldId="2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396858" sldId="2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069119" sldId="2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5492229" sldId="2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8849579" sldId="2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1443294" sldId="2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3128215" sldId="2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9015656" sldId="2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3976681" sldId="2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18251" sldId="2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979400" sldId="2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046871" sldId="2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2374099" sldId="2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2364946" sldId="2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0880942" sldId="2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709753" sldId="2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9331822" sldId="2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2807962" sldId="2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2878711" sldId="2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7816833" sldId="2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2024033" sldId="2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415736" sldId="2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464664" sldId="2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734487" sldId="2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261215" sldId="2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2231538" sldId="2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2082215" sldId="2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864941" sldId="2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4245610" sldId="2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868109" sldId="2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6295" sldId="2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84216" sldId="2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755356" sldId="2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6311501" sldId="2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3154983" sldId="2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8298050" sldId="2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973897" sldId="2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366427" sldId="2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2912474" sldId="2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029457" sldId="2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2208561" sldId="2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849095" sldId="2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6584363" sldId="2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885385" sldId="2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4984920" sldId="2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6656847" sldId="2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2879174" sldId="2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9323122" sldId="2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4771131" sldId="2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7066848" sldId="2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8291011" sldId="2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5781" sldId="2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011655" sldId="2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0431693" sldId="2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480433" sldId="2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1866899" sldId="2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9280779" sldId="2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2341763" sldId="2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920769" sldId="2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4663630" sldId="2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0060575" sldId="2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5255005" sldId="2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7579466" sldId="2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2322571" sldId="2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1505019" sldId="2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6742052" sldId="2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7426018" sldId="2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249296" sldId="2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7325719" sldId="2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8129" sldId="2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5748179" sldId="2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0983511" sldId="2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32467" sldId="2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9933023" sldId="2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178601" sldId="2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3832911" sldId="2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9851705" sldId="2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8344398" sldId="2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1257372" sldId="2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71201" sldId="2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1967372" sldId="2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303522" sldId="2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0679218" sldId="2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6300698" sldId="2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8863184" sldId="2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0103249" sldId="2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6795418" sldId="2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5636180" sldId="2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8288466" sldId="2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4789221" sldId="2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414183" sldId="2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2480736" sldId="2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5639540" sldId="2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5771669" sldId="2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1424172" sldId="2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931411" sldId="2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0199052" sldId="2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3308202" sldId="2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675523" sldId="2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0244423" sldId="2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3222570" sldId="2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6042513" sldId="2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084679" sldId="2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7570243" sldId="2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7993651" sldId="2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852198" sldId="2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835175" sldId="2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228672" sldId="2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9489740" sldId="2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924430" sldId="2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9344758" sldId="2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9053688" sldId="2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5768019" sldId="2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7530448" sldId="2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0722160" sldId="2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8084884" sldId="2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367082" sldId="2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853574" sldId="2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240286" sldId="2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024651" sldId="2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5133516" sldId="2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4679399" sldId="2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9628557" sldId="2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077717" sldId="2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6960219" sldId="2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5506986" sldId="2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10711" sldId="2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938191" sldId="2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512790" sldId="2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2762833" sldId="2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6388546" sldId="2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834891" sldId="2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8417276" sldId="2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071758" sldId="2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049886" sldId="2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7316092" sldId="2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593112" sldId="2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85903" sldId="2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5786208" sldId="2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414735" sldId="2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76519" sldId="2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315044" sldId="2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658284" sldId="2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500519" sldId="2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159693" sldId="2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101023" sldId="2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8500757" sldId="2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4737891" sldId="2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672305" sldId="2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4338615" sldId="2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4381916" sldId="2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679789" sldId="2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6343267" sldId="2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0756314" sldId="2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25812" sldId="2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739859" sldId="2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554402" sldId="2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840464" sldId="2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9967022" sldId="2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7275382" sldId="2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641829" sldId="2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5343453" sldId="2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757205" sldId="2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263692" sldId="2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2292613" sldId="2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6126713" sldId="2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860862" sldId="2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3633653" sldId="2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590877" sldId="2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354096" sldId="2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29821" sldId="2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815535" sldId="2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111573" sldId="2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6298261" sldId="2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3294907" sldId="2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639718" sldId="2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10507" sldId="2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603589" sldId="2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0603218" sldId="2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4405562" sldId="2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3771578" sldId="2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65277" sldId="2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8607203" sldId="2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2558487" sldId="2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3352631" sldId="2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876290" sldId="2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66831" sldId="2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5233562" sldId="2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72149" sldId="2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617146" sldId="2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094596" sldId="2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755854" sldId="2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339341" sldId="2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3748912" sldId="2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3798489" sldId="2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9993686" sldId="2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7184792" sldId="2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781337" sldId="2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835959" sldId="2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098364" sldId="2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5444239" sldId="2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6238658" sldId="2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851359" sldId="2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9415565" sldId="2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4515077" sldId="2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298756" sldId="2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786631" sldId="2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48335" sldId="2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6629224" sldId="2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752972" sldId="2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857232" sldId="2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4629051" sldId="2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1155394" sldId="2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2467414" sldId="2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281063" sldId="2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322124" sldId="2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984997" sldId="2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7654473" sldId="2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2596596" sldId="2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0671" sldId="2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6009265" sldId="2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009860" sldId="2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8426733" sldId="2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6695951" sldId="2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5976949" sldId="2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6575979" sldId="2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542528" sldId="2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4404705" sldId="2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4025075" sldId="2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7743604" sldId="2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584361" sldId="2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9239631" sldId="2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6991180" sldId="2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342893" sldId="2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734502" sldId="2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8355063" sldId="2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816341" sldId="2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1099193" sldId="2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8298782" sldId="2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4585558" sldId="2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4478193" sldId="2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1072677" sldId="2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20423" sldId="2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915371" sldId="2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5579753" sldId="2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7635653" sldId="2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6493940" sldId="2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4737789" sldId="2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2979501" sldId="2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8084693" sldId="2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5355314" sldId="2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4026317" sldId="2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316026" sldId="2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350348" sldId="2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010986" sldId="2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080563" sldId="2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946337" sldId="2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8352943" sldId="2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9915747" sldId="2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191132" sldId="2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7550285" sldId="2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644257" sldId="2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08649" sldId="2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0051940" sldId="2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4516397" sldId="2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5944783" sldId="2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2704429" sldId="2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0963795" sldId="2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810541" sldId="2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594064" sldId="2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5975642" sldId="2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341072" sldId="2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06558" sldId="2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6687126" sldId="2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675213" sldId="2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6706189" sldId="2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208181" sldId="2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7300352" sldId="2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3298311" sldId="2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4339781" sldId="2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33958" sldId="2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6704417" sldId="2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858687" sldId="2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71590874" sldId="2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461242" sldId="2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1031944" sldId="2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2841824" sldId="2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26156" sldId="2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220790" sldId="2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780440" sldId="2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3319575" sldId="2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6831461" sldId="2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483682" sldId="2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3811731" sldId="2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183308" sldId="2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695484" sldId="2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9799861" sldId="2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7492624" sldId="2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049397" sldId="2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434540" sldId="2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3468006" sldId="2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3667728" sldId="2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4454470" sldId="2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244708" sldId="2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6458534" sldId="2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258079" sldId="2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9432070" sldId="2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637959" sldId="2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367982" sldId="2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814769" sldId="2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9892144" sldId="2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2511915" sldId="2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4977138" sldId="2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0939279" sldId="2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661216" sldId="2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2407011" sldId="2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9797565" sldId="2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8792412" sldId="2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071896" sldId="2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9003982" sldId="2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4806754" sldId="2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0983548" sldId="2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6646718" sldId="2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146619" sldId="2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2332624" sldId="2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0151886" sldId="2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2092643" sldId="28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894363" sldId="28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2445401" sldId="28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9090668" sldId="28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8219482" sldId="28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7344051" sldId="28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3270106" sldId="28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827701" sldId="28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5512595" sldId="28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6896143" sldId="28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2383703" sldId="28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4411864" sldId="28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604566" sldId="28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78941" sldId="28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8880717" sldId="28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84472" sldId="28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4820930" sldId="28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5208805" sldId="28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59924" sldId="28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435719" sldId="28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46975" sldId="28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270684" sldId="28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592604" sldId="28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9585162" sldId="28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6982360" sldId="28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75937771" sldId="28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3417219" sldId="28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685792" sldId="28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5921063" sldId="28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7706123" sldId="28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8039158" sldId="28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283773" sldId="28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5138859" sldId="28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968388" sldId="28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0909223" sldId="28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4667" sldId="28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9279232" sldId="28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6340819" sldId="28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12509" sldId="28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8710332" sldId="28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2805422" sldId="28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932302" sldId="28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0955692" sldId="28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744696" sldId="28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6450787" sldId="28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2604" sldId="28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5043901" sldId="28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8008938" sldId="28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02722290" sldId="28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0958251" sldId="28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4320736" sldId="28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4810139" sldId="28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4353765" sldId="28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9576850" sldId="28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66428" sldId="28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5118637" sldId="28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823051" sldId="28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165888" sldId="28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42902" sldId="28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486037" sldId="28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5494099" sldId="28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2393734" sldId="28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599639" sldId="28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7186084" sldId="28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549342" sldId="28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1954860" sldId="28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0854703" sldId="28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9998172" sldId="28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5201288" sldId="28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886067" sldId="28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8043476" sldId="28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3079633" sldId="29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2880398" sldId="29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4336342" sldId="29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8010257" sldId="29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4452488" sldId="29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690832" sldId="29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817330" sldId="29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5808697" sldId="29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1475982" sldId="29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768413" sldId="29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2528205" sldId="29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16608" sldId="29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181597" sldId="29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303429" sldId="29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513066" sldId="29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238818" sldId="29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813527" sldId="29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4512859" sldId="29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368986" sldId="29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87196" sldId="29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237595" sldId="29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2050970" sldId="29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5903258" sldId="29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796748" sldId="29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0010408" sldId="29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5296959" sldId="29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389845" sldId="29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751029" sldId="29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976714" sldId="29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766859" sldId="29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249957" sldId="29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445525" sldId="29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7827" sldId="29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951326" sldId="29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4180712" sldId="29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7299532" sldId="29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1366127" sldId="29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3311407" sldId="29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0382063" sldId="29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167388" sldId="29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8638151" sldId="29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4847603" sldId="29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348528" sldId="29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3819609" sldId="29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0023713" sldId="29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367676" sldId="29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7025216" sldId="29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7992208" sldId="29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335071" sldId="29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3762794" sldId="29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475400" sldId="29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7774479" sldId="29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516440" sldId="29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176822" sldId="29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0225440" sldId="29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3195999" sldId="29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580929" sldId="29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471836" sldId="29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52259" sldId="29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3333269" sldId="29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9015178" sldId="29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9526063" sldId="29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3602577" sldId="29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4261979" sldId="29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9414023" sldId="29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87681" sldId="29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506456" sldId="29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3681793" sldId="29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3395940" sldId="29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261774" sldId="29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2989632" sldId="29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15145" sldId="29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1043164" sldId="29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7483" sldId="29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2819584" sldId="29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865513" sldId="29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089230" sldId="29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6619234" sldId="29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0267662" sldId="29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3193913" sldId="29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0449" sldId="29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669458" sldId="29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635926" sldId="29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8616601" sldId="29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4408471" sldId="29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63844" sldId="29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340354" sldId="29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3995780" sldId="29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553396" sldId="29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5529291" sldId="29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801600" sldId="29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2145267" sldId="29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157541" sldId="29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1669719" sldId="29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4402292" sldId="29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534901" sldId="29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145476" sldId="29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794479" sldId="29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1907908" sldId="29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9071080" sldId="29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1127462" sldId="30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4562645" sldId="30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865242" sldId="30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9555712" sldId="30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4600568" sldId="30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650916" sldId="30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79340" sldId="30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4325969" sldId="30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131694" sldId="30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38804" sldId="30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336582" sldId="30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4052237" sldId="30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87146" sldId="30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42318" sldId="30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45139" sldId="30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5054723" sldId="30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27538" sldId="30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5431398" sldId="30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4193131" sldId="30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5748434" sldId="30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6040034" sldId="30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1839081" sldId="30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2989829" sldId="30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487639" sldId="30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2884119" sldId="30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5946157" sldId="30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0807244" sldId="30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5162139" sldId="30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4311545" sldId="30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126671" sldId="30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6881491" sldId="30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11718" sldId="30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093374" sldId="30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839270" sldId="30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0679879" sldId="30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226728" sldId="30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997469" sldId="30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0817323" sldId="30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168228" sldId="30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7132399" sldId="30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23909" sldId="30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69867" sldId="30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93781" sldId="30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863572" sldId="30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8383126" sldId="30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6799417" sldId="30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4940828" sldId="30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2111420" sldId="30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8935343" sldId="30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5308260" sldId="30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467997" sldId="30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304949" sldId="30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6452" sldId="30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3633081" sldId="30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0013059" sldId="30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256374" sldId="30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5347509" sldId="30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3443361" sldId="30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9487144" sldId="30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3513811" sldId="30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883865" sldId="30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085690" sldId="30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5263143" sldId="30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7225523" sldId="30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1508625" sldId="30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053444" sldId="30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372271" sldId="30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7038870" sldId="30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4553966" sldId="30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1533208" sldId="30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8499783" sldId="30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088928" sldId="30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6692843" sldId="30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802301" sldId="30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913633" sldId="30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1884525" sldId="30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344306" sldId="30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217764" sldId="30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241192" sldId="30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4959191" sldId="30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7373571" sldId="30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613978" sldId="30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579682" sldId="30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891556" sldId="30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560127" sldId="30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838950" sldId="30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427111" sldId="30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77860236" sldId="30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2812683" sldId="30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3737950" sldId="30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20288" sldId="30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1415638" sldId="30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2155090" sldId="30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408496" sldId="30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245828" sldId="3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8865323" sldId="3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83445" sldId="3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5725644" sldId="3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495093" sldId="3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5792454" sldId="3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161729" sldId="3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7034797" sldId="3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726773" sldId="3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7394876" sldId="3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0564124" sldId="3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187412" sldId="3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4915230" sldId="3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0523816" sldId="3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4813025" sldId="3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3483252" sldId="3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646581" sldId="3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001128" sldId="3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04259" sldId="3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194589" sldId="3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6296272" sldId="3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051045" sldId="3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9003647" sldId="3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2392778" sldId="3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0775831" sldId="3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5150148" sldId="3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451705" sldId="3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58370" sldId="3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8754532" sldId="3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3861197" sldId="3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2857904" sldId="3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7397206" sldId="3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33984" sldId="3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2613242" sldId="3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8655059" sldId="3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7983666" sldId="3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676219" sldId="3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9141742" sldId="3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0343505" sldId="3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4792491" sldId="3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5760669" sldId="3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9516774" sldId="3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4518126" sldId="3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972185" sldId="3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606463" sldId="3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034862" sldId="3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3758791" sldId="3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9823749" sldId="3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1398123" sldId="3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5309083" sldId="3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28764" sldId="3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1332554" sldId="3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45737" sldId="3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926123" sldId="3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1333690" sldId="3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5043900" sldId="3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3278435" sldId="3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115920" sldId="3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5535932" sldId="3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6356056" sldId="3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540414" sldId="3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0728413" sldId="3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151405" sldId="3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172712" sldId="3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7820519" sldId="3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6629327" sldId="3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457754" sldId="3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92532" sldId="3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1277068" sldId="3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01418" sldId="3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3781047" sldId="3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9972576" sldId="3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3704550" sldId="3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1238077" sldId="3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8004473" sldId="3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7049549" sldId="3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3201294" sldId="3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271681" sldId="3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99948" sldId="3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6158978" sldId="3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4019154" sldId="3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1192475" sldId="3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2775785" sldId="3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7239989" sldId="3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9309" sldId="3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029492" sldId="3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2118" sldId="3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7825715" sldId="3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95672" sldId="3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157805" sldId="3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302882" sldId="3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76505" sldId="3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353480" sldId="3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0369153" sldId="3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7347802" sldId="3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6454138" sldId="3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0852253" sldId="3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2752" sldId="3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944313" sldId="3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678379" sldId="3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0761440" sldId="3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7257140" sldId="3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021348" sldId="3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719904" sldId="3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261156" sldId="3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5408098" sldId="3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1022234" sldId="3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675265" sldId="3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0726886" sldId="3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4216440" sldId="3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9300045" sldId="3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0703100" sldId="3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7364333" sldId="3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823346" sldId="3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1877937" sldId="3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81904" sldId="3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3319993" sldId="3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1304982" sldId="3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0505823" sldId="3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5923466" sldId="3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75215950" sldId="3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6874977" sldId="3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290515" sldId="3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6393869" sldId="3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5695726" sldId="3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4868087" sldId="3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712771" sldId="3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275438" sldId="3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6909106" sldId="3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4013290" sldId="3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9684910" sldId="3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3685925" sldId="3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203599" sldId="3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04678" sldId="3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1196058" sldId="3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5719753" sldId="3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317998" sldId="3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57689" sldId="3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6530919" sldId="3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042616" sldId="3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6989081" sldId="3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4440899" sldId="3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461893" sldId="3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8551438" sldId="3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913118" sldId="3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850126" sldId="3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4800" sldId="3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2566836" sldId="3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2289205" sldId="3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3718735" sldId="3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6163097" sldId="3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9171100" sldId="3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658" sldId="3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438130" sldId="3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8195377" sldId="3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1014684" sldId="3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347720" sldId="3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0619454" sldId="3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0544690" sldId="3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7097" sldId="3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547569" sldId="3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0000494" sldId="3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5023273" sldId="3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894247" sldId="3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0845665" sldId="3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277151" sldId="3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8033979" sldId="3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9181468" sldId="3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9551703" sldId="3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2862343" sldId="3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0131502" sldId="3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701213" sldId="3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6319222" sldId="3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865721" sldId="3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098137" sldId="3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0146812" sldId="3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110384" sldId="3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46304" sldId="3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84046" sldId="3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5221262" sldId="3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3439536" sldId="3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685024" sldId="3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8212253" sldId="3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093456" sldId="3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7315645" sldId="3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2622540" sldId="3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714810" sldId="3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990997" sldId="3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7699570" sldId="3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864484" sldId="3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7706030" sldId="3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374075" sldId="3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915716" sldId="3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78371737" sldId="3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4026368" sldId="3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069282" sldId="3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8953703" sldId="3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4874403" sldId="3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974561" sldId="3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004789" sldId="3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5552018" sldId="3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5056526" sldId="3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4664533" sldId="3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8463604" sldId="3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2433955" sldId="3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134577" sldId="3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095521" sldId="3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8604" sldId="3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3511" sldId="3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5421820" sldId="3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697790" sldId="3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9882851" sldId="3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0711770" sldId="3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9567626" sldId="3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756923" sldId="3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110105" sldId="3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7408864" sldId="3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204631" sldId="3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4500721" sldId="3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0350367" sldId="3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0460037" sldId="3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0470644" sldId="3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945542" sldId="3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440377" sldId="3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3582518" sldId="3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191809" sldId="3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952615" sldId="3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794579" sldId="3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9797520" sldId="3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2853054" sldId="3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8916143" sldId="3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194945" sldId="3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46290646" sldId="3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7630632" sldId="3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673547" sldId="3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1602242" sldId="3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1061592" sldId="3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109201" sldId="3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617508" sldId="3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2628100" sldId="3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3051426" sldId="3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9496459" sldId="3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52067" sldId="3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2069675" sldId="3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700291" sldId="3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6567624" sldId="3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3026854" sldId="3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9366064" sldId="3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844668" sldId="3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440886" sldId="3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307708" sldId="3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542226" sldId="3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7752679" sldId="3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9949351" sldId="3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1051345" sldId="3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184430" sldId="3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7423994" sldId="3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0517102" sldId="3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132182" sldId="3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305367" sldId="3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0825038" sldId="3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8945746" sldId="3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49127" sldId="3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437890" sldId="3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308050" sldId="3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6149275" sldId="3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5463049" sldId="3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145943" sldId="3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997407" sldId="3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3939613" sldId="3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626234" sldId="3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8872770" sldId="3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0491856" sldId="3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1954505" sldId="3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3361167" sldId="3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721102" sldId="3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105914" sldId="3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5757206" sldId="3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135019" sldId="3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4184349" sldId="3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629913" sldId="3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887103" sldId="3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0670569" sldId="3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6587928" sldId="3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04788" sldId="3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2625969" sldId="3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160567" sldId="3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2493984" sldId="3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6192646" sldId="3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297909" sldId="3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001021" sldId="3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7602849" sldId="3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5169135" sldId="3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605305" sldId="3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368589" sldId="3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560022" sldId="3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8128245" sldId="3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8186322" sldId="3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6231995" sldId="3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41643097" sldId="3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3277666" sldId="3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992859" sldId="3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7605885" sldId="3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004454" sldId="3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462215" sldId="3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950417" sldId="3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1974914" sldId="3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7929959" sldId="3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8182544" sldId="3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0894133" sldId="3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5897903" sldId="3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8304938" sldId="3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3531485" sldId="3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2328477" sldId="3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812349" sldId="3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3108092" sldId="3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0451845" sldId="3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665424" sldId="3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8943275" sldId="3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538515" sldId="3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96777" sldId="3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900280" sldId="3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9170620" sldId="3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4712061" sldId="3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2291773" sldId="3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3695281" sldId="3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5958061" sldId="3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6166759" sldId="3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93089" sldId="3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5406402" sldId="3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3941" sldId="3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1394058" sldId="3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688800" sldId="3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851869" sldId="3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0751463" sldId="3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939829" sldId="3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053652" sldId="3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8105554" sldId="3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1745613" sldId="3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0788686" sldId="3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882740" sldId="3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937159" sldId="3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332564" sldId="3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9870777" sldId="3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332866" sldId="3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0893273" sldId="3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911091" sldId="3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701743" sldId="3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9647387" sldId="3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1272467" sldId="3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50586" sldId="3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492751" sldId="3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028871" sldId="3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65687" sldId="3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885616" sldId="3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4880352" sldId="3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9685907" sldId="3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80156" sldId="3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52453" sldId="3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020340" sldId="3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6788639" sldId="3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3816676" sldId="3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321904" sldId="3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2698166" sldId="3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16316" sldId="3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8320059" sldId="3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3119908" sldId="3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9497218" sldId="3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321222" sldId="3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5402631" sldId="3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504910" sldId="3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4215998" sldId="3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46514" sldId="3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368048" sldId="3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5458470" sldId="3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458680" sldId="3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3585559" sldId="3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333412" sldId="3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466963" sldId="3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9548317" sldId="3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3461254" sldId="3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3629680" sldId="3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980892" sldId="3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8488583" sldId="3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106234" sldId="3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703242" sldId="3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21464" sldId="3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1980300" sldId="3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2559573" sldId="3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5826546" sldId="3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2577650" sldId="3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5145882" sldId="3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017049" sldId="3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296672" sldId="3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3878212" sldId="3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558488" sldId="3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847757" sldId="3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44877" sldId="3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3446136" sldId="3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3768500" sldId="3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5627588" sldId="3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3395055" sldId="3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4904143" sldId="3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183954" sldId="3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9469516" sldId="3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1547023" sldId="3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2000278" sldId="3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788638" sldId="3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6325813" sldId="3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5628317" sldId="3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127636" sldId="3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5336381" sldId="3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8028209" sldId="3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7203767" sldId="3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9166856" sldId="3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5487322" sldId="3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115617" sldId="3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348994" sldId="3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918327" sldId="3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3047571" sldId="3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1731408" sldId="3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831106" sldId="3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609184" sldId="3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407819" sldId="3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292394" sldId="3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3405918" sldId="3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7523780" sldId="3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9144047" sldId="3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471675" sldId="3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373654" sldId="3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4442174" sldId="3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9934118" sldId="3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601272" sldId="3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1424070" sldId="3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1904356" sldId="3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6662585" sldId="3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7715496" sldId="3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2748945" sldId="3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1039180" sldId="3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28777" sldId="3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2582268" sldId="3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270543" sldId="3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37281" sldId="3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0144218" sldId="3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6051399" sldId="3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1379397" sldId="3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4489542" sldId="3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70723" sldId="3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247814" sldId="3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7935162" sldId="3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9868559" sldId="3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47280" sldId="3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730155" sldId="3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1215309" sldId="3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7352307" sldId="3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659044" sldId="3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9425243" sldId="3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3433251" sldId="3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3354688" sldId="3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0526572" sldId="3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395287" sldId="3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796251" sldId="3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5498471" sldId="3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1499101" sldId="3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781000" sldId="3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06126849" sldId="3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95325" sldId="3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825606" sldId="3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376755" sldId="3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5143532" sldId="3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3938049" sldId="3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5566198" sldId="3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842825" sldId="3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9534235" sldId="3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6859532" sldId="3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0899201" sldId="3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18245" sldId="3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03181" sldId="3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398019" sldId="3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3009541" sldId="3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8396228" sldId="3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480268" sldId="3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919329" sldId="3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249596" sldId="3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0095736" sldId="3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0814970" sldId="3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8324088" sldId="3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3625542" sldId="3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9766133" sldId="3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0852059" sldId="3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6351713" sldId="3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162649" sldId="3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927175" sldId="3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866773" sldId="3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829844" sldId="3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0976183" sldId="3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556471" sldId="3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661826" sldId="3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692503" sldId="3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368816" sldId="3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869138" sldId="3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0156449" sldId="3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369448" sldId="3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70330" sldId="3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443097" sldId="3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1243440" sldId="3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902733" sldId="3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088053" sldId="3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7999148" sldId="3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9774825" sldId="3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5094400" sldId="3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553873" sldId="3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210407" sldId="3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6412192" sldId="3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180080" sldId="3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3250031" sldId="3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445943" sldId="3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5050307" sldId="3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0616439" sldId="3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25134" sldId="3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609049" sldId="3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1084300" sldId="3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3398004" sldId="3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3365946" sldId="3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4339078" sldId="3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3343908" sldId="3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9009209" sldId="3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9276864" sldId="3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9366901" sldId="3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9204144" sldId="3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1223302" sldId="3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7961012" sldId="3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204515" sldId="3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9006571" sldId="3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1022166" sldId="3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76453" sldId="3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30304" sldId="3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6176806" sldId="3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6047533" sldId="3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7431340" sldId="3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9857665" sldId="3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7994155" sldId="3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1475540" sldId="3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1646098" sldId="3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425631" sldId="3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0586141" sldId="3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505149" sldId="3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26654" sldId="3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806056" sldId="3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778149" sldId="3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1403904" sldId="3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20319" sldId="3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8287870" sldId="3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4606798" sldId="3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9880291" sldId="3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1612852" sldId="3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210781" sldId="3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766815" sldId="3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8937379" sldId="3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76107" sldId="3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001916" sldId="3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095202" sldId="3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5467992" sldId="3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8489540" sldId="3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184107" sldId="3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20817877" sldId="3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843258" sldId="3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712318" sldId="3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531497" sldId="3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182805" sldId="3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809514" sldId="3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22008" sldId="3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180576" sldId="3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2118711" sldId="3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013106" sldId="3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39106" sldId="3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1033869" sldId="3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3036183" sldId="3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633136" sldId="3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5959319" sldId="3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7779348" sldId="3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940297" sldId="3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310110" sldId="3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3105432" sldId="3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311274" sldId="3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3375758" sldId="3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0317787" sldId="3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8058447" sldId="3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304870" sldId="3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209984" sldId="3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2732799" sldId="3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6237492" sldId="3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7324537" sldId="3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8727779" sldId="3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195841" sldId="3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8756057" sldId="3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0201785" sldId="3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2785969" sldId="3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0719979" sldId="3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9701992" sldId="3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125388" sldId="3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797533" sldId="3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8963054" sldId="3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1801371" sldId="3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181893" sldId="3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31669" sldId="3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649985" sldId="3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3826327" sldId="3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41541" sldId="3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4206080" sldId="3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7686978" sldId="3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3678341" sldId="3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62185" sldId="3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96433" sldId="3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881213" sldId="3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9152802" sldId="3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5258860" sldId="3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4429136" sldId="3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459226" sldId="3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0078976" sldId="3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1546581" sldId="3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922853" sldId="3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0131700" sldId="3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0731162" sldId="3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2925050" sldId="3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0313949" sldId="3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962206" sldId="3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947038" sldId="3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027685" sldId="3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4617163" sldId="3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5144058" sldId="3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5856906" sldId="3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396492" sldId="3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147076" sldId="3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2779094" sldId="3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8724377" sldId="3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029428" sldId="3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14824" sldId="3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7561669" sldId="3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9281830" sldId="3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952739" sldId="3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8115361" sldId="3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83969" sldId="3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3477032" sldId="3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34771" sldId="3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163429" sldId="3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659195" sldId="3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7582711" sldId="3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135070" sldId="3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120738" sldId="3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911277" sldId="3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4423874" sldId="3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1237549" sldId="3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0840442" sldId="3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085037" sldId="3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1975311" sldId="3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82192" sldId="3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7347344" sldId="3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593942" sldId="3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807461" sldId="3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8949031" sldId="3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4751765" sldId="3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1585715" sldId="3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5513711" sldId="3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072353" sldId="3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247677" sldId="3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364301" sldId="3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6087595" sldId="3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775052" sldId="3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0410272" sldId="3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8260640" sldId="3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7793952" sldId="3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5345" sldId="3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360202" sldId="3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9278658" sldId="3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5650833" sldId="3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46594" sldId="3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149782" sldId="3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007182" sldId="3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002416" sldId="3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697463" sldId="3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5845248" sldId="3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6782966" sldId="3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1745807" sldId="3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1244431" sldId="3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8857220" sldId="3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5517875" sldId="3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71378" sldId="3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5359362" sldId="3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7532532" sldId="3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459696" sldId="3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9820460" sldId="3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988556" sldId="3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8150631" sldId="3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321876" sldId="3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300943" sldId="3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765092" sldId="3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243846" sldId="3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110671" sldId="3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419596" sldId="3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751283" sldId="3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190361" sldId="3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020487" sldId="3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00807" sldId="3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161937" sldId="3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0547484" sldId="3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5597375" sldId="3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3555259" sldId="3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428626" sldId="3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30382" sldId="3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1342434" sldId="3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5720360" sldId="3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3374792" sldId="3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0659139" sldId="3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5295482" sldId="3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3111552" sldId="3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5687748" sldId="3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450338" sldId="3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4860632" sldId="3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01311" sldId="3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549894" sldId="3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251919" sldId="3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0215422" sldId="3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933656" sldId="3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3577748" sldId="3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757637" sldId="3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9120762" sldId="3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418052" sldId="3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4282232" sldId="3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800366" sldId="3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5933" sldId="3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0550968" sldId="3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332" sldId="3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935239" sldId="3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5622461" sldId="3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009154" sldId="38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3969504" sldId="38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9858650" sldId="38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16891108" sldId="38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8151180" sldId="38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0683036" sldId="38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57114" sldId="38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09951613" sldId="38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1891367" sldId="38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1340479" sldId="38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86237623" sldId="38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58897201" sldId="38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2836465" sldId="38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6665933" sldId="38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7115170" sldId="38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0208666" sldId="38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5141259" sldId="38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6414743" sldId="38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5792573" sldId="38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6510847" sldId="38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0692669" sldId="38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9152649" sldId="38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1584221" sldId="38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6082390" sldId="38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32282709" sldId="38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1753095" sldId="38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41889641" sldId="38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1591917" sldId="38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88025112" sldId="38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1132600" sldId="38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31853156" sldId="38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4291592" sldId="38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6410232" sldId="38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7989703" sldId="38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66602" sldId="38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16011788" sldId="38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8302171" sldId="38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96296441" sldId="38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6657169" sldId="38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75761091" sldId="38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059009" sldId="38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9512466" sldId="38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0275577" sldId="38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467997" sldId="38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7871988" sldId="38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654401" sldId="38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2002402" sldId="38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52842513" sldId="38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6669453" sldId="38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184362" sldId="38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8697133" sldId="38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453438" sldId="38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882415" sldId="38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7169668" sldId="38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815019" sldId="38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3359124" sldId="38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65696554" sldId="38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827055" sldId="38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8266456" sldId="38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2799714" sldId="38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87277539" sldId="38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1925533" sldId="38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9714499" sldId="38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957435" sldId="38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28697863" sldId="38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5716025" sldId="38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3993730" sldId="38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24729636" sldId="38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39986138" sldId="38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943012" sldId="38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57448921" sldId="38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489357" sldId="39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63430612" sldId="39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6036734" sldId="39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4291105" sldId="39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35253287" sldId="39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6940527" sldId="39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462741" sldId="39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0849855" sldId="39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6586226" sldId="39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3487626" sldId="39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910432" sldId="39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1543591" sldId="39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025226" sldId="39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264607" sldId="39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1186830" sldId="39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8337912" sldId="39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041972" sldId="39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3484716" sldId="39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3080134" sldId="39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0053771" sldId="39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9618603" sldId="39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06916147" sldId="39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9860891" sldId="39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3520738" sldId="39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667949" sldId="39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92344985" sldId="39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9168198" sldId="39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5300331" sldId="39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42094607" sldId="39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5528512" sldId="39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9639716" sldId="39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590386" sldId="39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7777497" sldId="39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3423303" sldId="39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6027432" sldId="39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6064662" sldId="39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4557113" sldId="39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0833717" sldId="39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47516863" sldId="39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0689660" sldId="39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314211" sldId="39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6767016" sldId="39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0032635" sldId="39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8906630" sldId="39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5185614" sldId="39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9022826" sldId="39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735727" sldId="39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3158568" sldId="39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3110071" sldId="39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28889316" sldId="39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3991712" sldId="39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5070333" sldId="39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550440" sldId="39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5381740" sldId="39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2386677" sldId="39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6782330" sldId="39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33631492" sldId="39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41275152" sldId="39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7505711" sldId="39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3606078" sldId="39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0587870" sldId="39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47360644" sldId="39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1936196" sldId="39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75183632" sldId="39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6435847" sldId="39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2402324" sldId="39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4715368" sldId="39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4623834" sldId="39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68097728" sldId="39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68779871" sldId="39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8114261" sldId="39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287802" sldId="39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268221" sldId="39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7840402" sldId="39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0625440" sldId="39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35725376" sldId="39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8739652" sldId="39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43025486" sldId="39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3205866" sldId="39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7978593" sldId="39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5927394" sldId="39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70243313" sldId="39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7181721" sldId="39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8163693" sldId="39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22938174" sldId="39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2636056" sldId="39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2406553" sldId="39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7146715" sldId="39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7385025" sldId="39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20106819" sldId="39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6967793" sldId="39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388514" sldId="39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5407822" sldId="39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2647867" sldId="39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2226660" sldId="39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2763207" sldId="39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6431189" sldId="39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541581" sldId="39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3240267" sldId="39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7079327" sldId="39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5076604" sldId="40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2394252" sldId="40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8225445" sldId="40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8244744" sldId="40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5895837" sldId="40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4259219" sldId="40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3275245" sldId="40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429387" sldId="40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2623994" sldId="40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8506976" sldId="40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0488795" sldId="40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606142" sldId="40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9522092" sldId="40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466895" sldId="40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5106823" sldId="40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946037" sldId="40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3955863" sldId="40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6344712" sldId="40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6945906" sldId="40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86396848" sldId="40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06346045" sldId="40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7985167" sldId="40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4975597" sldId="40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7487356" sldId="40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3720073" sldId="40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5419838" sldId="40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03021566" sldId="40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9917467" sldId="40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3289058" sldId="40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8981570" sldId="40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5482069" sldId="40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71082" sldId="40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69715512" sldId="40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71226177" sldId="40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55609286" sldId="40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9194869" sldId="40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8071776" sldId="40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869583" sldId="40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938855" sldId="40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5823426" sldId="40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5631960" sldId="40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899138" sldId="40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2751201" sldId="40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0786711" sldId="40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1368855" sldId="40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3078522" sldId="40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7566818" sldId="40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7438615" sldId="40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0818149" sldId="40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1967213" sldId="40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6669859" sldId="40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7747100" sldId="40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2711443" sldId="40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48703756" sldId="40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884770" sldId="40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8481946" sldId="40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4908566" sldId="40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7854202" sldId="40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2897822" sldId="40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02329843" sldId="40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49437954" sldId="40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67975457" sldId="40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66536689" sldId="40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841618" sldId="40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86998234" sldId="40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104446" sldId="40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31927785" sldId="40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75475712" sldId="40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2614240" sldId="40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204015" sldId="40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67453886" sldId="40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260880" sldId="40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85170" sldId="40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113714" sldId="40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523193" sldId="40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17984301" sldId="40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61713350" sldId="40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226765" sldId="40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47167421" sldId="40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1055831" sldId="40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5086878" sldId="40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89209486" sldId="40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4528823" sldId="40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5630393" sldId="40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5997836" sldId="40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8958087" sldId="40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55324728" sldId="40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633304" sldId="40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7425765" sldId="40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0408638" sldId="40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0030843" sldId="40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9372065" sldId="40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9936967" sldId="40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19374746" sldId="40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9890682" sldId="40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964195" sldId="40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3379835" sldId="40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4369008" sldId="40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7077666" sldId="40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8271553" sldId="40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2952523" sldId="41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6711478" sldId="41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757221" sldId="41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24685687" sldId="41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24489807" sldId="41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4396193" sldId="41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3433354" sldId="41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10950291" sldId="41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3705369" sldId="41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36657194" sldId="41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6336414" sldId="41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31532609" sldId="41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28342363" sldId="41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019082" sldId="41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55902708" sldId="41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1662831" sldId="41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02661877" sldId="41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856422" sldId="41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01368818" sldId="41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647523" sldId="41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53247362" sldId="41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98706356" sldId="41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439277" sldId="41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0952186" sldId="41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2168578" sldId="41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6064969" sldId="41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68922979" sldId="41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9367191" sldId="41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576213" sldId="41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65217195" sldId="41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68320692" sldId="41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55656199" sldId="41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93954631" sldId="41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01634289" sldId="41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686157" sldId="41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3983651" sldId="41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572677" sldId="41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4027024" sldId="41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70352838" sldId="41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5893938" sldId="41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3415427" sldId="41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23025465" sldId="41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25001747" sldId="41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85779616" sldId="41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0526494" sldId="41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0061104" sldId="41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40283126" sldId="41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652585" sldId="41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733609" sldId="41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4553207" sldId="41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5785" sldId="41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901574" sldId="41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8680188" sldId="41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2124115" sldId="41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8984459" sldId="41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575644" sldId="41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5126966" sldId="41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8421021" sldId="41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09249372" sldId="41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49264217" sldId="41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2929074" sldId="41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5364615" sldId="41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6666418" sldId="41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3007882" sldId="41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4043533" sldId="41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41761877" sldId="41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2005790" sldId="41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5552994" sldId="41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4330790" sldId="41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592112" sldId="41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5859626" sldId="41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4760154" sldId="41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918992" sldId="41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2433397" sldId="41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331281" sldId="41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4654892" sldId="41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06694376" sldId="41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8088917" sldId="41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346918" sldId="41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0440129" sldId="41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1699580" sldId="41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8304125" sldId="41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8493705" sldId="41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0030483" sldId="41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6045998" sldId="41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3775603" sldId="41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73714562" sldId="41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9279244" sldId="41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62882645" sldId="41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4357141" sldId="41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1975570" sldId="41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825774" sldId="41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6255723" sldId="41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1978905" sldId="41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79920872" sldId="41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09655452" sldId="41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7318714" sldId="41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78862513" sldId="41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1093785" sldId="41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15779018" sldId="41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53006104" sldId="42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53124506" sldId="42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0039537" sldId="42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7930153" sldId="42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91624593" sldId="42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7912419" sldId="42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0471969" sldId="42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0773041" sldId="42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3294906" sldId="42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5591093" sldId="42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211439" sldId="42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6850088" sldId="42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4460717" sldId="42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58333508" sldId="42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24757407" sldId="42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4121968" sldId="42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510040" sldId="42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16318782" sldId="42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69600646" sldId="42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7224226" sldId="42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5670979" sldId="42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4623230" sldId="42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69051671" sldId="42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70494753" sldId="42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9880235" sldId="42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1710373" sldId="42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4358023" sldId="42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0469087" sldId="42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6394082" sldId="42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1264115" sldId="42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1757360" sldId="42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3920915" sldId="42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9347760" sldId="42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333127" sldId="42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3961756" sldId="42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49643970" sldId="42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4689200" sldId="42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436932" sldId="42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434852" sldId="42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26799411" sldId="42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4213192" sldId="42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526023" sldId="42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1482679" sldId="42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3433286" sldId="42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32629453" sldId="42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696948" sldId="42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284929" sldId="42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9260062" sldId="42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2473343" sldId="42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68654937" sldId="42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6749553" sldId="42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4325360" sldId="42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589063" sldId="42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0445498" sldId="42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8369164" sldId="42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28004378" sldId="425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9868087" sldId="425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8773" sldId="425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41179188" sldId="425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52701310" sldId="425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153846794" sldId="426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5025849" sldId="426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229114107" sldId="426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42944683" sldId="426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1551594" sldId="426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77419" sldId="426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9755203" sldId="426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34566175" sldId="426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53958104" sldId="426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76562" sldId="426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5148249" sldId="427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475699704" sldId="427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7594713" sldId="427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47450198" sldId="427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23097503" sldId="427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25429575" sldId="427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32003228" sldId="427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1503926" sldId="427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9145451" sldId="427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262869284" sldId="427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668717434" sldId="428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37267722" sldId="428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994304038" sldId="428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6278811" sldId="428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63337415" sldId="428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73955295" sldId="428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3414723" sldId="428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14891106" sldId="428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17961622" sldId="428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2480663" sldId="428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5285618" sldId="429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155577641" sldId="429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3707853" sldId="429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3916730" sldId="429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292620" sldId="429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13074573" sldId="429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7711432" sldId="429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1983452" sldId="429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80412168" sldId="429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37214312" sldId="429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52738327" sldId="430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25706221" sldId="430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98411197" sldId="430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02276456" sldId="430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89340739" sldId="430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80024955" sldId="430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982181176" sldId="430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21769770" sldId="430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32610254" sldId="430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06028863" sldId="430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65217416" sldId="431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45302187" sldId="431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7999484" sldId="431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80276471" sldId="431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4349189" sldId="431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3113842" sldId="431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71492447" sldId="431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87399594" sldId="431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45568719" sldId="431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57048612" sldId="431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27585345" sldId="432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17292177" sldId="432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8563382" sldId="432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1557885" sldId="432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17128779" sldId="432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52963127" sldId="432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13688035" sldId="432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40579398" sldId="432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29635675" sldId="432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0021434" sldId="432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2089930" sldId="433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8878457" sldId="433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80592485" sldId="433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697209423" sldId="433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72276566" sldId="433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94942828" sldId="433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75498746" sldId="433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6455" sldId="433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0704965" sldId="433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350755380" sldId="433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9455891" sldId="434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532366779" sldId="434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42665334" sldId="434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87638719" sldId="434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78763496" sldId="434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29587997" sldId="434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48393607" sldId="434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0853303" sldId="434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76076067" sldId="434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8908868" sldId="434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5301235" sldId="435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10925321" sldId="435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8910604" sldId="4352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926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700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822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0717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77607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922867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736246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452619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939721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955537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24180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6017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543287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98676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998170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960977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480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774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923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194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391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981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36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232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12344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두로 왕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히람이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다윗에게 사신들과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백향목과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석수와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목수를 보내 그의 궁전을 건축하게 하였더라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역대상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16429992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다윗이 하나님께 물어 이르되 내가 블레셋 사람들을 치러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올라가리이까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주께서 그들을 내 손에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넘기시겠나이까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하니 여호와께서 그에게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올라가라 내가 그들을 네 손에 넘기리라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하신지라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역대상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401326573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이에 무리가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바알브라심으로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올라갔더니 다윗이 거기서 그들을 치고 다윗이 이르되 하나님이 물을 쪼갬 같이 내 손으로 내 대적을 흩으셨다 하므로 그 곳 이름을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바알브라심이라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부르니라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역대상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10486101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블레셋 사람이 그들의 우상을 그 곳에 버렸으므로 다윗이 명령하여 불에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사르니라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역대상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269358622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블레셋 사람들이 다시 골짜기를 침범한지라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역대상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152436164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14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다윗이 또 하나님께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묻자온대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하나님이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마주 올라가지 말고 그들 뒤로 돌아 뽕나무 수풀 맞은편에서 그들을 기습하되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역대상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328596390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15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뽕나무 꼭대기에서 걸음 걷는 소리가 들리거든 곧 나가서 싸우라 너보다 하나님이 앞서 나아가서 블레셋 사람들의 군대를 치리라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하신지라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역대상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94209770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이에 다윗이 하나님의 명령대로 행하여 블레셋 사람들의 군대를 쳐서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기브온에서부터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게셀까지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이르렀더니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역대상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138172011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다윗의 명성이 온 세상에 퍼졌고 여호와께서 모든 이방 민족으로 그를 두려워하게 하셨더라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역대상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86009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다윗이 여호와께서 자기를 이스라엘의 왕으로 삼으신 줄을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깨달았으니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이는 그의 백성 이스라엘을 위하여 그의 나라가 높이 들림을 받았음을 앎이었더라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역대상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13248122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다윗이 예루살렘에서 또 아내들을 맞아 다윗이 다시 아들들과 딸들을 낳았으니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역대상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6538199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예루살렘에서 낳은 아들들의 이름은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삼무아와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소밥과 나단과 솔로몬과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역대상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33166567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입할과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엘리수아와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엘벨렛과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역대상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25451043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노가와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네벡과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야비아와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역대상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41887432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엘리사마와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브엘랴다와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엘리벨렛이었더라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역대상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32621940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다윗이 기름 부음을 받아 온 이스라엘의 왕이 되었다 함을 블레셋 사람들이 듣고 모든 블레셋 사람들이 다윗을 찾으러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올라오매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다윗이 듣고 대항하러 나갔으나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역대상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40492949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9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블레셋 사람들이 이미 이르러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르바임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골짜기로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쳐들어온지라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역대상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8323415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57</TotalTime>
  <Words>264</Words>
  <Application>Microsoft Office PowerPoint</Application>
  <PresentationFormat>와이드스크린</PresentationFormat>
  <Paragraphs>34</Paragraphs>
  <Slides>17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17</vt:i4>
      </vt:variant>
    </vt:vector>
  </HeadingPairs>
  <TitlesOfParts>
    <vt:vector size="23" baseType="lpstr">
      <vt:lpstr>나눔스퀘어 ExtraBold</vt:lpstr>
      <vt:lpstr>Arial</vt:lpstr>
      <vt:lpstr>Calibri</vt:lpstr>
      <vt:lpstr>Calibri Light</vt:lpstr>
      <vt:lpstr>Office 테마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평강교회 사무실</dc:creator>
  <cp:lastModifiedBy>맛있다 군만두</cp:lastModifiedBy>
  <cp:revision>13</cp:revision>
  <dcterms:modified xsi:type="dcterms:W3CDTF">2024-10-02T10:49:22Z</dcterms:modified>
</cp:coreProperties>
</file>