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24" r:id="rId1"/>
  </p:sldMasterIdLst>
  <p:sldIdLst>
    <p:sldId id="256" r:id="rId2"/>
    <p:sldId id="257" r:id="rId3"/>
    <p:sldId id="258" r:id="rId4"/>
    <p:sldId id="260" r:id="rId5"/>
    <p:sldId id="259"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1" Type="http://schemas.openxmlformats.org/officeDocument/2006/relationships/image" Target="../media/image1.png"/></Relationships>
</file>

<file path=ppt/diagrams/_rels/data17.xml.rels><?xml version="1.0" encoding="UTF-8" standalone="yes"?>
<Relationships xmlns="http://schemas.openxmlformats.org/package/2006/relationships"><Relationship Id="rId1" Type="http://schemas.openxmlformats.org/officeDocument/2006/relationships/image" Target="../media/image4.jpg"/></Relationships>
</file>

<file path=ppt/diagrams/_rels/data30.xml.rels><?xml version="1.0" encoding="UTF-8" standalone="yes"?>
<Relationships xmlns="http://schemas.openxmlformats.org/package/2006/relationships"><Relationship Id="rId1" Type="http://schemas.openxmlformats.org/officeDocument/2006/relationships/image" Target="../media/image5.jpg"/></Relationships>
</file>

<file path=ppt/diagrams/_rels/data44.xml.rels><?xml version="1.0" encoding="UTF-8" standalone="yes"?>
<Relationships xmlns="http://schemas.openxmlformats.org/package/2006/relationships"><Relationship Id="rId1" Type="http://schemas.openxmlformats.org/officeDocument/2006/relationships/hyperlink" Target="https://sites.google.com/econcrunch.com/aakashmovingservices/home" TargetMode="External"/></Relationships>
</file>

<file path=ppt/diagrams/_rels/drawing1.xml.rels><?xml version="1.0" encoding="UTF-8" standalone="yes"?>
<Relationships xmlns="http://schemas.openxmlformats.org/package/2006/relationships"><Relationship Id="rId1" Type="http://schemas.openxmlformats.org/officeDocument/2006/relationships/image" Target="../media/image1.png"/></Relationships>
</file>

<file path=ppt/diagrams/_rels/drawing17.xml.rels><?xml version="1.0" encoding="UTF-8" standalone="yes"?>
<Relationships xmlns="http://schemas.openxmlformats.org/package/2006/relationships"><Relationship Id="rId1" Type="http://schemas.openxmlformats.org/officeDocument/2006/relationships/image" Target="../media/image4.jpg"/></Relationships>
</file>

<file path=ppt/diagrams/_rels/drawing30.xml.rels><?xml version="1.0" encoding="UTF-8" standalone="yes"?>
<Relationships xmlns="http://schemas.openxmlformats.org/package/2006/relationships"><Relationship Id="rId1" Type="http://schemas.openxmlformats.org/officeDocument/2006/relationships/image" Target="../media/image5.jpg"/></Relationships>
</file>

<file path=ppt/diagrams/_rels/drawing44.xml.rels><?xml version="1.0" encoding="UTF-8" standalone="yes"?>
<Relationships xmlns="http://schemas.openxmlformats.org/package/2006/relationships"><Relationship Id="rId1" Type="http://schemas.openxmlformats.org/officeDocument/2006/relationships/hyperlink" Target="https://sites.google.com/econcrunch.com/aakashmovingservices/home"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E7E966-268F-4278-8EF9-1ECD2596E628}" type="doc">
      <dgm:prSet loTypeId="urn:microsoft.com/office/officeart/2005/8/layout/hList7" loCatId="list" qsTypeId="urn:microsoft.com/office/officeart/2005/8/quickstyle/3d9" qsCatId="3D" csTypeId="urn:microsoft.com/office/officeart/2005/8/colors/accent1_2" csCatId="accent1" phldr="1"/>
      <dgm:spPr/>
      <dgm:t>
        <a:bodyPr/>
        <a:lstStyle/>
        <a:p>
          <a:endParaRPr lang="en-US"/>
        </a:p>
      </dgm:t>
    </dgm:pt>
    <dgm:pt modelId="{6360054C-56CD-4D35-B4C0-1BF1615C3056}">
      <dgm:prSet custT="1"/>
      <dgm:spPr/>
      <dgm:t>
        <a:bodyPr/>
        <a:lstStyle/>
        <a:p>
          <a:r>
            <a:rPr lang="en-US" sz="3600" b="1" baseline="0" dirty="0">
              <a:latin typeface="Berlin Sans FB Demi" panose="020E0802020502020306" pitchFamily="34" charset="0"/>
            </a:rPr>
            <a:t>Experienced Movers and Packers The Ultimate Solution for Safe and Smooth Moving</a:t>
          </a:r>
          <a:br>
            <a:rPr lang="en-US" sz="3600" b="1" baseline="0" dirty="0">
              <a:latin typeface="Berlin Sans FB Demi" panose="020E0802020502020306" pitchFamily="34" charset="0"/>
            </a:rPr>
          </a:br>
          <a:endParaRPr lang="en-US" sz="3600" b="1" dirty="0">
            <a:latin typeface="Berlin Sans FB Demi" panose="020E0802020502020306" pitchFamily="34" charset="0"/>
          </a:endParaRPr>
        </a:p>
      </dgm:t>
    </dgm:pt>
    <dgm:pt modelId="{A2630766-BD96-482F-81C0-76A8688CA7A9}" type="parTrans" cxnId="{4227EF9B-D96B-4396-B6DF-2F2ACA1EA197}">
      <dgm:prSet/>
      <dgm:spPr/>
      <dgm:t>
        <a:bodyPr/>
        <a:lstStyle/>
        <a:p>
          <a:endParaRPr lang="en-US"/>
        </a:p>
      </dgm:t>
    </dgm:pt>
    <dgm:pt modelId="{896B70CA-E5AA-4AB1-A3CD-C8EC800A1DA9}" type="sibTrans" cxnId="{4227EF9B-D96B-4396-B6DF-2F2ACA1EA197}">
      <dgm:prSet/>
      <dgm:spPr/>
      <dgm:t>
        <a:bodyPr/>
        <a:lstStyle/>
        <a:p>
          <a:endParaRPr lang="en-US"/>
        </a:p>
      </dgm:t>
    </dgm:pt>
    <dgm:pt modelId="{4035854D-6BEB-48D9-AFB9-CC06B588856C}" type="pres">
      <dgm:prSet presAssocID="{ECE7E966-268F-4278-8EF9-1ECD2596E628}" presName="Name0" presStyleCnt="0">
        <dgm:presLayoutVars>
          <dgm:dir/>
          <dgm:resizeHandles val="exact"/>
        </dgm:presLayoutVars>
      </dgm:prSet>
      <dgm:spPr/>
    </dgm:pt>
    <dgm:pt modelId="{CFF32865-3D27-4D50-9BD9-6EF3DF90283A}" type="pres">
      <dgm:prSet presAssocID="{ECE7E966-268F-4278-8EF9-1ECD2596E628}" presName="fgShape" presStyleLbl="fgShp" presStyleIdx="0" presStyleCnt="1"/>
      <dgm:spPr/>
    </dgm:pt>
    <dgm:pt modelId="{E31A8546-A506-40D9-B25B-67F482A0F782}" type="pres">
      <dgm:prSet presAssocID="{ECE7E966-268F-4278-8EF9-1ECD2596E628}" presName="linComp" presStyleCnt="0"/>
      <dgm:spPr/>
    </dgm:pt>
    <dgm:pt modelId="{333679F8-61E9-419C-9635-9B3FAE27BEE4}" type="pres">
      <dgm:prSet presAssocID="{6360054C-56CD-4D35-B4C0-1BF1615C3056}" presName="compNode" presStyleCnt="0"/>
      <dgm:spPr/>
    </dgm:pt>
    <dgm:pt modelId="{7ECFE73E-633D-4D30-9135-B1D1F9511594}" type="pres">
      <dgm:prSet presAssocID="{6360054C-56CD-4D35-B4C0-1BF1615C3056}" presName="bkgdShape" presStyleLbl="node1" presStyleIdx="0" presStyleCnt="1" custLinFactNeighborX="404" custLinFactNeighborY="-726"/>
      <dgm:spPr/>
    </dgm:pt>
    <dgm:pt modelId="{8C06008B-A095-4163-8A12-6ABA67BD6E68}" type="pres">
      <dgm:prSet presAssocID="{6360054C-56CD-4D35-B4C0-1BF1615C3056}" presName="nodeTx" presStyleLbl="node1" presStyleIdx="0" presStyleCnt="1">
        <dgm:presLayoutVars>
          <dgm:bulletEnabled val="1"/>
        </dgm:presLayoutVars>
      </dgm:prSet>
      <dgm:spPr/>
    </dgm:pt>
    <dgm:pt modelId="{551E9EE4-6BEE-43E7-85D1-8FFECC93E4E7}" type="pres">
      <dgm:prSet presAssocID="{6360054C-56CD-4D35-B4C0-1BF1615C3056}" presName="invisiNode" presStyleLbl="node1" presStyleIdx="0" presStyleCnt="1"/>
      <dgm:spPr/>
    </dgm:pt>
    <dgm:pt modelId="{DD02DC2C-2871-477A-9A47-507BBA5E7E11}" type="pres">
      <dgm:prSet presAssocID="{6360054C-56CD-4D35-B4C0-1BF1615C3056}" presName="imagNode" presStyleLbl="fgImgPlace1" presStyleIdx="0" presStyleCnt="1" custLinFactNeighborX="-4359" custLinFactNeighborY="-19865"/>
      <dgm:spPr>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dgm:spPr>
    </dgm:pt>
  </dgm:ptLst>
  <dgm:cxnLst>
    <dgm:cxn modelId="{4943F363-F1CF-44B2-8C46-FCCD17C0311C}" type="presOf" srcId="{6360054C-56CD-4D35-B4C0-1BF1615C3056}" destId="{8C06008B-A095-4163-8A12-6ABA67BD6E68}" srcOrd="1" destOrd="0" presId="urn:microsoft.com/office/officeart/2005/8/layout/hList7"/>
    <dgm:cxn modelId="{D6DC0F74-D4D6-4A42-B7DA-14102752EA6B}" type="presOf" srcId="{ECE7E966-268F-4278-8EF9-1ECD2596E628}" destId="{4035854D-6BEB-48D9-AFB9-CC06B588856C}" srcOrd="0" destOrd="0" presId="urn:microsoft.com/office/officeart/2005/8/layout/hList7"/>
    <dgm:cxn modelId="{4227EF9B-D96B-4396-B6DF-2F2ACA1EA197}" srcId="{ECE7E966-268F-4278-8EF9-1ECD2596E628}" destId="{6360054C-56CD-4D35-B4C0-1BF1615C3056}" srcOrd="0" destOrd="0" parTransId="{A2630766-BD96-482F-81C0-76A8688CA7A9}" sibTransId="{896B70CA-E5AA-4AB1-A3CD-C8EC800A1DA9}"/>
    <dgm:cxn modelId="{BB4216B3-5E98-4C58-8397-E80DE25EEB39}" type="presOf" srcId="{6360054C-56CD-4D35-B4C0-1BF1615C3056}" destId="{7ECFE73E-633D-4D30-9135-B1D1F9511594}" srcOrd="0" destOrd="0" presId="urn:microsoft.com/office/officeart/2005/8/layout/hList7"/>
    <dgm:cxn modelId="{C7F57FE8-47A5-4B72-8896-7B87FE974C28}" type="presParOf" srcId="{4035854D-6BEB-48D9-AFB9-CC06B588856C}" destId="{CFF32865-3D27-4D50-9BD9-6EF3DF90283A}" srcOrd="0" destOrd="0" presId="urn:microsoft.com/office/officeart/2005/8/layout/hList7"/>
    <dgm:cxn modelId="{87860661-3BA2-4252-80E4-EC28AB60FB89}" type="presParOf" srcId="{4035854D-6BEB-48D9-AFB9-CC06B588856C}" destId="{E31A8546-A506-40D9-B25B-67F482A0F782}" srcOrd="1" destOrd="0" presId="urn:microsoft.com/office/officeart/2005/8/layout/hList7"/>
    <dgm:cxn modelId="{F5AFC088-97DE-48FE-8509-1776B3317368}" type="presParOf" srcId="{E31A8546-A506-40D9-B25B-67F482A0F782}" destId="{333679F8-61E9-419C-9635-9B3FAE27BEE4}" srcOrd="0" destOrd="0" presId="urn:microsoft.com/office/officeart/2005/8/layout/hList7"/>
    <dgm:cxn modelId="{61DA0BDD-548C-400D-B865-39D5D4C1293B}" type="presParOf" srcId="{333679F8-61E9-419C-9635-9B3FAE27BEE4}" destId="{7ECFE73E-633D-4D30-9135-B1D1F9511594}" srcOrd="0" destOrd="0" presId="urn:microsoft.com/office/officeart/2005/8/layout/hList7"/>
    <dgm:cxn modelId="{B6C22188-1F2B-4013-A57D-73F8DB1ECA22}" type="presParOf" srcId="{333679F8-61E9-419C-9635-9B3FAE27BEE4}" destId="{8C06008B-A095-4163-8A12-6ABA67BD6E68}" srcOrd="1" destOrd="0" presId="urn:microsoft.com/office/officeart/2005/8/layout/hList7"/>
    <dgm:cxn modelId="{F3D818E6-DBFA-45C6-907E-CE15D64D3DE0}" type="presParOf" srcId="{333679F8-61E9-419C-9635-9B3FAE27BEE4}" destId="{551E9EE4-6BEE-43E7-85D1-8FFECC93E4E7}" srcOrd="2" destOrd="0" presId="urn:microsoft.com/office/officeart/2005/8/layout/hList7"/>
    <dgm:cxn modelId="{47EC47B8-3256-41A8-8DF2-C22F00B2E14A}" type="presParOf" srcId="{333679F8-61E9-419C-9635-9B3FAE27BEE4}" destId="{DD02DC2C-2871-477A-9A47-507BBA5E7E11}"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E072E9C-33C8-4C26-92FB-56CA3F12A3EF}"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CE8B4302-1C2A-45B0-9AB0-49101779CD5E}">
      <dgm:prSet/>
      <dgm:spPr/>
      <dgm:t>
        <a:bodyPr/>
        <a:lstStyle/>
        <a:p>
          <a:r>
            <a:rPr lang="en-US" dirty="0"/>
            <a:t>#</a:t>
          </a:r>
          <a:r>
            <a:rPr lang="en-US" dirty="0" err="1"/>
            <a:t>RelocationCompany</a:t>
          </a:r>
          <a:endParaRPr lang="en-US" dirty="0"/>
        </a:p>
      </dgm:t>
    </dgm:pt>
    <dgm:pt modelId="{356A389B-6ACC-48FC-BDCA-FD2B8B24FCD0}" type="parTrans" cxnId="{EF4A77FB-BCA5-4E80-8A35-DAA86A12A635}">
      <dgm:prSet/>
      <dgm:spPr/>
      <dgm:t>
        <a:bodyPr/>
        <a:lstStyle/>
        <a:p>
          <a:endParaRPr lang="en-US"/>
        </a:p>
      </dgm:t>
    </dgm:pt>
    <dgm:pt modelId="{C1877EAD-AC03-492F-8246-A4EEF1013B65}" type="sibTrans" cxnId="{EF4A77FB-BCA5-4E80-8A35-DAA86A12A635}">
      <dgm:prSet/>
      <dgm:spPr/>
      <dgm:t>
        <a:bodyPr/>
        <a:lstStyle/>
        <a:p>
          <a:endParaRPr lang="en-US"/>
        </a:p>
      </dgm:t>
    </dgm:pt>
    <dgm:pt modelId="{19BDA527-141E-4815-B5E1-C1F25BDA9272}" type="pres">
      <dgm:prSet presAssocID="{5E072E9C-33C8-4C26-92FB-56CA3F12A3EF}" presName="linear" presStyleCnt="0">
        <dgm:presLayoutVars>
          <dgm:animLvl val="lvl"/>
          <dgm:resizeHandles val="exact"/>
        </dgm:presLayoutVars>
      </dgm:prSet>
      <dgm:spPr/>
    </dgm:pt>
    <dgm:pt modelId="{8020679F-33AA-4085-B3F2-7F194E8D1C95}" type="pres">
      <dgm:prSet presAssocID="{CE8B4302-1C2A-45B0-9AB0-49101779CD5E}" presName="parentText" presStyleLbl="node1" presStyleIdx="0" presStyleCnt="1" custScaleX="38389">
        <dgm:presLayoutVars>
          <dgm:chMax val="0"/>
          <dgm:bulletEnabled val="1"/>
        </dgm:presLayoutVars>
      </dgm:prSet>
      <dgm:spPr/>
    </dgm:pt>
  </dgm:ptLst>
  <dgm:cxnLst>
    <dgm:cxn modelId="{B9B2BA16-1BB6-4B73-A526-3E9B45560BDC}" type="presOf" srcId="{5E072E9C-33C8-4C26-92FB-56CA3F12A3EF}" destId="{19BDA527-141E-4815-B5E1-C1F25BDA9272}" srcOrd="0" destOrd="0" presId="urn:microsoft.com/office/officeart/2005/8/layout/vList2"/>
    <dgm:cxn modelId="{E01D14A4-6D19-4053-B3BE-BE2811D2E5C1}" type="presOf" srcId="{CE8B4302-1C2A-45B0-9AB0-49101779CD5E}" destId="{8020679F-33AA-4085-B3F2-7F194E8D1C95}" srcOrd="0" destOrd="0" presId="urn:microsoft.com/office/officeart/2005/8/layout/vList2"/>
    <dgm:cxn modelId="{EF4A77FB-BCA5-4E80-8A35-DAA86A12A635}" srcId="{5E072E9C-33C8-4C26-92FB-56CA3F12A3EF}" destId="{CE8B4302-1C2A-45B0-9AB0-49101779CD5E}" srcOrd="0" destOrd="0" parTransId="{356A389B-6ACC-48FC-BDCA-FD2B8B24FCD0}" sibTransId="{C1877EAD-AC03-492F-8246-A4EEF1013B65}"/>
    <dgm:cxn modelId="{E7A49414-CD1C-46BC-BA38-DFC693B0580F}" type="presParOf" srcId="{19BDA527-141E-4815-B5E1-C1F25BDA9272}" destId="{8020679F-33AA-4085-B3F2-7F194E8D1C95}" srcOrd="0" destOrd="0" presId="urn:microsoft.com/office/officeart/2005/8/layout/vList2"/>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E072E9C-33C8-4C26-92FB-56CA3F12A3EF}"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CE8B4302-1C2A-45B0-9AB0-49101779CD5E}">
      <dgm:prSet/>
      <dgm:spPr/>
      <dgm:t>
        <a:bodyPr/>
        <a:lstStyle/>
        <a:p>
          <a:r>
            <a:rPr lang="en-US" dirty="0"/>
            <a:t>#</a:t>
          </a:r>
          <a:r>
            <a:rPr lang="en-US" dirty="0" err="1"/>
            <a:t>SmoothShifting</a:t>
          </a:r>
          <a:endParaRPr lang="en-US" dirty="0"/>
        </a:p>
      </dgm:t>
    </dgm:pt>
    <dgm:pt modelId="{356A389B-6ACC-48FC-BDCA-FD2B8B24FCD0}" type="parTrans" cxnId="{EF4A77FB-BCA5-4E80-8A35-DAA86A12A635}">
      <dgm:prSet/>
      <dgm:spPr/>
      <dgm:t>
        <a:bodyPr/>
        <a:lstStyle/>
        <a:p>
          <a:endParaRPr lang="en-US"/>
        </a:p>
      </dgm:t>
    </dgm:pt>
    <dgm:pt modelId="{C1877EAD-AC03-492F-8246-A4EEF1013B65}" type="sibTrans" cxnId="{EF4A77FB-BCA5-4E80-8A35-DAA86A12A635}">
      <dgm:prSet/>
      <dgm:spPr/>
      <dgm:t>
        <a:bodyPr/>
        <a:lstStyle/>
        <a:p>
          <a:endParaRPr lang="en-US"/>
        </a:p>
      </dgm:t>
    </dgm:pt>
    <dgm:pt modelId="{19BDA527-141E-4815-B5E1-C1F25BDA9272}" type="pres">
      <dgm:prSet presAssocID="{5E072E9C-33C8-4C26-92FB-56CA3F12A3EF}" presName="linear" presStyleCnt="0">
        <dgm:presLayoutVars>
          <dgm:animLvl val="lvl"/>
          <dgm:resizeHandles val="exact"/>
        </dgm:presLayoutVars>
      </dgm:prSet>
      <dgm:spPr/>
    </dgm:pt>
    <dgm:pt modelId="{8020679F-33AA-4085-B3F2-7F194E8D1C95}" type="pres">
      <dgm:prSet presAssocID="{CE8B4302-1C2A-45B0-9AB0-49101779CD5E}" presName="parentText" presStyleLbl="node1" presStyleIdx="0" presStyleCnt="1" custScaleX="38389">
        <dgm:presLayoutVars>
          <dgm:chMax val="0"/>
          <dgm:bulletEnabled val="1"/>
        </dgm:presLayoutVars>
      </dgm:prSet>
      <dgm:spPr/>
    </dgm:pt>
  </dgm:ptLst>
  <dgm:cxnLst>
    <dgm:cxn modelId="{B9B2BA16-1BB6-4B73-A526-3E9B45560BDC}" type="presOf" srcId="{5E072E9C-33C8-4C26-92FB-56CA3F12A3EF}" destId="{19BDA527-141E-4815-B5E1-C1F25BDA9272}" srcOrd="0" destOrd="0" presId="urn:microsoft.com/office/officeart/2005/8/layout/vList2"/>
    <dgm:cxn modelId="{E01D14A4-6D19-4053-B3BE-BE2811D2E5C1}" type="presOf" srcId="{CE8B4302-1C2A-45B0-9AB0-49101779CD5E}" destId="{8020679F-33AA-4085-B3F2-7F194E8D1C95}" srcOrd="0" destOrd="0" presId="urn:microsoft.com/office/officeart/2005/8/layout/vList2"/>
    <dgm:cxn modelId="{EF4A77FB-BCA5-4E80-8A35-DAA86A12A635}" srcId="{5E072E9C-33C8-4C26-92FB-56CA3F12A3EF}" destId="{CE8B4302-1C2A-45B0-9AB0-49101779CD5E}" srcOrd="0" destOrd="0" parTransId="{356A389B-6ACC-48FC-BDCA-FD2B8B24FCD0}" sibTransId="{C1877EAD-AC03-492F-8246-A4EEF1013B65}"/>
    <dgm:cxn modelId="{E7A49414-CD1C-46BC-BA38-DFC693B0580F}" type="presParOf" srcId="{19BDA527-141E-4815-B5E1-C1F25BDA9272}" destId="{8020679F-33AA-4085-B3F2-7F194E8D1C95}" srcOrd="0" destOrd="0" presId="urn:microsoft.com/office/officeart/2005/8/layout/vList2"/>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E072E9C-33C8-4C26-92FB-56CA3F12A3EF}"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CE8B4302-1C2A-45B0-9AB0-49101779CD5E}">
      <dgm:prSet/>
      <dgm:spPr/>
      <dgm:t>
        <a:bodyPr/>
        <a:lstStyle/>
        <a:p>
          <a:r>
            <a:rPr lang="en-US" dirty="0"/>
            <a:t>#</a:t>
          </a:r>
          <a:r>
            <a:rPr lang="en-US" dirty="0" err="1"/>
            <a:t>MovingServices</a:t>
          </a:r>
          <a:endParaRPr lang="en-US" dirty="0"/>
        </a:p>
      </dgm:t>
    </dgm:pt>
    <dgm:pt modelId="{356A389B-6ACC-48FC-BDCA-FD2B8B24FCD0}" type="parTrans" cxnId="{EF4A77FB-BCA5-4E80-8A35-DAA86A12A635}">
      <dgm:prSet/>
      <dgm:spPr/>
      <dgm:t>
        <a:bodyPr/>
        <a:lstStyle/>
        <a:p>
          <a:endParaRPr lang="en-US"/>
        </a:p>
      </dgm:t>
    </dgm:pt>
    <dgm:pt modelId="{C1877EAD-AC03-492F-8246-A4EEF1013B65}" type="sibTrans" cxnId="{EF4A77FB-BCA5-4E80-8A35-DAA86A12A635}">
      <dgm:prSet/>
      <dgm:spPr/>
      <dgm:t>
        <a:bodyPr/>
        <a:lstStyle/>
        <a:p>
          <a:endParaRPr lang="en-US"/>
        </a:p>
      </dgm:t>
    </dgm:pt>
    <dgm:pt modelId="{19BDA527-141E-4815-B5E1-C1F25BDA9272}" type="pres">
      <dgm:prSet presAssocID="{5E072E9C-33C8-4C26-92FB-56CA3F12A3EF}" presName="linear" presStyleCnt="0">
        <dgm:presLayoutVars>
          <dgm:animLvl val="lvl"/>
          <dgm:resizeHandles val="exact"/>
        </dgm:presLayoutVars>
      </dgm:prSet>
      <dgm:spPr/>
    </dgm:pt>
    <dgm:pt modelId="{8020679F-33AA-4085-B3F2-7F194E8D1C95}" type="pres">
      <dgm:prSet presAssocID="{CE8B4302-1C2A-45B0-9AB0-49101779CD5E}" presName="parentText" presStyleLbl="node1" presStyleIdx="0" presStyleCnt="1" custScaleX="38389">
        <dgm:presLayoutVars>
          <dgm:chMax val="0"/>
          <dgm:bulletEnabled val="1"/>
        </dgm:presLayoutVars>
      </dgm:prSet>
      <dgm:spPr/>
    </dgm:pt>
  </dgm:ptLst>
  <dgm:cxnLst>
    <dgm:cxn modelId="{B9B2BA16-1BB6-4B73-A526-3E9B45560BDC}" type="presOf" srcId="{5E072E9C-33C8-4C26-92FB-56CA3F12A3EF}" destId="{19BDA527-141E-4815-B5E1-C1F25BDA9272}" srcOrd="0" destOrd="0" presId="urn:microsoft.com/office/officeart/2005/8/layout/vList2"/>
    <dgm:cxn modelId="{E01D14A4-6D19-4053-B3BE-BE2811D2E5C1}" type="presOf" srcId="{CE8B4302-1C2A-45B0-9AB0-49101779CD5E}" destId="{8020679F-33AA-4085-B3F2-7F194E8D1C95}" srcOrd="0" destOrd="0" presId="urn:microsoft.com/office/officeart/2005/8/layout/vList2"/>
    <dgm:cxn modelId="{EF4A77FB-BCA5-4E80-8A35-DAA86A12A635}" srcId="{5E072E9C-33C8-4C26-92FB-56CA3F12A3EF}" destId="{CE8B4302-1C2A-45B0-9AB0-49101779CD5E}" srcOrd="0" destOrd="0" parTransId="{356A389B-6ACC-48FC-BDCA-FD2B8B24FCD0}" sibTransId="{C1877EAD-AC03-492F-8246-A4EEF1013B65}"/>
    <dgm:cxn modelId="{E7A49414-CD1C-46BC-BA38-DFC693B0580F}" type="presParOf" srcId="{19BDA527-141E-4815-B5E1-C1F25BDA9272}" destId="{8020679F-33AA-4085-B3F2-7F194E8D1C95}" srcOrd="0" destOrd="0" presId="urn:microsoft.com/office/officeart/2005/8/layout/vList2"/>
  </dgm:cxnLst>
  <dgm:bg/>
  <dgm:whole/>
  <dgm:extLst>
    <a:ext uri="http://schemas.microsoft.com/office/drawing/2008/diagram">
      <dsp:dataModelExt xmlns:dsp="http://schemas.microsoft.com/office/drawing/2008/diagram" relId="rId3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1A06F92-18EC-4B02-A1CB-E5914C2B4E08}" type="doc">
      <dgm:prSet loTypeId="urn:microsoft.com/office/officeart/2005/8/layout/vList3" loCatId="list" qsTypeId="urn:microsoft.com/office/officeart/2005/8/quickstyle/3d7" qsCatId="3D" csTypeId="urn:microsoft.com/office/officeart/2005/8/colors/accent1_2" csCatId="accent1" phldr="1"/>
      <dgm:spPr/>
      <dgm:t>
        <a:bodyPr/>
        <a:lstStyle/>
        <a:p>
          <a:endParaRPr lang="en-US"/>
        </a:p>
      </dgm:t>
    </dgm:pt>
    <dgm:pt modelId="{1138C5BC-2E66-4B2B-B68B-BA1B57666E10}">
      <dgm:prSet custT="1"/>
      <dgm:spPr/>
      <dgm:t>
        <a:bodyPr/>
        <a:lstStyle/>
        <a:p>
          <a:pPr algn="just"/>
          <a:r>
            <a:rPr lang="en-US" sz="1800" b="1" dirty="0">
              <a:solidFill>
                <a:schemeClr val="accent4">
                  <a:lumMod val="75000"/>
                </a:schemeClr>
              </a:solidFill>
            </a:rPr>
            <a:t>Problems with Common People to Do the Job of Moving:</a:t>
          </a:r>
        </a:p>
        <a:p>
          <a:pPr algn="just"/>
          <a:r>
            <a:rPr lang="en-US" sz="1600" b="0" i="0" dirty="0">
              <a:solidFill>
                <a:schemeClr val="tx1"/>
              </a:solidFill>
              <a:latin typeface="Arial" panose="020B0604020202020204" pitchFamily="34" charset="0"/>
              <a:cs typeface="Arial" panose="020B0604020202020204" pitchFamily="34" charset="0"/>
            </a:rPr>
            <a:t>Be that as it may, packing moving is a challenging activity. Average folks cannot do it without the help of anybody. It needs excellent experience and aptitudes. Then again, individuals are occupied these days, and they do not have much time. Only an accomplished and veteran moving organization can move your products in a tough situation without any fault or trouble. Numerous packers and movers are available in the market. Not all are authentic or vastly experienced in the world of packing moving. Numerous novices or fake movers are likewise present in the field. They either ruin your articles in the event of careless moving or cheat you for more cash. Along these lines, you ought to be cautious. It would be best if you employed a top mover to relocate your goods. For that, you need to take a study. It will supply you data about the excellent and genuine movers present in the market. Additionally, see the reviews of the movers in their websites.</a:t>
          </a:r>
          <a:endParaRPr lang="en-US" sz="1600" b="0" dirty="0">
            <a:solidFill>
              <a:schemeClr val="tx1"/>
            </a:solidFill>
            <a:latin typeface="Arial" panose="020B0604020202020204" pitchFamily="34" charset="0"/>
            <a:cs typeface="Arial" panose="020B0604020202020204" pitchFamily="34" charset="0"/>
          </a:endParaRPr>
        </a:p>
      </dgm:t>
    </dgm:pt>
    <dgm:pt modelId="{2D46E145-A87F-40B0-93ED-CF8596CCEF98}" type="parTrans" cxnId="{6413FE00-FBB2-4068-917B-41A3E8B1B5DB}">
      <dgm:prSet/>
      <dgm:spPr/>
      <dgm:t>
        <a:bodyPr/>
        <a:lstStyle/>
        <a:p>
          <a:endParaRPr lang="en-US"/>
        </a:p>
      </dgm:t>
    </dgm:pt>
    <dgm:pt modelId="{E953BEC3-3E0C-41C9-A293-03FFFFD15487}" type="sibTrans" cxnId="{6413FE00-FBB2-4068-917B-41A3E8B1B5DB}">
      <dgm:prSet/>
      <dgm:spPr/>
      <dgm:t>
        <a:bodyPr/>
        <a:lstStyle/>
        <a:p>
          <a:endParaRPr lang="en-US"/>
        </a:p>
      </dgm:t>
    </dgm:pt>
    <dgm:pt modelId="{FFBA313F-D483-4A8D-89AA-91941DBBACC2}" type="pres">
      <dgm:prSet presAssocID="{B1A06F92-18EC-4B02-A1CB-E5914C2B4E08}" presName="linearFlow" presStyleCnt="0">
        <dgm:presLayoutVars>
          <dgm:dir/>
          <dgm:resizeHandles val="exact"/>
        </dgm:presLayoutVars>
      </dgm:prSet>
      <dgm:spPr/>
    </dgm:pt>
    <dgm:pt modelId="{F354C785-EDBB-4988-A8C3-4D404339C784}" type="pres">
      <dgm:prSet presAssocID="{1138C5BC-2E66-4B2B-B68B-BA1B57666E10}" presName="composite" presStyleCnt="0"/>
      <dgm:spPr/>
    </dgm:pt>
    <dgm:pt modelId="{F1D9DC9B-D602-43CE-B044-59386DCFD6A8}" type="pres">
      <dgm:prSet presAssocID="{1138C5BC-2E66-4B2B-B68B-BA1B57666E10}" presName="imgShp" presStyleLbl="fgImgPlace1" presStyleIdx="0" presStyleCnt="1" custLinFactNeighborX="-57208" custLinFactNeighborY="2814"/>
      <dgm:spPr>
        <a:blipFill>
          <a:blip xmlns:r="http://schemas.openxmlformats.org/officeDocument/2006/relationships" r:embed="rId1">
            <a:extLst>
              <a:ext uri="{28A0092B-C50C-407E-A947-70E740481C1C}">
                <a14:useLocalDpi xmlns:a14="http://schemas.microsoft.com/office/drawing/2010/main" val="0"/>
              </a:ext>
            </a:extLst>
          </a:blip>
          <a:srcRect/>
          <a:stretch>
            <a:fillRect l="-38000" r="-38000"/>
          </a:stretch>
        </a:blipFill>
      </dgm:spPr>
    </dgm:pt>
    <dgm:pt modelId="{BB7A008A-7922-4570-930D-DAC6DBF56F49}" type="pres">
      <dgm:prSet presAssocID="{1138C5BC-2E66-4B2B-B68B-BA1B57666E10}" presName="txShp" presStyleLbl="node1" presStyleIdx="0" presStyleCnt="1" custLinFactNeighborX="-21084" custLinFactNeighborY="7909">
        <dgm:presLayoutVars>
          <dgm:bulletEnabled val="1"/>
        </dgm:presLayoutVars>
      </dgm:prSet>
      <dgm:spPr/>
    </dgm:pt>
  </dgm:ptLst>
  <dgm:cxnLst>
    <dgm:cxn modelId="{6413FE00-FBB2-4068-917B-41A3E8B1B5DB}" srcId="{B1A06F92-18EC-4B02-A1CB-E5914C2B4E08}" destId="{1138C5BC-2E66-4B2B-B68B-BA1B57666E10}" srcOrd="0" destOrd="0" parTransId="{2D46E145-A87F-40B0-93ED-CF8596CCEF98}" sibTransId="{E953BEC3-3E0C-41C9-A293-03FFFFD15487}"/>
    <dgm:cxn modelId="{860BDF03-875B-4FE9-8146-50352CE7BA27}" type="presOf" srcId="{1138C5BC-2E66-4B2B-B68B-BA1B57666E10}" destId="{BB7A008A-7922-4570-930D-DAC6DBF56F49}" srcOrd="0" destOrd="0" presId="urn:microsoft.com/office/officeart/2005/8/layout/vList3"/>
    <dgm:cxn modelId="{0C806489-D154-461A-BC93-438EE4E833A1}" type="presOf" srcId="{B1A06F92-18EC-4B02-A1CB-E5914C2B4E08}" destId="{FFBA313F-D483-4A8D-89AA-91941DBBACC2}" srcOrd="0" destOrd="0" presId="urn:microsoft.com/office/officeart/2005/8/layout/vList3"/>
    <dgm:cxn modelId="{6261D089-D2F4-4ACC-AB49-579BABDFBC44}" type="presParOf" srcId="{FFBA313F-D483-4A8D-89AA-91941DBBACC2}" destId="{F354C785-EDBB-4988-A8C3-4D404339C784}" srcOrd="0" destOrd="0" presId="urn:microsoft.com/office/officeart/2005/8/layout/vList3"/>
    <dgm:cxn modelId="{B125CF87-6154-4775-9DB8-79F1E8E06F52}" type="presParOf" srcId="{F354C785-EDBB-4988-A8C3-4D404339C784}" destId="{F1D9DC9B-D602-43CE-B044-59386DCFD6A8}" srcOrd="0" destOrd="0" presId="urn:microsoft.com/office/officeart/2005/8/layout/vList3"/>
    <dgm:cxn modelId="{EE87E0DA-23D0-4949-B60C-EAA0E89AE987}" type="presParOf" srcId="{F354C785-EDBB-4988-A8C3-4D404339C784}" destId="{BB7A008A-7922-4570-930D-DAC6DBF56F49}" srcOrd="1" destOrd="0" presId="urn:microsoft.com/office/officeart/2005/8/layout/vList3"/>
  </dgm:cxnLst>
  <dgm:bg>
    <a:noFill/>
  </dgm:bg>
  <dgm:whole/>
  <dgm:extLst>
    <a:ext uri="http://schemas.microsoft.com/office/drawing/2008/diagram">
      <dsp:dataModelExt xmlns:dsp="http://schemas.microsoft.com/office/drawing/2008/diagram" relId="rId2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1A06F92-18EC-4B02-A1CB-E5914C2B4E08}" type="doc">
      <dgm:prSet loTypeId="urn:microsoft.com/office/officeart/2005/8/layout/vList3" loCatId="list" qsTypeId="urn:microsoft.com/office/officeart/2005/8/quickstyle/3d7" qsCatId="3D" csTypeId="urn:microsoft.com/office/officeart/2005/8/colors/accent1_2" csCatId="accent1" phldr="1"/>
      <dgm:spPr/>
      <dgm:t>
        <a:bodyPr/>
        <a:lstStyle/>
        <a:p>
          <a:endParaRPr lang="en-US"/>
        </a:p>
      </dgm:t>
    </dgm:pt>
    <dgm:pt modelId="{FFBA313F-D483-4A8D-89AA-91941DBBACC2}" type="pres">
      <dgm:prSet presAssocID="{B1A06F92-18EC-4B02-A1CB-E5914C2B4E08}" presName="linearFlow" presStyleCnt="0">
        <dgm:presLayoutVars>
          <dgm:dir/>
          <dgm:resizeHandles val="exact"/>
        </dgm:presLayoutVars>
      </dgm:prSet>
      <dgm:spPr/>
    </dgm:pt>
  </dgm:ptLst>
  <dgm:cxnLst>
    <dgm:cxn modelId="{0C806489-D154-461A-BC93-438EE4E833A1}" type="presOf" srcId="{B1A06F92-18EC-4B02-A1CB-E5914C2B4E08}" destId="{FFBA313F-D483-4A8D-89AA-91941DBBACC2}" srcOrd="0" destOrd="0" presId="urn:microsoft.com/office/officeart/2005/8/layout/vList3"/>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1CA8E3F-8378-45E6-BF74-375BBA91427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143CA68-9479-4C6A-A1DC-E7FBBE29C4FD}">
      <dgm:prSet custT="1"/>
      <dgm:spPr/>
      <dgm:t>
        <a:bodyPr/>
        <a:lstStyle/>
        <a:p>
          <a:pPr algn="r"/>
          <a:r>
            <a:rPr lang="en-US" sz="1600" b="1" dirty="0">
              <a:solidFill>
                <a:schemeClr val="tx1"/>
              </a:solidFill>
            </a:rPr>
            <a:t>Get Information from Local People:</a:t>
          </a:r>
        </a:p>
      </dgm:t>
    </dgm:pt>
    <dgm:pt modelId="{890E3F94-DC31-4B73-9B3F-766663A17032}" type="parTrans" cxnId="{B184D38F-A943-4FC5-9F78-EBE8B8532249}">
      <dgm:prSet/>
      <dgm:spPr/>
      <dgm:t>
        <a:bodyPr/>
        <a:lstStyle/>
        <a:p>
          <a:endParaRPr lang="en-US"/>
        </a:p>
      </dgm:t>
    </dgm:pt>
    <dgm:pt modelId="{C6A23148-BEBA-4BB3-BD6A-7586622B4EFD}" type="sibTrans" cxnId="{B184D38F-A943-4FC5-9F78-EBE8B8532249}">
      <dgm:prSet/>
      <dgm:spPr/>
      <dgm:t>
        <a:bodyPr/>
        <a:lstStyle/>
        <a:p>
          <a:endParaRPr lang="en-US"/>
        </a:p>
      </dgm:t>
    </dgm:pt>
    <dgm:pt modelId="{905109B4-4CBD-49FC-88C5-3A3EBF0EADDB}">
      <dgm:prSet custT="1"/>
      <dgm:spPr/>
      <dgm:t>
        <a:bodyPr/>
        <a:lstStyle/>
        <a:p>
          <a:pPr algn="just"/>
          <a:r>
            <a:rPr lang="en-US" sz="1600" b="0" i="0" dirty="0"/>
            <a:t>Besides, you need to talk with some people living nearby to know about the reputation of the movers. This discussion will help a lot in the selection of the right mover. Popular assessment of an organization is additionally significant. Assemble data of the organization from ordinary citizens. Likewise, look at if the organization has awful notoriety. On the off chance that you get any negative reaction, avoid such an organization.</a:t>
          </a:r>
          <a:endParaRPr lang="en-US" sz="1600" b="0" dirty="0"/>
        </a:p>
      </dgm:t>
    </dgm:pt>
    <dgm:pt modelId="{A16D1D51-9741-4692-8745-FFC448EF0DDC}" type="parTrans" cxnId="{844C0242-F6A6-44B9-9A6F-AD4A959C7580}">
      <dgm:prSet/>
      <dgm:spPr/>
      <dgm:t>
        <a:bodyPr/>
        <a:lstStyle/>
        <a:p>
          <a:endParaRPr lang="en-US"/>
        </a:p>
      </dgm:t>
    </dgm:pt>
    <dgm:pt modelId="{DA6BB407-862C-46F4-8C91-A4EFF119EE9C}" type="sibTrans" cxnId="{844C0242-F6A6-44B9-9A6F-AD4A959C7580}">
      <dgm:prSet/>
      <dgm:spPr/>
      <dgm:t>
        <a:bodyPr/>
        <a:lstStyle/>
        <a:p>
          <a:endParaRPr lang="en-US"/>
        </a:p>
      </dgm:t>
    </dgm:pt>
    <dgm:pt modelId="{EA633D2D-A2F8-4F31-BF6E-492C6924AF90}" type="pres">
      <dgm:prSet presAssocID="{B1CA8E3F-8378-45E6-BF74-375BBA91427C}" presName="linearFlow" presStyleCnt="0">
        <dgm:presLayoutVars>
          <dgm:dir/>
          <dgm:animLvl val="lvl"/>
          <dgm:resizeHandles val="exact"/>
        </dgm:presLayoutVars>
      </dgm:prSet>
      <dgm:spPr/>
    </dgm:pt>
    <dgm:pt modelId="{4A22E5BC-2A39-439B-96DD-3F5A8634C072}" type="pres">
      <dgm:prSet presAssocID="{6143CA68-9479-4C6A-A1DC-E7FBBE29C4FD}" presName="composite" presStyleCnt="0"/>
      <dgm:spPr/>
    </dgm:pt>
    <dgm:pt modelId="{970482CF-CEC6-4476-B021-F85279BE1D46}" type="pres">
      <dgm:prSet presAssocID="{6143CA68-9479-4C6A-A1DC-E7FBBE29C4FD}" presName="parentText" presStyleLbl="alignNode1" presStyleIdx="0" presStyleCnt="1" custScaleX="187702" custScaleY="107531" custLinFactNeighborX="-24858" custLinFactNeighborY="-13405">
        <dgm:presLayoutVars>
          <dgm:chMax val="1"/>
          <dgm:bulletEnabled val="1"/>
        </dgm:presLayoutVars>
      </dgm:prSet>
      <dgm:spPr/>
    </dgm:pt>
    <dgm:pt modelId="{5F5F2E5A-2408-4C4A-87D5-22F7512E2D5B}" type="pres">
      <dgm:prSet presAssocID="{6143CA68-9479-4C6A-A1DC-E7FBBE29C4FD}" presName="descendantText" presStyleLbl="alignAcc1" presStyleIdx="0" presStyleCnt="1" custScaleX="91511" custScaleY="191921" custLinFactNeighborX="4351" custLinFactNeighborY="-2498">
        <dgm:presLayoutVars>
          <dgm:bulletEnabled val="1"/>
        </dgm:presLayoutVars>
      </dgm:prSet>
      <dgm:spPr/>
    </dgm:pt>
  </dgm:ptLst>
  <dgm:cxnLst>
    <dgm:cxn modelId="{844C0242-F6A6-44B9-9A6F-AD4A959C7580}" srcId="{6143CA68-9479-4C6A-A1DC-E7FBBE29C4FD}" destId="{905109B4-4CBD-49FC-88C5-3A3EBF0EADDB}" srcOrd="0" destOrd="0" parTransId="{A16D1D51-9741-4692-8745-FFC448EF0DDC}" sibTransId="{DA6BB407-862C-46F4-8C91-A4EFF119EE9C}"/>
    <dgm:cxn modelId="{F1A92982-F995-43C3-8E3E-EC94B75FA121}" type="presOf" srcId="{B1CA8E3F-8378-45E6-BF74-375BBA91427C}" destId="{EA633D2D-A2F8-4F31-BF6E-492C6924AF90}" srcOrd="0" destOrd="0" presId="urn:microsoft.com/office/officeart/2005/8/layout/chevron2"/>
    <dgm:cxn modelId="{B184D38F-A943-4FC5-9F78-EBE8B8532249}" srcId="{B1CA8E3F-8378-45E6-BF74-375BBA91427C}" destId="{6143CA68-9479-4C6A-A1DC-E7FBBE29C4FD}" srcOrd="0" destOrd="0" parTransId="{890E3F94-DC31-4B73-9B3F-766663A17032}" sibTransId="{C6A23148-BEBA-4BB3-BD6A-7586622B4EFD}"/>
    <dgm:cxn modelId="{8D6BF59C-4170-4D88-AC33-3CC554C1D871}" type="presOf" srcId="{905109B4-4CBD-49FC-88C5-3A3EBF0EADDB}" destId="{5F5F2E5A-2408-4C4A-87D5-22F7512E2D5B}" srcOrd="0" destOrd="0" presId="urn:microsoft.com/office/officeart/2005/8/layout/chevron2"/>
    <dgm:cxn modelId="{4BE6F4FF-B31F-4FAE-A2D4-68468BA7850C}" type="presOf" srcId="{6143CA68-9479-4C6A-A1DC-E7FBBE29C4FD}" destId="{970482CF-CEC6-4476-B021-F85279BE1D46}" srcOrd="0" destOrd="0" presId="urn:microsoft.com/office/officeart/2005/8/layout/chevron2"/>
    <dgm:cxn modelId="{5A23CC83-623F-49DA-B85F-FC7EBE3BF16B}" type="presParOf" srcId="{EA633D2D-A2F8-4F31-BF6E-492C6924AF90}" destId="{4A22E5BC-2A39-439B-96DD-3F5A8634C072}" srcOrd="0" destOrd="0" presId="urn:microsoft.com/office/officeart/2005/8/layout/chevron2"/>
    <dgm:cxn modelId="{17C4F959-662A-4BFB-A17D-3E286F85BC1A}" type="presParOf" srcId="{4A22E5BC-2A39-439B-96DD-3F5A8634C072}" destId="{970482CF-CEC6-4476-B021-F85279BE1D46}" srcOrd="0" destOrd="0" presId="urn:microsoft.com/office/officeart/2005/8/layout/chevron2"/>
    <dgm:cxn modelId="{BF9B0B38-CDA3-4BC7-B5DD-871B30920C79}" type="presParOf" srcId="{4A22E5BC-2A39-439B-96DD-3F5A8634C072}" destId="{5F5F2E5A-2408-4C4A-87D5-22F7512E2D5B}" srcOrd="1" destOrd="0" presId="urn:microsoft.com/office/officeart/2005/8/layout/chevron2"/>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1CA8E3F-8378-45E6-BF74-375BBA91427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143CA68-9479-4C6A-A1DC-E7FBBE29C4FD}">
      <dgm:prSet custT="1"/>
      <dgm:spPr/>
      <dgm:t>
        <a:bodyPr/>
        <a:lstStyle/>
        <a:p>
          <a:pPr algn="r"/>
          <a:r>
            <a:rPr lang="en-US" sz="1600" b="1" i="0" dirty="0">
              <a:solidFill>
                <a:schemeClr val="tx1"/>
              </a:solidFill>
            </a:rPr>
            <a:t>Do not Engage a Mover for Cheap Quotation Only:</a:t>
          </a:r>
          <a:endParaRPr lang="en-US" sz="1600" b="1" dirty="0">
            <a:solidFill>
              <a:schemeClr val="tx1"/>
            </a:solidFill>
          </a:endParaRPr>
        </a:p>
      </dgm:t>
    </dgm:pt>
    <dgm:pt modelId="{890E3F94-DC31-4B73-9B3F-766663A17032}" type="parTrans" cxnId="{B184D38F-A943-4FC5-9F78-EBE8B8532249}">
      <dgm:prSet/>
      <dgm:spPr/>
      <dgm:t>
        <a:bodyPr/>
        <a:lstStyle/>
        <a:p>
          <a:endParaRPr lang="en-US"/>
        </a:p>
      </dgm:t>
    </dgm:pt>
    <dgm:pt modelId="{C6A23148-BEBA-4BB3-BD6A-7586622B4EFD}" type="sibTrans" cxnId="{B184D38F-A943-4FC5-9F78-EBE8B8532249}">
      <dgm:prSet/>
      <dgm:spPr/>
      <dgm:t>
        <a:bodyPr/>
        <a:lstStyle/>
        <a:p>
          <a:endParaRPr lang="en-US"/>
        </a:p>
      </dgm:t>
    </dgm:pt>
    <dgm:pt modelId="{905109B4-4CBD-49FC-88C5-3A3EBF0EADDB}">
      <dgm:prSet custT="1"/>
      <dgm:spPr/>
      <dgm:t>
        <a:bodyPr/>
        <a:lstStyle/>
        <a:p>
          <a:pPr algn="just"/>
          <a:r>
            <a:rPr lang="en-US" sz="1600" b="0" i="0" dirty="0"/>
            <a:t>Also, you should not engage a mover just for they are offering a cheap quotation. Such an organization can be a fraud one. They can harm your goods for careless services. Take quotes from different moving organizations. Next, you should verify them well. Compare their quotations with the services they offer and also their reputations in the market. You can hire a moving organization which gives you a lower quote.</a:t>
          </a:r>
          <a:endParaRPr lang="en-US" sz="1600" b="0" dirty="0"/>
        </a:p>
      </dgm:t>
    </dgm:pt>
    <dgm:pt modelId="{A16D1D51-9741-4692-8745-FFC448EF0DDC}" type="parTrans" cxnId="{844C0242-F6A6-44B9-9A6F-AD4A959C7580}">
      <dgm:prSet/>
      <dgm:spPr/>
      <dgm:t>
        <a:bodyPr/>
        <a:lstStyle/>
        <a:p>
          <a:endParaRPr lang="en-US"/>
        </a:p>
      </dgm:t>
    </dgm:pt>
    <dgm:pt modelId="{DA6BB407-862C-46F4-8C91-A4EFF119EE9C}" type="sibTrans" cxnId="{844C0242-F6A6-44B9-9A6F-AD4A959C7580}">
      <dgm:prSet/>
      <dgm:spPr/>
      <dgm:t>
        <a:bodyPr/>
        <a:lstStyle/>
        <a:p>
          <a:endParaRPr lang="en-US"/>
        </a:p>
      </dgm:t>
    </dgm:pt>
    <dgm:pt modelId="{EA633D2D-A2F8-4F31-BF6E-492C6924AF90}" type="pres">
      <dgm:prSet presAssocID="{B1CA8E3F-8378-45E6-BF74-375BBA91427C}" presName="linearFlow" presStyleCnt="0">
        <dgm:presLayoutVars>
          <dgm:dir/>
          <dgm:animLvl val="lvl"/>
          <dgm:resizeHandles val="exact"/>
        </dgm:presLayoutVars>
      </dgm:prSet>
      <dgm:spPr/>
    </dgm:pt>
    <dgm:pt modelId="{4A22E5BC-2A39-439B-96DD-3F5A8634C072}" type="pres">
      <dgm:prSet presAssocID="{6143CA68-9479-4C6A-A1DC-E7FBBE29C4FD}" presName="composite" presStyleCnt="0"/>
      <dgm:spPr/>
    </dgm:pt>
    <dgm:pt modelId="{970482CF-CEC6-4476-B021-F85279BE1D46}" type="pres">
      <dgm:prSet presAssocID="{6143CA68-9479-4C6A-A1DC-E7FBBE29C4FD}" presName="parentText" presStyleLbl="alignNode1" presStyleIdx="0" presStyleCnt="1" custScaleX="187702" custScaleY="107531" custLinFactNeighborX="-24858" custLinFactNeighborY="-13405">
        <dgm:presLayoutVars>
          <dgm:chMax val="1"/>
          <dgm:bulletEnabled val="1"/>
        </dgm:presLayoutVars>
      </dgm:prSet>
      <dgm:spPr/>
    </dgm:pt>
    <dgm:pt modelId="{5F5F2E5A-2408-4C4A-87D5-22F7512E2D5B}" type="pres">
      <dgm:prSet presAssocID="{6143CA68-9479-4C6A-A1DC-E7FBBE29C4FD}" presName="descendantText" presStyleLbl="alignAcc1" presStyleIdx="0" presStyleCnt="1" custScaleX="91511" custScaleY="191921" custLinFactNeighborX="4351" custLinFactNeighborY="-2498">
        <dgm:presLayoutVars>
          <dgm:bulletEnabled val="1"/>
        </dgm:presLayoutVars>
      </dgm:prSet>
      <dgm:spPr/>
    </dgm:pt>
  </dgm:ptLst>
  <dgm:cxnLst>
    <dgm:cxn modelId="{844C0242-F6A6-44B9-9A6F-AD4A959C7580}" srcId="{6143CA68-9479-4C6A-A1DC-E7FBBE29C4FD}" destId="{905109B4-4CBD-49FC-88C5-3A3EBF0EADDB}" srcOrd="0" destOrd="0" parTransId="{A16D1D51-9741-4692-8745-FFC448EF0DDC}" sibTransId="{DA6BB407-862C-46F4-8C91-A4EFF119EE9C}"/>
    <dgm:cxn modelId="{F1A92982-F995-43C3-8E3E-EC94B75FA121}" type="presOf" srcId="{B1CA8E3F-8378-45E6-BF74-375BBA91427C}" destId="{EA633D2D-A2F8-4F31-BF6E-492C6924AF90}" srcOrd="0" destOrd="0" presId="urn:microsoft.com/office/officeart/2005/8/layout/chevron2"/>
    <dgm:cxn modelId="{B184D38F-A943-4FC5-9F78-EBE8B8532249}" srcId="{B1CA8E3F-8378-45E6-BF74-375BBA91427C}" destId="{6143CA68-9479-4C6A-A1DC-E7FBBE29C4FD}" srcOrd="0" destOrd="0" parTransId="{890E3F94-DC31-4B73-9B3F-766663A17032}" sibTransId="{C6A23148-BEBA-4BB3-BD6A-7586622B4EFD}"/>
    <dgm:cxn modelId="{8D6BF59C-4170-4D88-AC33-3CC554C1D871}" type="presOf" srcId="{905109B4-4CBD-49FC-88C5-3A3EBF0EADDB}" destId="{5F5F2E5A-2408-4C4A-87D5-22F7512E2D5B}" srcOrd="0" destOrd="0" presId="urn:microsoft.com/office/officeart/2005/8/layout/chevron2"/>
    <dgm:cxn modelId="{4BE6F4FF-B31F-4FAE-A2D4-68468BA7850C}" type="presOf" srcId="{6143CA68-9479-4C6A-A1DC-E7FBBE29C4FD}" destId="{970482CF-CEC6-4476-B021-F85279BE1D46}" srcOrd="0" destOrd="0" presId="urn:microsoft.com/office/officeart/2005/8/layout/chevron2"/>
    <dgm:cxn modelId="{5A23CC83-623F-49DA-B85F-FC7EBE3BF16B}" type="presParOf" srcId="{EA633D2D-A2F8-4F31-BF6E-492C6924AF90}" destId="{4A22E5BC-2A39-439B-96DD-3F5A8634C072}" srcOrd="0" destOrd="0" presId="urn:microsoft.com/office/officeart/2005/8/layout/chevron2"/>
    <dgm:cxn modelId="{17C4F959-662A-4BFB-A17D-3E286F85BC1A}" type="presParOf" srcId="{4A22E5BC-2A39-439B-96DD-3F5A8634C072}" destId="{970482CF-CEC6-4476-B021-F85279BE1D46}" srcOrd="0" destOrd="0" presId="urn:microsoft.com/office/officeart/2005/8/layout/chevron2"/>
    <dgm:cxn modelId="{BF9B0B38-CDA3-4BC7-B5DD-871B30920C79}" type="presParOf" srcId="{4A22E5BC-2A39-439B-96DD-3F5A8634C072}" destId="{5F5F2E5A-2408-4C4A-87D5-22F7512E2D5B}" srcOrd="1" destOrd="0" presId="urn:microsoft.com/office/officeart/2005/8/layout/chevron2"/>
  </dgm:cxnLst>
  <dgm:bg/>
  <dgm:whole/>
  <dgm:extLst>
    <a:ext uri="http://schemas.microsoft.com/office/drawing/2008/diagram">
      <dsp:dataModelExt xmlns:dsp="http://schemas.microsoft.com/office/drawing/2008/diagram" relId="rId3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1A06F92-18EC-4B02-A1CB-E5914C2B4E08}" type="doc">
      <dgm:prSet loTypeId="urn:microsoft.com/office/officeart/2005/8/layout/vList3" loCatId="list" qsTypeId="urn:microsoft.com/office/officeart/2005/8/quickstyle/3d7" qsCatId="3D" csTypeId="urn:microsoft.com/office/officeart/2005/8/colors/accent1_2" csCatId="accent1" phldr="1"/>
      <dgm:spPr/>
      <dgm:t>
        <a:bodyPr/>
        <a:lstStyle/>
        <a:p>
          <a:endParaRPr lang="en-US"/>
        </a:p>
      </dgm:t>
    </dgm:pt>
    <dgm:pt modelId="{FFBA313F-D483-4A8D-89AA-91941DBBACC2}" type="pres">
      <dgm:prSet presAssocID="{B1A06F92-18EC-4B02-A1CB-E5914C2B4E08}" presName="linearFlow" presStyleCnt="0">
        <dgm:presLayoutVars>
          <dgm:dir/>
          <dgm:resizeHandles val="exact"/>
        </dgm:presLayoutVars>
      </dgm:prSet>
      <dgm:spPr/>
    </dgm:pt>
  </dgm:ptLst>
  <dgm:cxnLst>
    <dgm:cxn modelId="{0C806489-D154-461A-BC93-438EE4E833A1}" type="presOf" srcId="{B1A06F92-18EC-4B02-A1CB-E5914C2B4E08}" destId="{FFBA313F-D483-4A8D-89AA-91941DBBACC2}" srcOrd="0" destOrd="0" presId="urn:microsoft.com/office/officeart/2005/8/layout/vList3"/>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1069244-55F6-4527-B9B2-59300790AB5E}"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B53A19E4-DDA1-4A39-929A-8F892409532F}">
      <dgm:prSet custT="1"/>
      <dgm:spPr/>
      <dgm:t>
        <a:bodyPr/>
        <a:lstStyle/>
        <a:p>
          <a:r>
            <a:rPr lang="en-US" sz="1800" b="1" dirty="0">
              <a:effectLst>
                <a:outerShdw blurRad="38100" dist="38100" dir="2700000" algn="tl">
                  <a:srgbClr val="000000">
                    <a:alpha val="43137"/>
                  </a:srgbClr>
                </a:outerShdw>
              </a:effectLst>
            </a:rPr>
            <a:t>Know about Concealed Charges:</a:t>
          </a:r>
        </a:p>
      </dgm:t>
    </dgm:pt>
    <dgm:pt modelId="{1A374FED-6FE1-4D48-B601-24B5603AF6DF}" type="parTrans" cxnId="{98DA475A-4CE4-4363-ABDA-7F71DDA6C534}">
      <dgm:prSet/>
      <dgm:spPr/>
      <dgm:t>
        <a:bodyPr/>
        <a:lstStyle/>
        <a:p>
          <a:endParaRPr lang="en-US"/>
        </a:p>
      </dgm:t>
    </dgm:pt>
    <dgm:pt modelId="{34AB9DA6-310C-45B4-91D0-228948788B9D}" type="sibTrans" cxnId="{98DA475A-4CE4-4363-ABDA-7F71DDA6C534}">
      <dgm:prSet/>
      <dgm:spPr/>
      <dgm:t>
        <a:bodyPr/>
        <a:lstStyle/>
        <a:p>
          <a:endParaRPr lang="en-US"/>
        </a:p>
      </dgm:t>
    </dgm:pt>
    <dgm:pt modelId="{CC36EC99-D02D-49BC-80D6-3359CF763E83}">
      <dgm:prSet custT="1"/>
      <dgm:spPr/>
      <dgm:t>
        <a:bodyPr/>
        <a:lstStyle/>
        <a:p>
          <a:pPr algn="just"/>
          <a:r>
            <a:rPr lang="en-US" sz="1800" b="0" i="0" dirty="0"/>
            <a:t>Numerous packers movers loot the individuals by concealed charges. Clear all the moving subtleties before you select any mover. Take subtleties of each administration. Additionally, check if there is any concealed charge. On the off chance that you get certain there is none, you can proceed onward.</a:t>
          </a:r>
          <a:endParaRPr lang="en-US" sz="1800" b="0" dirty="0"/>
        </a:p>
      </dgm:t>
    </dgm:pt>
    <dgm:pt modelId="{098B6144-3999-4FF1-8B22-8AC2E76C736E}" type="parTrans" cxnId="{D5995FA2-998D-4747-B31C-6265093101DF}">
      <dgm:prSet/>
      <dgm:spPr/>
      <dgm:t>
        <a:bodyPr/>
        <a:lstStyle/>
        <a:p>
          <a:endParaRPr lang="en-US"/>
        </a:p>
      </dgm:t>
    </dgm:pt>
    <dgm:pt modelId="{A7B7A2A6-AED0-4D61-ABCB-AB8E65EDCBC1}" type="sibTrans" cxnId="{D5995FA2-998D-4747-B31C-6265093101DF}">
      <dgm:prSet/>
      <dgm:spPr/>
      <dgm:t>
        <a:bodyPr/>
        <a:lstStyle/>
        <a:p>
          <a:endParaRPr lang="en-US"/>
        </a:p>
      </dgm:t>
    </dgm:pt>
    <dgm:pt modelId="{E30900DC-4B51-454A-88D4-C14249786FAF}" type="pres">
      <dgm:prSet presAssocID="{F1069244-55F6-4527-B9B2-59300790AB5E}" presName="diagram" presStyleCnt="0">
        <dgm:presLayoutVars>
          <dgm:dir/>
          <dgm:animLvl val="lvl"/>
          <dgm:resizeHandles val="exact"/>
        </dgm:presLayoutVars>
      </dgm:prSet>
      <dgm:spPr/>
    </dgm:pt>
    <dgm:pt modelId="{CE203771-3CE0-4B31-8DA5-7EAA2C7AF74A}" type="pres">
      <dgm:prSet presAssocID="{B53A19E4-DDA1-4A39-929A-8F892409532F}" presName="compNode" presStyleCnt="0"/>
      <dgm:spPr/>
    </dgm:pt>
    <dgm:pt modelId="{131C5042-6849-4D36-A319-01B30CA73AC1}" type="pres">
      <dgm:prSet presAssocID="{B53A19E4-DDA1-4A39-929A-8F892409532F}" presName="childRect" presStyleLbl="bgAcc1" presStyleIdx="0" presStyleCnt="1" custScaleX="386820" custLinFactNeighborX="1550" custLinFactNeighborY="-83555">
        <dgm:presLayoutVars>
          <dgm:bulletEnabled val="1"/>
        </dgm:presLayoutVars>
      </dgm:prSet>
      <dgm:spPr/>
    </dgm:pt>
    <dgm:pt modelId="{98C928B5-19F2-4E19-820F-8645B37EFA4E}" type="pres">
      <dgm:prSet presAssocID="{B53A19E4-DDA1-4A39-929A-8F892409532F}" presName="parentText" presStyleLbl="node1" presStyleIdx="0" presStyleCnt="0">
        <dgm:presLayoutVars>
          <dgm:chMax val="0"/>
          <dgm:bulletEnabled val="1"/>
        </dgm:presLayoutVars>
      </dgm:prSet>
      <dgm:spPr/>
    </dgm:pt>
    <dgm:pt modelId="{8EE4808B-FF3C-4AAA-8D70-FEE3D46778F3}" type="pres">
      <dgm:prSet presAssocID="{B53A19E4-DDA1-4A39-929A-8F892409532F}" presName="parentRect" presStyleLbl="alignNode1" presStyleIdx="0" presStyleCnt="1" custScaleX="252522" custScaleY="89822" custLinFactY="-29750" custLinFactNeighborX="-67437" custLinFactNeighborY="-100000"/>
      <dgm:spPr/>
    </dgm:pt>
    <dgm:pt modelId="{204DB99B-F5A0-4EE2-92EA-EAAA09CF5FF2}" type="pres">
      <dgm:prSet presAssocID="{B53A19E4-DDA1-4A39-929A-8F892409532F}" presName="adorn" presStyleLbl="fgAccFollowNode1" presStyleIdx="0" presStyleCnt="1" custScaleX="811946" custScaleY="496812" custLinFactNeighborX="25380" custLinFactNeighborY="61231"/>
      <dgm:spPr>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pt>
  </dgm:ptLst>
  <dgm:cxnLst>
    <dgm:cxn modelId="{AFC8163A-F630-4198-A6BC-CC8E073B0917}" type="presOf" srcId="{F1069244-55F6-4527-B9B2-59300790AB5E}" destId="{E30900DC-4B51-454A-88D4-C14249786FAF}" srcOrd="0" destOrd="0" presId="urn:microsoft.com/office/officeart/2005/8/layout/bList2"/>
    <dgm:cxn modelId="{98DA475A-4CE4-4363-ABDA-7F71DDA6C534}" srcId="{F1069244-55F6-4527-B9B2-59300790AB5E}" destId="{B53A19E4-DDA1-4A39-929A-8F892409532F}" srcOrd="0" destOrd="0" parTransId="{1A374FED-6FE1-4D48-B601-24B5603AF6DF}" sibTransId="{34AB9DA6-310C-45B4-91D0-228948788B9D}"/>
    <dgm:cxn modelId="{D5995FA2-998D-4747-B31C-6265093101DF}" srcId="{B53A19E4-DDA1-4A39-929A-8F892409532F}" destId="{CC36EC99-D02D-49BC-80D6-3359CF763E83}" srcOrd="0" destOrd="0" parTransId="{098B6144-3999-4FF1-8B22-8AC2E76C736E}" sibTransId="{A7B7A2A6-AED0-4D61-ABCB-AB8E65EDCBC1}"/>
    <dgm:cxn modelId="{EF056AB5-F343-43A0-A01D-F7D701D88CFD}" type="presOf" srcId="{B53A19E4-DDA1-4A39-929A-8F892409532F}" destId="{8EE4808B-FF3C-4AAA-8D70-FEE3D46778F3}" srcOrd="1" destOrd="0" presId="urn:microsoft.com/office/officeart/2005/8/layout/bList2"/>
    <dgm:cxn modelId="{9EDA65D7-0382-4C57-8A89-CDF58F2B4C01}" type="presOf" srcId="{B53A19E4-DDA1-4A39-929A-8F892409532F}" destId="{98C928B5-19F2-4E19-820F-8645B37EFA4E}" srcOrd="0" destOrd="0" presId="urn:microsoft.com/office/officeart/2005/8/layout/bList2"/>
    <dgm:cxn modelId="{707A97EF-C519-4934-9867-A52D329672DD}" type="presOf" srcId="{CC36EC99-D02D-49BC-80D6-3359CF763E83}" destId="{131C5042-6849-4D36-A319-01B30CA73AC1}" srcOrd="0" destOrd="0" presId="urn:microsoft.com/office/officeart/2005/8/layout/bList2"/>
    <dgm:cxn modelId="{8A1827A6-6C19-4316-A26E-A2DFD21E85FE}" type="presParOf" srcId="{E30900DC-4B51-454A-88D4-C14249786FAF}" destId="{CE203771-3CE0-4B31-8DA5-7EAA2C7AF74A}" srcOrd="0" destOrd="0" presId="urn:microsoft.com/office/officeart/2005/8/layout/bList2"/>
    <dgm:cxn modelId="{100D366B-8BB7-42D9-B80F-94593C42A483}" type="presParOf" srcId="{CE203771-3CE0-4B31-8DA5-7EAA2C7AF74A}" destId="{131C5042-6849-4D36-A319-01B30CA73AC1}" srcOrd="0" destOrd="0" presId="urn:microsoft.com/office/officeart/2005/8/layout/bList2"/>
    <dgm:cxn modelId="{3EED8421-AB7C-4D56-9C6A-8B0DE176773A}" type="presParOf" srcId="{CE203771-3CE0-4B31-8DA5-7EAA2C7AF74A}" destId="{98C928B5-19F2-4E19-820F-8645B37EFA4E}" srcOrd="1" destOrd="0" presId="urn:microsoft.com/office/officeart/2005/8/layout/bList2"/>
    <dgm:cxn modelId="{61685BAE-4F5E-467F-9AAC-F2E1912AA3C0}" type="presParOf" srcId="{CE203771-3CE0-4B31-8DA5-7EAA2C7AF74A}" destId="{8EE4808B-FF3C-4AAA-8D70-FEE3D46778F3}" srcOrd="2" destOrd="0" presId="urn:microsoft.com/office/officeart/2005/8/layout/bList2"/>
    <dgm:cxn modelId="{79748538-F2BC-4380-B2C2-8C8134DF6879}" type="presParOf" srcId="{CE203771-3CE0-4B31-8DA5-7EAA2C7AF74A}" destId="{204DB99B-F5A0-4EE2-92EA-EAAA09CF5FF2}" srcOrd="3" destOrd="0" presId="urn:microsoft.com/office/officeart/2005/8/layout/bList2"/>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1A06F92-18EC-4B02-A1CB-E5914C2B4E08}" type="doc">
      <dgm:prSet loTypeId="urn:microsoft.com/office/officeart/2005/8/layout/vList3" loCatId="list" qsTypeId="urn:microsoft.com/office/officeart/2005/8/quickstyle/3d7" qsCatId="3D" csTypeId="urn:microsoft.com/office/officeart/2005/8/colors/accent1_2" csCatId="accent1" phldr="1"/>
      <dgm:spPr/>
      <dgm:t>
        <a:bodyPr/>
        <a:lstStyle/>
        <a:p>
          <a:endParaRPr lang="en-US"/>
        </a:p>
      </dgm:t>
    </dgm:pt>
    <dgm:pt modelId="{FFBA313F-D483-4A8D-89AA-91941DBBACC2}" type="pres">
      <dgm:prSet presAssocID="{B1A06F92-18EC-4B02-A1CB-E5914C2B4E08}" presName="linearFlow" presStyleCnt="0">
        <dgm:presLayoutVars>
          <dgm:dir/>
          <dgm:resizeHandles val="exact"/>
        </dgm:presLayoutVars>
      </dgm:prSet>
      <dgm:spPr/>
    </dgm:pt>
  </dgm:ptLst>
  <dgm:cxnLst>
    <dgm:cxn modelId="{0C806489-D154-461A-BC93-438EE4E833A1}" type="presOf" srcId="{B1A06F92-18EC-4B02-A1CB-E5914C2B4E08}" destId="{FFBA313F-D483-4A8D-89AA-91941DBBACC2}" srcOrd="0" destOrd="0" presId="urn:microsoft.com/office/officeart/2005/8/layout/vList3"/>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Lst>
  <dgm:cxnLst>
    <dgm:cxn modelId="{2502488F-38D9-4284-A7B8-D35329334ADC}" type="presOf" srcId="{BC7B1336-6D8E-48D8-B5D1-7CBB2DD30E72}" destId="{0E589AE9-5352-4049-AC7F-E3956DAB48EB}" srcOrd="0"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1A06F92-18EC-4B02-A1CB-E5914C2B4E08}" type="doc">
      <dgm:prSet loTypeId="urn:microsoft.com/office/officeart/2005/8/layout/vList3" loCatId="list" qsTypeId="urn:microsoft.com/office/officeart/2005/8/quickstyle/3d7" qsCatId="3D" csTypeId="urn:microsoft.com/office/officeart/2005/8/colors/accent1_2" csCatId="accent1" phldr="1"/>
      <dgm:spPr/>
      <dgm:t>
        <a:bodyPr/>
        <a:lstStyle/>
        <a:p>
          <a:endParaRPr lang="en-US"/>
        </a:p>
      </dgm:t>
    </dgm:pt>
    <dgm:pt modelId="{FFBA313F-D483-4A8D-89AA-91941DBBACC2}" type="pres">
      <dgm:prSet presAssocID="{B1A06F92-18EC-4B02-A1CB-E5914C2B4E08}" presName="linearFlow" presStyleCnt="0">
        <dgm:presLayoutVars>
          <dgm:dir/>
          <dgm:resizeHandles val="exact"/>
        </dgm:presLayoutVars>
      </dgm:prSet>
      <dgm:spPr/>
    </dgm:pt>
  </dgm:ptLst>
  <dgm:cxnLst>
    <dgm:cxn modelId="{0C806489-D154-461A-BC93-438EE4E833A1}" type="presOf" srcId="{B1A06F92-18EC-4B02-A1CB-E5914C2B4E08}" destId="{FFBA313F-D483-4A8D-89AA-91941DBBACC2}" srcOrd="0" destOrd="0" presId="urn:microsoft.com/office/officeart/2005/8/layout/vList3"/>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252A87F-1787-473A-937F-E03E41D146AD}">
      <dgm:prSet custT="1"/>
      <dgm:spPr/>
      <dgm:t>
        <a:bodyPr/>
        <a:lstStyle/>
        <a:p>
          <a:pPr algn="ctr"/>
          <a:r>
            <a:rPr lang="en-US" sz="1600" b="1" dirty="0">
              <a:solidFill>
                <a:schemeClr val="tx1"/>
              </a:solidFill>
              <a:latin typeface="Arial" panose="020B0604020202020204" pitchFamily="34" charset="0"/>
              <a:cs typeface="Arial" panose="020B0604020202020204" pitchFamily="34" charset="0"/>
            </a:rPr>
            <a:t>+91 9874517001</a:t>
          </a:r>
        </a:p>
        <a:p>
          <a:pPr algn="ctr"/>
          <a:r>
            <a:rPr lang="en-US" sz="1600" b="1" dirty="0">
              <a:solidFill>
                <a:schemeClr val="tx1"/>
              </a:solidFill>
              <a:latin typeface="Arial" panose="020B0604020202020204" pitchFamily="34" charset="0"/>
              <a:cs typeface="Arial" panose="020B0604020202020204" pitchFamily="34" charset="0"/>
            </a:rPr>
            <a:t>+91 9830807373</a:t>
          </a:r>
        </a:p>
        <a:p>
          <a:pPr algn="ctr"/>
          <a:r>
            <a:rPr lang="en-US" sz="1600" b="1" dirty="0">
              <a:solidFill>
                <a:schemeClr val="tx1"/>
              </a:solidFill>
              <a:latin typeface="Arial" panose="020B0604020202020204" pitchFamily="34" charset="0"/>
              <a:cs typeface="Arial" panose="020B0604020202020204" pitchFamily="34" charset="0"/>
            </a:rPr>
            <a:t>+91 9830303700</a:t>
          </a:r>
        </a:p>
      </dgm:t>
    </dgm:pt>
    <dgm:pt modelId="{55F7481B-1AE5-490B-9A8C-35C437D0C6FA}" type="parTrans" cxnId="{DFC6241E-1C72-496B-B7FE-D1252C964F71}">
      <dgm:prSet/>
      <dgm:spPr/>
      <dgm:t>
        <a:bodyPr/>
        <a:lstStyle/>
        <a:p>
          <a:endParaRPr lang="en-US"/>
        </a:p>
      </dgm:t>
    </dgm:pt>
    <dgm:pt modelId="{8881064D-0D42-4459-9CB9-6D1F2C9CAD50}" type="sibTrans" cxnId="{DFC6241E-1C72-496B-B7FE-D1252C964F71}">
      <dgm:prSet/>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 modelId="{807DB53B-A770-4029-802C-DBC8DE20F8B2}" type="pres">
      <dgm:prSet presAssocID="{E252A87F-1787-473A-937F-E03E41D146AD}" presName="root" presStyleCnt="0"/>
      <dgm:spPr/>
    </dgm:pt>
    <dgm:pt modelId="{01DC23AB-6074-4D70-B1EE-FFFED99D9FAA}" type="pres">
      <dgm:prSet presAssocID="{E252A87F-1787-473A-937F-E03E41D146AD}" presName="rootComposite" presStyleCnt="0"/>
      <dgm:spPr/>
    </dgm:pt>
    <dgm:pt modelId="{4F4B4106-DAC1-4A6A-AA40-026EE25A4C1E}" type="pres">
      <dgm:prSet presAssocID="{E252A87F-1787-473A-937F-E03E41D146AD}" presName="rootText" presStyleLbl="node1" presStyleIdx="0" presStyleCnt="1" custScaleX="122983" custLinFactNeighborX="-2463" custLinFactNeighborY="-25856"/>
      <dgm:spPr/>
    </dgm:pt>
    <dgm:pt modelId="{50B0C6A2-8C3F-448A-AACE-B33C702DF511}" type="pres">
      <dgm:prSet presAssocID="{E252A87F-1787-473A-937F-E03E41D146AD}" presName="rootConnector" presStyleLbl="node1" presStyleIdx="0" presStyleCnt="1"/>
      <dgm:spPr/>
    </dgm:pt>
    <dgm:pt modelId="{D05362A3-1010-4FC7-A75C-87DFA58B2127}" type="pres">
      <dgm:prSet presAssocID="{E252A87F-1787-473A-937F-E03E41D146AD}" presName="childShape" presStyleCnt="0"/>
      <dgm:spPr/>
    </dgm:pt>
  </dgm:ptLst>
  <dgm:cxnLst>
    <dgm:cxn modelId="{DFC6241E-1C72-496B-B7FE-D1252C964F71}" srcId="{BC7B1336-6D8E-48D8-B5D1-7CBB2DD30E72}" destId="{E252A87F-1787-473A-937F-E03E41D146AD}" srcOrd="0" destOrd="0" parTransId="{55F7481B-1AE5-490B-9A8C-35C437D0C6FA}" sibTransId="{8881064D-0D42-4459-9CB9-6D1F2C9CAD50}"/>
    <dgm:cxn modelId="{2502488F-38D9-4284-A7B8-D35329334ADC}" type="presOf" srcId="{BC7B1336-6D8E-48D8-B5D1-7CBB2DD30E72}" destId="{0E589AE9-5352-4049-AC7F-E3956DAB48EB}" srcOrd="0" destOrd="0" presId="urn:microsoft.com/office/officeart/2005/8/layout/hierarchy3"/>
    <dgm:cxn modelId="{CBE42ADC-EDAA-41B8-B6A0-97A6C4919CD5}" type="presOf" srcId="{E252A87F-1787-473A-937F-E03E41D146AD}" destId="{4F4B4106-DAC1-4A6A-AA40-026EE25A4C1E}" srcOrd="0" destOrd="0" presId="urn:microsoft.com/office/officeart/2005/8/layout/hierarchy3"/>
    <dgm:cxn modelId="{40FF26FF-3738-438F-B9B3-12A14D834DA2}" type="presOf" srcId="{E252A87F-1787-473A-937F-E03E41D146AD}" destId="{50B0C6A2-8C3F-448A-AACE-B33C702DF511}" srcOrd="1" destOrd="0" presId="urn:microsoft.com/office/officeart/2005/8/layout/hierarchy3"/>
    <dgm:cxn modelId="{F908966F-B83C-432C-8485-5795818AB1F9}" type="presParOf" srcId="{0E589AE9-5352-4049-AC7F-E3956DAB48EB}" destId="{807DB53B-A770-4029-802C-DBC8DE20F8B2}" srcOrd="0" destOrd="0" presId="urn:microsoft.com/office/officeart/2005/8/layout/hierarchy3"/>
    <dgm:cxn modelId="{16E85FCA-0298-458E-A75D-CF000EA2F279}" type="presParOf" srcId="{807DB53B-A770-4029-802C-DBC8DE20F8B2}" destId="{01DC23AB-6074-4D70-B1EE-FFFED99D9FAA}" srcOrd="0" destOrd="0" presId="urn:microsoft.com/office/officeart/2005/8/layout/hierarchy3"/>
    <dgm:cxn modelId="{13DC8C77-B7F1-4624-95A6-E666A9F186C6}" type="presParOf" srcId="{01DC23AB-6074-4D70-B1EE-FFFED99D9FAA}" destId="{4F4B4106-DAC1-4A6A-AA40-026EE25A4C1E}" srcOrd="0" destOrd="0" presId="urn:microsoft.com/office/officeart/2005/8/layout/hierarchy3"/>
    <dgm:cxn modelId="{AD568EBB-BA4A-4A45-800A-D4C0D5D0BE27}" type="presParOf" srcId="{01DC23AB-6074-4D70-B1EE-FFFED99D9FAA}" destId="{50B0C6A2-8C3F-448A-AACE-B33C702DF511}" srcOrd="1" destOrd="0" presId="urn:microsoft.com/office/officeart/2005/8/layout/hierarchy3"/>
    <dgm:cxn modelId="{CA6125B0-F5A4-4AC9-B947-E8670D5898FE}" type="presParOf" srcId="{807DB53B-A770-4029-802C-DBC8DE20F8B2}" destId="{D05362A3-1010-4FC7-A75C-87DFA58B2127}"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3E63B4B5-BACA-49C6-97A3-FBC0BA26062A}">
      <dgm:prSet/>
      <dgm:spPr/>
      <dgm:t>
        <a:bodyPr/>
        <a:lstStyle/>
        <a:p>
          <a:pPr algn="ctr"/>
          <a:r>
            <a:rPr lang="en-US" b="1" dirty="0">
              <a:solidFill>
                <a:schemeClr val="tx1"/>
              </a:solidFill>
            </a:rPr>
            <a:t>info@aakashpackers.com</a:t>
          </a:r>
        </a:p>
      </dgm:t>
    </dgm:pt>
    <dgm:pt modelId="{950028F4-5525-4AB4-AFC0-5127F32733BB}" type="parTrans" cxnId="{25844379-F9CB-4B3A-AB25-6FA015E2CCB0}">
      <dgm:prSet/>
      <dgm:spPr/>
      <dgm:t>
        <a:bodyPr/>
        <a:lstStyle/>
        <a:p>
          <a:endParaRPr lang="en-US"/>
        </a:p>
      </dgm:t>
    </dgm:pt>
    <dgm:pt modelId="{2285418C-E929-4798-A012-064018AA31BC}" type="sibTrans" cxnId="{25844379-F9CB-4B3A-AB25-6FA015E2CCB0}">
      <dgm:prSet/>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 modelId="{2F641491-2E7B-4A04-B47D-285700E6CE58}" type="pres">
      <dgm:prSet presAssocID="{3E63B4B5-BACA-49C6-97A3-FBC0BA26062A}" presName="parentText" presStyleLbl="node1" presStyleIdx="0" presStyleCnt="1" custLinFactNeighborX="-551" custLinFactNeighborY="-34210">
        <dgm:presLayoutVars>
          <dgm:chMax val="0"/>
          <dgm:bulletEnabled val="1"/>
        </dgm:presLayoutVars>
      </dgm:prSet>
      <dgm:spPr/>
    </dgm:pt>
  </dgm:ptLst>
  <dgm:cxnLst>
    <dgm:cxn modelId="{05D47002-4B38-4227-9078-77957F854F38}" type="presOf" srcId="{3E63B4B5-BACA-49C6-97A3-FBC0BA26062A}" destId="{2F641491-2E7B-4A04-B47D-285700E6CE58}" srcOrd="0" destOrd="0" presId="urn:microsoft.com/office/officeart/2005/8/layout/vList2"/>
    <dgm:cxn modelId="{25844379-F9CB-4B3A-AB25-6FA015E2CCB0}" srcId="{CB928914-572B-4BFB-B0F8-4A40652E740A}" destId="{3E63B4B5-BACA-49C6-97A3-FBC0BA26062A}" srcOrd="0" destOrd="0" parTransId="{950028F4-5525-4AB4-AFC0-5127F32733BB}" sibTransId="{2285418C-E929-4798-A012-064018AA31BC}"/>
    <dgm:cxn modelId="{5BCE3190-E057-4522-AB2D-C3B67FBBA5B0}" type="presOf" srcId="{CB928914-572B-4BFB-B0F8-4A40652E740A}" destId="{4AD653B7-1D04-43B4-B710-FDE96DC134A3}" srcOrd="0" destOrd="0" presId="urn:microsoft.com/office/officeart/2005/8/layout/vList2"/>
    <dgm:cxn modelId="{BDBDC5D8-55E0-426A-BE45-312A937550C8}" type="presParOf" srcId="{4AD653B7-1D04-43B4-B710-FDE96DC134A3}" destId="{2F641491-2E7B-4A04-B47D-285700E6CE58}"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0F8FC078-3F3D-4707-B71B-7F8A9311DAEE}" type="doc">
      <dgm:prSet loTypeId="urn:microsoft.com/office/officeart/2005/8/layout/vList2" loCatId="list" qsTypeId="urn:microsoft.com/office/officeart/2005/8/quickstyle/3d6" qsCatId="3D" csTypeId="urn:microsoft.com/office/officeart/2005/8/colors/accent1_2" csCatId="accent1"/>
      <dgm:spPr/>
      <dgm:t>
        <a:bodyPr/>
        <a:lstStyle/>
        <a:p>
          <a:endParaRPr lang="en-US"/>
        </a:p>
      </dgm:t>
    </dgm:pt>
    <dgm:pt modelId="{CC03C333-C977-4191-B54F-7370AA951835}">
      <dgm:prSet/>
      <dgm:spPr/>
      <dgm:t>
        <a:bodyPr/>
        <a:lstStyle/>
        <a:p>
          <a:pPr algn="ctr"/>
          <a:r>
            <a:rPr lang="en-US" b="1" dirty="0">
              <a:solidFill>
                <a:schemeClr val="tx1"/>
              </a:solidFill>
            </a:rPr>
            <a:t>www.aakashpackers.com</a:t>
          </a:r>
        </a:p>
      </dgm:t>
    </dgm:pt>
    <dgm:pt modelId="{F02F7F05-60D7-401D-9585-995D6B9A5C92}" type="parTrans" cxnId="{6E571BEF-B761-4EC0-8B9A-F053EEBC2B32}">
      <dgm:prSet/>
      <dgm:spPr/>
      <dgm:t>
        <a:bodyPr/>
        <a:lstStyle/>
        <a:p>
          <a:endParaRPr lang="en-US"/>
        </a:p>
      </dgm:t>
    </dgm:pt>
    <dgm:pt modelId="{24BA8618-7F54-42B2-877D-4B8CC4204564}" type="sibTrans" cxnId="{6E571BEF-B761-4EC0-8B9A-F053EEBC2B32}">
      <dgm:prSet/>
      <dgm:spPr/>
      <dgm:t>
        <a:bodyPr/>
        <a:lstStyle/>
        <a:p>
          <a:endParaRPr lang="en-US"/>
        </a:p>
      </dgm:t>
    </dgm:pt>
    <dgm:pt modelId="{01683B09-D266-45FC-A264-0CA54579E99F}" type="pres">
      <dgm:prSet presAssocID="{0F8FC078-3F3D-4707-B71B-7F8A9311DAEE}" presName="linear" presStyleCnt="0">
        <dgm:presLayoutVars>
          <dgm:animLvl val="lvl"/>
          <dgm:resizeHandles val="exact"/>
        </dgm:presLayoutVars>
      </dgm:prSet>
      <dgm:spPr/>
    </dgm:pt>
    <dgm:pt modelId="{2A0AD1D2-B940-48E2-99C4-A4EDE0A98E72}" type="pres">
      <dgm:prSet presAssocID="{CC03C333-C977-4191-B54F-7370AA951835}" presName="parentText" presStyleLbl="node1" presStyleIdx="0" presStyleCnt="1">
        <dgm:presLayoutVars>
          <dgm:chMax val="0"/>
          <dgm:bulletEnabled val="1"/>
        </dgm:presLayoutVars>
      </dgm:prSet>
      <dgm:spPr/>
    </dgm:pt>
  </dgm:ptLst>
  <dgm:cxnLst>
    <dgm:cxn modelId="{CE315E00-1303-494F-89CC-221D29BD3239}" type="presOf" srcId="{CC03C333-C977-4191-B54F-7370AA951835}" destId="{2A0AD1D2-B940-48E2-99C4-A4EDE0A98E72}" srcOrd="0" destOrd="0" presId="urn:microsoft.com/office/officeart/2005/8/layout/vList2"/>
    <dgm:cxn modelId="{4CCF4CEE-2937-46F0-81CE-D4F0A5736771}" type="presOf" srcId="{0F8FC078-3F3D-4707-B71B-7F8A9311DAEE}" destId="{01683B09-D266-45FC-A264-0CA54579E99F}" srcOrd="0" destOrd="0" presId="urn:microsoft.com/office/officeart/2005/8/layout/vList2"/>
    <dgm:cxn modelId="{6E571BEF-B761-4EC0-8B9A-F053EEBC2B32}" srcId="{0F8FC078-3F3D-4707-B71B-7F8A9311DAEE}" destId="{CC03C333-C977-4191-B54F-7370AA951835}" srcOrd="0" destOrd="0" parTransId="{F02F7F05-60D7-401D-9585-995D6B9A5C92}" sibTransId="{24BA8618-7F54-42B2-877D-4B8CC4204564}"/>
    <dgm:cxn modelId="{82D3D50F-1E2E-4FDF-A92A-D21989A28139}" type="presParOf" srcId="{01683B09-D266-45FC-A264-0CA54579E99F}" destId="{2A0AD1D2-B940-48E2-99C4-A4EDE0A98E72}"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C6482B16-3F5D-4752-9462-A78102D901B2}" type="doc">
      <dgm:prSet loTypeId="urn:microsoft.com/office/officeart/2005/8/layout/process1" loCatId="process" qsTypeId="urn:microsoft.com/office/officeart/2005/8/quickstyle/3d3" qsCatId="3D" csTypeId="urn:microsoft.com/office/officeart/2005/8/colors/accent1_2" csCatId="accent1"/>
      <dgm:spPr/>
      <dgm:t>
        <a:bodyPr/>
        <a:lstStyle/>
        <a:p>
          <a:endParaRPr lang="en-US"/>
        </a:p>
      </dgm:t>
    </dgm:pt>
    <dgm:pt modelId="{B97B2A13-8E2E-4CBA-9F48-6F744D607753}">
      <dgm:prSet custT="1"/>
      <dgm:spPr/>
      <dgm:t>
        <a:bodyPr/>
        <a:lstStyle/>
        <a:p>
          <a:r>
            <a:rPr lang="en-US" sz="1600" b="1" dirty="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https://sites.google.com/econcrunch.com/aakashmovingservices/home</a:t>
          </a:r>
          <a:endParaRPr lang="en-US" sz="1600" dirty="0">
            <a:solidFill>
              <a:schemeClr val="tx1"/>
            </a:solidFill>
          </a:endParaRPr>
        </a:p>
      </dgm:t>
    </dgm:pt>
    <dgm:pt modelId="{3D8374D3-0ADE-4613-9F6B-A5B981654E2B}" type="parTrans" cxnId="{F79848A0-2103-424A-ACF7-7713730C8867}">
      <dgm:prSet/>
      <dgm:spPr/>
      <dgm:t>
        <a:bodyPr/>
        <a:lstStyle/>
        <a:p>
          <a:endParaRPr lang="en-US"/>
        </a:p>
      </dgm:t>
    </dgm:pt>
    <dgm:pt modelId="{7397A11D-AF7F-4D35-BB39-6E154CE78704}" type="sibTrans" cxnId="{F79848A0-2103-424A-ACF7-7713730C8867}">
      <dgm:prSet/>
      <dgm:spPr/>
      <dgm:t>
        <a:bodyPr/>
        <a:lstStyle/>
        <a:p>
          <a:endParaRPr lang="en-US"/>
        </a:p>
      </dgm:t>
    </dgm:pt>
    <dgm:pt modelId="{23BEC3B6-E840-4EE1-AE83-95B945A4AE23}" type="pres">
      <dgm:prSet presAssocID="{C6482B16-3F5D-4752-9462-A78102D901B2}" presName="Name0" presStyleCnt="0">
        <dgm:presLayoutVars>
          <dgm:dir/>
          <dgm:resizeHandles val="exact"/>
        </dgm:presLayoutVars>
      </dgm:prSet>
      <dgm:spPr/>
    </dgm:pt>
    <dgm:pt modelId="{40B28612-1C1B-44A8-89E7-C4CCD1EDBC67}" type="pres">
      <dgm:prSet presAssocID="{B97B2A13-8E2E-4CBA-9F48-6F744D607753}" presName="node" presStyleLbl="node1" presStyleIdx="0" presStyleCnt="1">
        <dgm:presLayoutVars>
          <dgm:bulletEnabled val="1"/>
        </dgm:presLayoutVars>
      </dgm:prSet>
      <dgm:spPr/>
    </dgm:pt>
  </dgm:ptLst>
  <dgm:cxnLst>
    <dgm:cxn modelId="{F79848A0-2103-424A-ACF7-7713730C8867}" srcId="{C6482B16-3F5D-4752-9462-A78102D901B2}" destId="{B97B2A13-8E2E-4CBA-9F48-6F744D607753}" srcOrd="0" destOrd="0" parTransId="{3D8374D3-0ADE-4613-9F6B-A5B981654E2B}" sibTransId="{7397A11D-AF7F-4D35-BB39-6E154CE78704}"/>
    <dgm:cxn modelId="{26E40DA4-0716-446D-9814-F09E40999E31}" type="presOf" srcId="{C6482B16-3F5D-4752-9462-A78102D901B2}" destId="{23BEC3B6-E840-4EE1-AE83-95B945A4AE23}" srcOrd="0" destOrd="0" presId="urn:microsoft.com/office/officeart/2005/8/layout/process1"/>
    <dgm:cxn modelId="{2E615DAE-3C82-4E68-90AB-D737362994BB}" type="presOf" srcId="{B97B2A13-8E2E-4CBA-9F48-6F744D607753}" destId="{40B28612-1C1B-44A8-89E7-C4CCD1EDBC67}" srcOrd="0" destOrd="0" presId="urn:microsoft.com/office/officeart/2005/8/layout/process1"/>
    <dgm:cxn modelId="{A5BBB9AF-1E71-4649-BF0D-9DE8ACD30FD2}" type="presParOf" srcId="{23BEC3B6-E840-4EE1-AE83-95B945A4AE23}" destId="{40B28612-1C1B-44A8-89E7-C4CCD1EDBC67}" srcOrd="0" destOrd="0" presId="urn:microsoft.com/office/officeart/2005/8/layout/process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47D392A8-BC5F-4F19-A1CE-5DA9140B461C}">
      <dgm:prSet custT="1"/>
      <dgm:spPr/>
      <dgm:t>
        <a:bodyPr/>
        <a:lstStyle/>
        <a:p>
          <a:r>
            <a:rPr lang="en-US" sz="1400" b="1" dirty="0">
              <a:solidFill>
                <a:schemeClr val="accent6">
                  <a:lumMod val="50000"/>
                </a:schemeClr>
              </a:solidFill>
            </a:rPr>
            <a:t>Composed By</a:t>
          </a:r>
        </a:p>
      </dgm:t>
    </dgm:pt>
    <dgm:pt modelId="{6C7E4AED-38A4-4DD0-B104-A9087CA9EBF4}" type="parTrans" cxnId="{E2323F1A-AC85-4D62-B59C-8CBEF8CB0AE6}">
      <dgm:prSet/>
      <dgm:spPr/>
      <dgm:t>
        <a:bodyPr/>
        <a:lstStyle/>
        <a:p>
          <a:endParaRPr lang="en-US"/>
        </a:p>
      </dgm:t>
    </dgm:pt>
    <dgm:pt modelId="{196EE43C-1A47-411A-92CB-A7889A4D83A1}" type="sibTrans" cxnId="{E2323F1A-AC85-4D62-B59C-8CBEF8CB0AE6}">
      <dgm:prSet/>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 modelId="{F41AE4B8-616B-4086-9129-59479728867C}" type="pres">
      <dgm:prSet presAssocID="{47D392A8-BC5F-4F19-A1CE-5DA9140B461C}" presName="circ1TxSh" presStyleLbl="vennNode1" presStyleIdx="0" presStyleCnt="1" custScaleX="255357" custLinFactNeighborY="2327"/>
      <dgm:spPr/>
    </dgm:pt>
  </dgm:ptLst>
  <dgm:cxnLst>
    <dgm:cxn modelId="{94CDBD18-B434-410E-B4AD-64EF1BFB354F}" type="presOf" srcId="{D35E1A44-B694-4CD4-8105-003633045811}" destId="{5C16952B-9FB4-4B17-877A-781619755724}" srcOrd="0" destOrd="0" presId="urn:microsoft.com/office/officeart/2005/8/layout/venn1"/>
    <dgm:cxn modelId="{E2323F1A-AC85-4D62-B59C-8CBEF8CB0AE6}" srcId="{D35E1A44-B694-4CD4-8105-003633045811}" destId="{47D392A8-BC5F-4F19-A1CE-5DA9140B461C}" srcOrd="0" destOrd="0" parTransId="{6C7E4AED-38A4-4DD0-B104-A9087CA9EBF4}" sibTransId="{196EE43C-1A47-411A-92CB-A7889A4D83A1}"/>
    <dgm:cxn modelId="{FFE30177-D91F-413C-AB5B-EB31C45D6D34}" type="presOf" srcId="{47D392A8-BC5F-4F19-A1CE-5DA9140B461C}" destId="{F41AE4B8-616B-4086-9129-59479728867C}" srcOrd="0" destOrd="0" presId="urn:microsoft.com/office/officeart/2005/8/layout/venn1"/>
    <dgm:cxn modelId="{C077C5BB-CC49-4743-B2C2-B214358A4D80}" type="presParOf" srcId="{5C16952B-9FB4-4B17-877A-781619755724}" destId="{F41AE4B8-616B-4086-9129-59479728867C}" srcOrd="0" destOrd="0" presId="urn:microsoft.com/office/officeart/2005/8/layout/venn1"/>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7B1336-6D8E-48D8-B5D1-7CBB2DD30E7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0E589AE9-5352-4049-AC7F-E3956DAB48EB}" type="pres">
      <dgm:prSet presAssocID="{BC7B1336-6D8E-48D8-B5D1-7CBB2DD30E72}" presName="diagram" presStyleCnt="0">
        <dgm:presLayoutVars>
          <dgm:chPref val="1"/>
          <dgm:dir/>
          <dgm:animOne val="branch"/>
          <dgm:animLvl val="lvl"/>
          <dgm:resizeHandles/>
        </dgm:presLayoutVars>
      </dgm:prSet>
      <dgm:spPr/>
    </dgm:pt>
  </dgm:ptLst>
  <dgm:cxnLst>
    <dgm:cxn modelId="{2502488F-38D9-4284-A7B8-D35329334ADC}" type="presOf" srcId="{BC7B1336-6D8E-48D8-B5D1-7CBB2DD30E72}" destId="{0E589AE9-5352-4049-AC7F-E3956DAB48EB}" srcOrd="0"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928914-572B-4BFB-B0F8-4A40652E740A}"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4AD653B7-1D04-43B4-B710-FDE96DC134A3}" type="pres">
      <dgm:prSet presAssocID="{CB928914-572B-4BFB-B0F8-4A40652E740A}" presName="linear" presStyleCnt="0">
        <dgm:presLayoutVars>
          <dgm:animLvl val="lvl"/>
          <dgm:resizeHandles val="exact"/>
        </dgm:presLayoutVars>
      </dgm:prSet>
      <dgm:spPr/>
    </dgm:pt>
  </dgm:ptLst>
  <dgm:cxnLst>
    <dgm:cxn modelId="{5BCE3190-E057-4522-AB2D-C3B67FBBA5B0}" type="presOf" srcId="{CB928914-572B-4BFB-B0F8-4A40652E740A}" destId="{4AD653B7-1D04-43B4-B710-FDE96DC134A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35E1A44-B694-4CD4-8105-003633045811}"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n-US"/>
        </a:p>
      </dgm:t>
    </dgm:pt>
    <dgm:pt modelId="{5C16952B-9FB4-4B17-877A-781619755724}" type="pres">
      <dgm:prSet presAssocID="{D35E1A44-B694-4CD4-8105-003633045811}" presName="compositeShape" presStyleCnt="0">
        <dgm:presLayoutVars>
          <dgm:chMax val="7"/>
          <dgm:dir/>
          <dgm:resizeHandles val="exact"/>
        </dgm:presLayoutVars>
      </dgm:prSet>
      <dgm:spPr/>
    </dgm:pt>
  </dgm:ptLst>
  <dgm:cxnLst>
    <dgm:cxn modelId="{94CDBD18-B434-410E-B4AD-64EF1BFB354F}" type="presOf" srcId="{D35E1A44-B694-4CD4-8105-003633045811}" destId="{5C16952B-9FB4-4B17-877A-781619755724}" srcOrd="0" destOrd="0" presId="urn:microsoft.com/office/officeart/2005/8/layout/venn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E072E9C-33C8-4C26-92FB-56CA3F12A3EF}"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CE8B4302-1C2A-45B0-9AB0-49101779CD5E}">
      <dgm:prSet/>
      <dgm:spPr/>
      <dgm:t>
        <a:bodyPr/>
        <a:lstStyle/>
        <a:p>
          <a:r>
            <a:rPr lang="en-US" dirty="0"/>
            <a:t>#</a:t>
          </a:r>
          <a:r>
            <a:rPr lang="en-US" dirty="0" err="1"/>
            <a:t>MoversandPackers</a:t>
          </a:r>
          <a:endParaRPr lang="en-US" dirty="0"/>
        </a:p>
      </dgm:t>
    </dgm:pt>
    <dgm:pt modelId="{356A389B-6ACC-48FC-BDCA-FD2B8B24FCD0}" type="parTrans" cxnId="{EF4A77FB-BCA5-4E80-8A35-DAA86A12A635}">
      <dgm:prSet/>
      <dgm:spPr/>
      <dgm:t>
        <a:bodyPr/>
        <a:lstStyle/>
        <a:p>
          <a:endParaRPr lang="en-US"/>
        </a:p>
      </dgm:t>
    </dgm:pt>
    <dgm:pt modelId="{C1877EAD-AC03-492F-8246-A4EEF1013B65}" type="sibTrans" cxnId="{EF4A77FB-BCA5-4E80-8A35-DAA86A12A635}">
      <dgm:prSet/>
      <dgm:spPr/>
      <dgm:t>
        <a:bodyPr/>
        <a:lstStyle/>
        <a:p>
          <a:endParaRPr lang="en-US"/>
        </a:p>
      </dgm:t>
    </dgm:pt>
    <dgm:pt modelId="{19BDA527-141E-4815-B5E1-C1F25BDA9272}" type="pres">
      <dgm:prSet presAssocID="{5E072E9C-33C8-4C26-92FB-56CA3F12A3EF}" presName="linear" presStyleCnt="0">
        <dgm:presLayoutVars>
          <dgm:animLvl val="lvl"/>
          <dgm:resizeHandles val="exact"/>
        </dgm:presLayoutVars>
      </dgm:prSet>
      <dgm:spPr/>
    </dgm:pt>
    <dgm:pt modelId="{8020679F-33AA-4085-B3F2-7F194E8D1C95}" type="pres">
      <dgm:prSet presAssocID="{CE8B4302-1C2A-45B0-9AB0-49101779CD5E}" presName="parentText" presStyleLbl="node1" presStyleIdx="0" presStyleCnt="1" custScaleX="38389">
        <dgm:presLayoutVars>
          <dgm:chMax val="0"/>
          <dgm:bulletEnabled val="1"/>
        </dgm:presLayoutVars>
      </dgm:prSet>
      <dgm:spPr/>
    </dgm:pt>
  </dgm:ptLst>
  <dgm:cxnLst>
    <dgm:cxn modelId="{B9B2BA16-1BB6-4B73-A526-3E9B45560BDC}" type="presOf" srcId="{5E072E9C-33C8-4C26-92FB-56CA3F12A3EF}" destId="{19BDA527-141E-4815-B5E1-C1F25BDA9272}" srcOrd="0" destOrd="0" presId="urn:microsoft.com/office/officeart/2005/8/layout/vList2"/>
    <dgm:cxn modelId="{E01D14A4-6D19-4053-B3BE-BE2811D2E5C1}" type="presOf" srcId="{CE8B4302-1C2A-45B0-9AB0-49101779CD5E}" destId="{8020679F-33AA-4085-B3F2-7F194E8D1C95}" srcOrd="0" destOrd="0" presId="urn:microsoft.com/office/officeart/2005/8/layout/vList2"/>
    <dgm:cxn modelId="{EF4A77FB-BCA5-4E80-8A35-DAA86A12A635}" srcId="{5E072E9C-33C8-4C26-92FB-56CA3F12A3EF}" destId="{CE8B4302-1C2A-45B0-9AB0-49101779CD5E}" srcOrd="0" destOrd="0" parTransId="{356A389B-6ACC-48FC-BDCA-FD2B8B24FCD0}" sibTransId="{C1877EAD-AC03-492F-8246-A4EEF1013B65}"/>
    <dgm:cxn modelId="{E7A49414-CD1C-46BC-BA38-DFC693B0580F}" type="presParOf" srcId="{19BDA527-141E-4815-B5E1-C1F25BDA9272}" destId="{8020679F-33AA-4085-B3F2-7F194E8D1C95}" srcOrd="0" destOrd="0" presId="urn:microsoft.com/office/officeart/2005/8/layout/vList2"/>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FE73E-633D-4D30-9135-B1D1F9511594}">
      <dsp:nvSpPr>
        <dsp:cNvPr id="0" name=""/>
        <dsp:cNvSpPr/>
      </dsp:nvSpPr>
      <dsp:spPr>
        <a:xfrm>
          <a:off x="0" y="0"/>
          <a:ext cx="7470648" cy="3676682"/>
        </a:xfrm>
        <a:prstGeom prst="roundRect">
          <a:avLst>
            <a:gd name="adj" fmla="val 10000"/>
          </a:avLst>
        </a:prstGeom>
        <a:solidFill>
          <a:schemeClr val="accent1">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sp3d extrusionH="28000" prstMaterial="matte"/>
        </a:bodyPr>
        <a:lstStyle/>
        <a:p>
          <a:pPr marL="0" lvl="0" indent="0" algn="ctr" defTabSz="1600200">
            <a:lnSpc>
              <a:spcPct val="90000"/>
            </a:lnSpc>
            <a:spcBef>
              <a:spcPct val="0"/>
            </a:spcBef>
            <a:spcAft>
              <a:spcPct val="35000"/>
            </a:spcAft>
            <a:buNone/>
          </a:pPr>
          <a:r>
            <a:rPr lang="en-US" sz="3600" b="1" kern="1200" baseline="0" dirty="0">
              <a:latin typeface="Berlin Sans FB Demi" panose="020E0802020502020306" pitchFamily="34" charset="0"/>
            </a:rPr>
            <a:t>Experienced Movers and Packers The Ultimate Solution for Safe and Smooth Moving</a:t>
          </a:r>
          <a:br>
            <a:rPr lang="en-US" sz="3600" b="1" kern="1200" baseline="0" dirty="0">
              <a:latin typeface="Berlin Sans FB Demi" panose="020E0802020502020306" pitchFamily="34" charset="0"/>
            </a:rPr>
          </a:br>
          <a:endParaRPr lang="en-US" sz="3600" b="1" kern="1200" dirty="0">
            <a:latin typeface="Berlin Sans FB Demi" panose="020E0802020502020306" pitchFamily="34" charset="0"/>
          </a:endParaRPr>
        </a:p>
      </dsp:txBody>
      <dsp:txXfrm>
        <a:off x="0" y="1470672"/>
        <a:ext cx="7470648" cy="1470672"/>
      </dsp:txXfrm>
    </dsp:sp>
    <dsp:sp modelId="{DD02DC2C-2871-477A-9A47-507BBA5E7E11}">
      <dsp:nvSpPr>
        <dsp:cNvPr id="0" name=""/>
        <dsp:cNvSpPr/>
      </dsp:nvSpPr>
      <dsp:spPr>
        <a:xfrm>
          <a:off x="3069787" y="0"/>
          <a:ext cx="1224335" cy="122433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a:noFill/>
        </a:ln>
        <a:effectLst/>
        <a:sp3d prstMaterial="matte"/>
      </dsp:spPr>
      <dsp:style>
        <a:lnRef idx="0">
          <a:scrgbClr r="0" g="0" b="0"/>
        </a:lnRef>
        <a:fillRef idx="1">
          <a:scrgbClr r="0" g="0" b="0"/>
        </a:fillRef>
        <a:effectRef idx="0">
          <a:scrgbClr r="0" g="0" b="0"/>
        </a:effectRef>
        <a:fontRef idx="minor"/>
      </dsp:style>
    </dsp:sp>
    <dsp:sp modelId="{CFF32865-3D27-4D50-9BD9-6EF3DF90283A}">
      <dsp:nvSpPr>
        <dsp:cNvPr id="0" name=""/>
        <dsp:cNvSpPr/>
      </dsp:nvSpPr>
      <dsp:spPr>
        <a:xfrm>
          <a:off x="298825" y="2941345"/>
          <a:ext cx="6872996" cy="551502"/>
        </a:xfrm>
        <a:prstGeom prst="leftRightArrow">
          <a:avLst/>
        </a:prstGeom>
        <a:solidFill>
          <a:schemeClr val="accent1">
            <a:tint val="6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0679F-33AA-4085-B3F2-7F194E8D1C95}">
      <dsp:nvSpPr>
        <dsp:cNvPr id="0" name=""/>
        <dsp:cNvSpPr/>
      </dsp:nvSpPr>
      <dsp:spPr>
        <a:xfrm>
          <a:off x="1722772" y="2795"/>
          <a:ext cx="2146873" cy="431730"/>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a:t>
          </a:r>
          <a:r>
            <a:rPr lang="en-US" sz="1700" kern="1200" dirty="0" err="1"/>
            <a:t>RelocationCompany</a:t>
          </a:r>
          <a:endParaRPr lang="en-US" sz="1700" kern="1200" dirty="0"/>
        </a:p>
      </dsp:txBody>
      <dsp:txXfrm>
        <a:off x="1743847" y="23870"/>
        <a:ext cx="2104723" cy="3895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0679F-33AA-4085-B3F2-7F194E8D1C95}">
      <dsp:nvSpPr>
        <dsp:cNvPr id="0" name=""/>
        <dsp:cNvSpPr/>
      </dsp:nvSpPr>
      <dsp:spPr>
        <a:xfrm>
          <a:off x="1722772" y="2795"/>
          <a:ext cx="2146873" cy="431730"/>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a:t>
          </a:r>
          <a:r>
            <a:rPr lang="en-US" sz="1800" kern="1200" dirty="0" err="1"/>
            <a:t>SmoothShifting</a:t>
          </a:r>
          <a:endParaRPr lang="en-US" sz="1800" kern="1200" dirty="0"/>
        </a:p>
      </dsp:txBody>
      <dsp:txXfrm>
        <a:off x="1743847" y="23870"/>
        <a:ext cx="2104723" cy="3895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0679F-33AA-4085-B3F2-7F194E8D1C95}">
      <dsp:nvSpPr>
        <dsp:cNvPr id="0" name=""/>
        <dsp:cNvSpPr/>
      </dsp:nvSpPr>
      <dsp:spPr>
        <a:xfrm>
          <a:off x="1722772" y="2795"/>
          <a:ext cx="2146873" cy="431730"/>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a:t>
          </a:r>
          <a:r>
            <a:rPr lang="en-US" sz="1800" kern="1200" dirty="0" err="1"/>
            <a:t>MovingServices</a:t>
          </a:r>
          <a:endParaRPr lang="en-US" sz="1800" kern="1200" dirty="0"/>
        </a:p>
      </dsp:txBody>
      <dsp:txXfrm>
        <a:off x="1743847" y="23870"/>
        <a:ext cx="2104723" cy="3895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7A008A-7922-4570-930D-DAC6DBF56F49}">
      <dsp:nvSpPr>
        <dsp:cNvPr id="0" name=""/>
        <dsp:cNvSpPr/>
      </dsp:nvSpPr>
      <dsp:spPr>
        <a:xfrm rot="10800000">
          <a:off x="1464182" y="1586287"/>
          <a:ext cx="8768632" cy="4417280"/>
        </a:xfrm>
        <a:prstGeom prst="homePlate">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47898" tIns="68580" rIns="128016" bIns="68580" numCol="1" spcCol="1270" anchor="ctr" anchorCtr="0">
          <a:noAutofit/>
        </a:bodyPr>
        <a:lstStyle/>
        <a:p>
          <a:pPr marL="0" lvl="0" indent="0" algn="just" defTabSz="800100">
            <a:lnSpc>
              <a:spcPct val="90000"/>
            </a:lnSpc>
            <a:spcBef>
              <a:spcPct val="0"/>
            </a:spcBef>
            <a:spcAft>
              <a:spcPct val="35000"/>
            </a:spcAft>
            <a:buNone/>
          </a:pPr>
          <a:r>
            <a:rPr lang="en-US" sz="1800" b="1" kern="1200" dirty="0">
              <a:solidFill>
                <a:schemeClr val="accent4">
                  <a:lumMod val="75000"/>
                </a:schemeClr>
              </a:solidFill>
            </a:rPr>
            <a:t>Problems with Common People to Do the Job of Moving:</a:t>
          </a:r>
        </a:p>
        <a:p>
          <a:pPr marL="0" lvl="0" indent="0" algn="just" defTabSz="800100">
            <a:lnSpc>
              <a:spcPct val="90000"/>
            </a:lnSpc>
            <a:spcBef>
              <a:spcPct val="0"/>
            </a:spcBef>
            <a:spcAft>
              <a:spcPct val="35000"/>
            </a:spcAft>
            <a:buNone/>
          </a:pPr>
          <a:r>
            <a:rPr lang="en-US" sz="1600" b="0" i="0" kern="1200" dirty="0">
              <a:solidFill>
                <a:schemeClr val="tx1"/>
              </a:solidFill>
              <a:latin typeface="Arial" panose="020B0604020202020204" pitchFamily="34" charset="0"/>
              <a:cs typeface="Arial" panose="020B0604020202020204" pitchFamily="34" charset="0"/>
            </a:rPr>
            <a:t>Be that as it may, packing moving is a challenging activity. Average folks cannot do it without the help of anybody. It needs excellent experience and aptitudes. Then again, individuals are occupied these days, and they do not have much time. Only an accomplished and veteran moving organization can move your products in a tough situation without any fault or trouble. Numerous packers and movers are available in the market. Not all are authentic or vastly experienced in the world of packing moving. Numerous novices or fake movers are likewise present in the field. They either ruin your articles in the event of careless moving or cheat you for more cash. Along these lines, you ought to be cautious. It would be best if you employed a top mover to relocate your goods. For that, you need to take a study. It will supply you data about the excellent and genuine movers present in the market. Additionally, see the reviews of the movers in their websites.</a:t>
          </a:r>
          <a:endParaRPr lang="en-US" sz="1600" b="0" kern="1200" dirty="0">
            <a:solidFill>
              <a:schemeClr val="tx1"/>
            </a:solidFill>
            <a:latin typeface="Arial" panose="020B0604020202020204" pitchFamily="34" charset="0"/>
            <a:cs typeface="Arial" panose="020B0604020202020204" pitchFamily="34" charset="0"/>
          </a:endParaRPr>
        </a:p>
      </dsp:txBody>
      <dsp:txXfrm rot="10800000">
        <a:off x="2568502" y="1586287"/>
        <a:ext cx="7664312" cy="4417280"/>
      </dsp:txXfrm>
    </dsp:sp>
    <dsp:sp modelId="{F1D9DC9B-D602-43CE-B044-59386DCFD6A8}">
      <dsp:nvSpPr>
        <dsp:cNvPr id="0" name=""/>
        <dsp:cNvSpPr/>
      </dsp:nvSpPr>
      <dsp:spPr>
        <a:xfrm>
          <a:off x="0" y="1361226"/>
          <a:ext cx="4417280" cy="441728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8000" r="-38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482CF-CEC6-4476-B021-F85279BE1D46}">
      <dsp:nvSpPr>
        <dsp:cNvPr id="0" name=""/>
        <dsp:cNvSpPr/>
      </dsp:nvSpPr>
      <dsp:spPr>
        <a:xfrm rot="5400000">
          <a:off x="652455" y="14783"/>
          <a:ext cx="1852048" cy="2254592"/>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r" defTabSz="711200">
            <a:lnSpc>
              <a:spcPct val="90000"/>
            </a:lnSpc>
            <a:spcBef>
              <a:spcPct val="0"/>
            </a:spcBef>
            <a:spcAft>
              <a:spcPct val="35000"/>
            </a:spcAft>
            <a:buNone/>
          </a:pPr>
          <a:r>
            <a:rPr lang="en-US" sz="1600" b="1" kern="1200" dirty="0">
              <a:solidFill>
                <a:schemeClr val="tx1"/>
              </a:solidFill>
            </a:rPr>
            <a:t>Get Information from Local People:</a:t>
          </a:r>
        </a:p>
      </dsp:txBody>
      <dsp:txXfrm rot="-5400000">
        <a:off x="451183" y="216055"/>
        <a:ext cx="2254592" cy="1852048"/>
      </dsp:txXfrm>
    </dsp:sp>
    <dsp:sp modelId="{5F5F2E5A-2408-4C4A-87D5-22F7512E2D5B}">
      <dsp:nvSpPr>
        <dsp:cNvPr id="0" name=""/>
        <dsp:cNvSpPr/>
      </dsp:nvSpPr>
      <dsp:spPr>
        <a:xfrm rot="5400000">
          <a:off x="4274765" y="-1344915"/>
          <a:ext cx="2143313" cy="4830179"/>
        </a:xfrm>
        <a:prstGeom prst="round2Same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n-US" sz="1600" b="0" i="0" kern="1200" dirty="0"/>
            <a:t>Besides, you need to talk with some people living nearby to know about the reputation of the movers. This discussion will help a lot in the selection of the right mover. Popular assessment of an organization is additionally significant. Assemble data of the organization from ordinary citizens. Likewise, look at if the organization has awful notoriety. On the off chance that you get any negative reaction, avoid such an organization.</a:t>
          </a:r>
          <a:endParaRPr lang="en-US" sz="1600" b="0" kern="1200" dirty="0"/>
        </a:p>
      </dsp:txBody>
      <dsp:txXfrm rot="-5400000">
        <a:off x="2931332" y="103146"/>
        <a:ext cx="4725551" cy="193405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482CF-CEC6-4476-B021-F85279BE1D46}">
      <dsp:nvSpPr>
        <dsp:cNvPr id="0" name=""/>
        <dsp:cNvSpPr/>
      </dsp:nvSpPr>
      <dsp:spPr>
        <a:xfrm rot="5400000">
          <a:off x="652455" y="14783"/>
          <a:ext cx="1852048" cy="2254592"/>
        </a:xfrm>
        <a:prstGeom prst="chevron">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r" defTabSz="711200">
            <a:lnSpc>
              <a:spcPct val="90000"/>
            </a:lnSpc>
            <a:spcBef>
              <a:spcPct val="0"/>
            </a:spcBef>
            <a:spcAft>
              <a:spcPct val="35000"/>
            </a:spcAft>
            <a:buNone/>
          </a:pPr>
          <a:r>
            <a:rPr lang="en-US" sz="1600" b="1" i="0" kern="1200" dirty="0">
              <a:solidFill>
                <a:schemeClr val="tx1"/>
              </a:solidFill>
            </a:rPr>
            <a:t>Do not Engage a Mover for Cheap Quotation Only:</a:t>
          </a:r>
          <a:endParaRPr lang="en-US" sz="1600" b="1" kern="1200" dirty="0">
            <a:solidFill>
              <a:schemeClr val="tx1"/>
            </a:solidFill>
          </a:endParaRPr>
        </a:p>
      </dsp:txBody>
      <dsp:txXfrm rot="-5400000">
        <a:off x="451183" y="216055"/>
        <a:ext cx="2254592" cy="1852048"/>
      </dsp:txXfrm>
    </dsp:sp>
    <dsp:sp modelId="{5F5F2E5A-2408-4C4A-87D5-22F7512E2D5B}">
      <dsp:nvSpPr>
        <dsp:cNvPr id="0" name=""/>
        <dsp:cNvSpPr/>
      </dsp:nvSpPr>
      <dsp:spPr>
        <a:xfrm rot="5400000">
          <a:off x="4274765" y="-1344915"/>
          <a:ext cx="2143313" cy="4830179"/>
        </a:xfrm>
        <a:prstGeom prst="round2Same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n-US" sz="1600" b="0" i="0" kern="1200" dirty="0"/>
            <a:t>Also, you should not engage a mover just for they are offering a cheap quotation. Such an organization can be a fraud one. They can harm your goods for careless services. Take quotes from different moving organizations. Next, you should verify them well. Compare their quotations with the services they offer and also their reputations in the market. You can hire a moving organization which gives you a lower quote.</a:t>
          </a:r>
          <a:endParaRPr lang="en-US" sz="1600" b="0" kern="1200" dirty="0"/>
        </a:p>
      </dsp:txBody>
      <dsp:txXfrm rot="-5400000">
        <a:off x="2931332" y="103146"/>
        <a:ext cx="4725551" cy="193405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C5042-6849-4D36-A319-01B30CA73AC1}">
      <dsp:nvSpPr>
        <dsp:cNvPr id="0" name=""/>
        <dsp:cNvSpPr/>
      </dsp:nvSpPr>
      <dsp:spPr>
        <a:xfrm>
          <a:off x="12996" y="0"/>
          <a:ext cx="8715473" cy="1681897"/>
        </a:xfrm>
        <a:prstGeom prst="round2SameRect">
          <a:avLst>
            <a:gd name="adj1" fmla="val 8000"/>
            <a:gd name="adj2" fmla="val 0"/>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71450" lvl="1" indent="-171450" algn="just" defTabSz="800100">
            <a:lnSpc>
              <a:spcPct val="90000"/>
            </a:lnSpc>
            <a:spcBef>
              <a:spcPct val="0"/>
            </a:spcBef>
            <a:spcAft>
              <a:spcPct val="15000"/>
            </a:spcAft>
            <a:buChar char="•"/>
          </a:pPr>
          <a:r>
            <a:rPr lang="en-US" sz="1800" b="0" i="0" kern="1200" dirty="0"/>
            <a:t>Numerous packers movers loot the individuals by concealed charges. Clear all the moving subtleties before you select any mover. Take subtleties of each administration. Additionally, check if there is any concealed charge. On the off chance that you get certain there is none, you can proceed onward.</a:t>
          </a:r>
          <a:endParaRPr lang="en-US" sz="1800" b="0" kern="1200" dirty="0"/>
        </a:p>
      </dsp:txBody>
      <dsp:txXfrm>
        <a:off x="52405" y="39409"/>
        <a:ext cx="8636655" cy="1642488"/>
      </dsp:txXfrm>
    </dsp:sp>
    <dsp:sp modelId="{8EE4808B-FF3C-4AAA-8D70-FEE3D46778F3}">
      <dsp:nvSpPr>
        <dsp:cNvPr id="0" name=""/>
        <dsp:cNvSpPr/>
      </dsp:nvSpPr>
      <dsp:spPr>
        <a:xfrm>
          <a:off x="9" y="1345087"/>
          <a:ext cx="5689593" cy="649607"/>
        </a:xfrm>
        <a:prstGeom prst="rect">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0" rIns="22860" bIns="0" numCol="1" spcCol="1270" anchor="ctr" anchorCtr="0">
          <a:noAutofit/>
        </a:bodyPr>
        <a:lstStyle/>
        <a:p>
          <a:pPr marL="0" lvl="0" indent="0" algn="l"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Know about Concealed Charges:</a:t>
          </a:r>
        </a:p>
      </dsp:txBody>
      <dsp:txXfrm>
        <a:off x="9" y="1345087"/>
        <a:ext cx="4006756" cy="649607"/>
      </dsp:txXfrm>
    </dsp:sp>
    <dsp:sp modelId="{204DB99B-F5A0-4EE2-92EA-EAAA09CF5FF2}">
      <dsp:nvSpPr>
        <dsp:cNvPr id="0" name=""/>
        <dsp:cNvSpPr/>
      </dsp:nvSpPr>
      <dsp:spPr>
        <a:xfrm>
          <a:off x="2281097" y="1279786"/>
          <a:ext cx="6402907" cy="391779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B4106-DAC1-4A6A-AA40-026EE25A4C1E}">
      <dsp:nvSpPr>
        <dsp:cNvPr id="0" name=""/>
        <dsp:cNvSpPr/>
      </dsp:nvSpPr>
      <dsp:spPr>
        <a:xfrm>
          <a:off x="23404" y="0"/>
          <a:ext cx="2269224" cy="922576"/>
        </a:xfrm>
        <a:prstGeom prst="roundRect">
          <a:avLst>
            <a:gd name="adj" fmla="val 10000"/>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+91 9874517001</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+91 9830807373</a:t>
          </a:r>
        </a:p>
        <a:p>
          <a:pPr marL="0" lvl="0" indent="0" algn="ctr" defTabSz="711200">
            <a:lnSpc>
              <a:spcPct val="90000"/>
            </a:lnSpc>
            <a:spcBef>
              <a:spcPct val="0"/>
            </a:spcBef>
            <a:spcAft>
              <a:spcPct val="35000"/>
            </a:spcAft>
            <a:buNone/>
          </a:pPr>
          <a:r>
            <a:rPr lang="en-US" sz="1600" b="1" kern="1200" dirty="0">
              <a:solidFill>
                <a:schemeClr val="tx1"/>
              </a:solidFill>
              <a:latin typeface="Arial" panose="020B0604020202020204" pitchFamily="34" charset="0"/>
              <a:cs typeface="Arial" panose="020B0604020202020204" pitchFamily="34" charset="0"/>
            </a:rPr>
            <a:t>+91 9830303700</a:t>
          </a:r>
        </a:p>
      </dsp:txBody>
      <dsp:txXfrm>
        <a:off x="50425" y="27021"/>
        <a:ext cx="2215182" cy="868534"/>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641491-2E7B-4A04-B47D-285700E6CE58}">
      <dsp:nvSpPr>
        <dsp:cNvPr id="0" name=""/>
        <dsp:cNvSpPr/>
      </dsp:nvSpPr>
      <dsp:spPr>
        <a:xfrm>
          <a:off x="0" y="1"/>
          <a:ext cx="2592455" cy="383760"/>
        </a:xfrm>
        <a:prstGeom prst="round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info@aakashpackers.com</a:t>
          </a:r>
        </a:p>
      </dsp:txBody>
      <dsp:txXfrm>
        <a:off x="18734" y="18735"/>
        <a:ext cx="2554987" cy="346292"/>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AD1D2-B940-48E2-99C4-A4EDE0A98E72}">
      <dsp:nvSpPr>
        <dsp:cNvPr id="0" name=""/>
        <dsp:cNvSpPr/>
      </dsp:nvSpPr>
      <dsp:spPr>
        <a:xfrm>
          <a:off x="0" y="202767"/>
          <a:ext cx="2844246" cy="431730"/>
        </a:xfrm>
        <a:prstGeom prst="roundRect">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www.aakashpackers.com</a:t>
          </a:r>
        </a:p>
      </dsp:txBody>
      <dsp:txXfrm>
        <a:off x="21075" y="223842"/>
        <a:ext cx="2802096" cy="389580"/>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B28612-1C1B-44A8-89E7-C4CCD1EDBC67}">
      <dsp:nvSpPr>
        <dsp:cNvPr id="0" name=""/>
        <dsp:cNvSpPr/>
      </dsp:nvSpPr>
      <dsp:spPr>
        <a:xfrm>
          <a:off x="3351" y="0"/>
          <a:ext cx="6857918" cy="371061"/>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https://sites.google.com/econcrunch.com/aakashmovingservices/home</a:t>
          </a:r>
          <a:endParaRPr lang="en-US" sz="1600" kern="1200" dirty="0">
            <a:solidFill>
              <a:schemeClr val="tx1"/>
            </a:solidFill>
          </a:endParaRPr>
        </a:p>
      </dsp:txBody>
      <dsp:txXfrm>
        <a:off x="14219" y="10868"/>
        <a:ext cx="6836182" cy="3493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AE4B8-616B-4086-9129-59479728867C}">
      <dsp:nvSpPr>
        <dsp:cNvPr id="0" name=""/>
        <dsp:cNvSpPr/>
      </dsp:nvSpPr>
      <dsp:spPr>
        <a:xfrm>
          <a:off x="66488" y="0"/>
          <a:ext cx="1469206" cy="575354"/>
        </a:xfrm>
        <a:prstGeom prst="ellipse">
          <a:avLst/>
        </a:prstGeom>
        <a:solidFill>
          <a:schemeClr val="accent1">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accent6">
                  <a:lumMod val="50000"/>
                </a:schemeClr>
              </a:solidFill>
            </a:rPr>
            <a:t>Composed By</a:t>
          </a:r>
        </a:p>
      </dsp:txBody>
      <dsp:txXfrm>
        <a:off x="281648" y="84259"/>
        <a:ext cx="1038886" cy="4068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0679F-33AA-4085-B3F2-7F194E8D1C95}">
      <dsp:nvSpPr>
        <dsp:cNvPr id="0" name=""/>
        <dsp:cNvSpPr/>
      </dsp:nvSpPr>
      <dsp:spPr>
        <a:xfrm>
          <a:off x="1722772" y="2795"/>
          <a:ext cx="2146873" cy="431730"/>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a:t>
          </a:r>
          <a:r>
            <a:rPr lang="en-US" sz="1800" kern="1200" dirty="0" err="1"/>
            <a:t>MoversandPackers</a:t>
          </a:r>
          <a:endParaRPr lang="en-US" sz="1800" kern="1200" dirty="0"/>
        </a:p>
      </dsp:txBody>
      <dsp:txXfrm>
        <a:off x="1743847" y="23870"/>
        <a:ext cx="2104723" cy="389580"/>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2754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65702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98734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71026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94340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13749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49750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79472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91388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0788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9/20/2019</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69641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smtClean="0"/>
              <a:pPr/>
              <a:t>9/20/2019</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5110246"/>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Layout" Target="../diagrams/layout1.xml"/><Relationship Id="rId21" Type="http://schemas.openxmlformats.org/officeDocument/2006/relationships/diagramColors" Target="../diagrams/colors4.xml"/><Relationship Id="rId7" Type="http://schemas.openxmlformats.org/officeDocument/2006/relationships/image" Target="../media/image2.png"/><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diagramData" Target="../diagrams/data1.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Colors" Target="../diagrams/colors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QuickStyle" Target="../diagrams/quickStyle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2.xml.rels><?xml version="1.0" encoding="UTF-8" standalone="yes"?>
<Relationships xmlns="http://schemas.openxmlformats.org/package/2006/relationships"><Relationship Id="rId13" Type="http://schemas.openxmlformats.org/officeDocument/2006/relationships/diagramLayout" Target="../diagrams/layout8.xml"/><Relationship Id="rId18" Type="http://schemas.openxmlformats.org/officeDocument/2006/relationships/image" Target="../media/image1.png"/><Relationship Id="rId26" Type="http://schemas.openxmlformats.org/officeDocument/2006/relationships/diagramQuickStyle" Target="../diagrams/quickStyle10.xml"/><Relationship Id="rId21" Type="http://schemas.openxmlformats.org/officeDocument/2006/relationships/diagramQuickStyle" Target="../diagrams/quickStyle9.xml"/><Relationship Id="rId34" Type="http://schemas.openxmlformats.org/officeDocument/2006/relationships/diagramData" Target="../diagrams/data12.xml"/><Relationship Id="rId7" Type="http://schemas.openxmlformats.org/officeDocument/2006/relationships/diagramData" Target="../diagrams/data7.xml"/><Relationship Id="rId12" Type="http://schemas.openxmlformats.org/officeDocument/2006/relationships/diagramData" Target="../diagrams/data8.xml"/><Relationship Id="rId17" Type="http://schemas.openxmlformats.org/officeDocument/2006/relationships/image" Target="../media/image3.jpg"/><Relationship Id="rId25" Type="http://schemas.openxmlformats.org/officeDocument/2006/relationships/diagramLayout" Target="../diagrams/layout10.xml"/><Relationship Id="rId33" Type="http://schemas.microsoft.com/office/2007/relationships/diagramDrawing" Target="../diagrams/drawing11.xml"/><Relationship Id="rId38" Type="http://schemas.microsoft.com/office/2007/relationships/diagramDrawing" Target="../diagrams/drawing12.xml"/><Relationship Id="rId2" Type="http://schemas.openxmlformats.org/officeDocument/2006/relationships/diagramData" Target="../diagrams/data6.xml"/><Relationship Id="rId16" Type="http://schemas.microsoft.com/office/2007/relationships/diagramDrawing" Target="../diagrams/drawing8.xml"/><Relationship Id="rId20" Type="http://schemas.openxmlformats.org/officeDocument/2006/relationships/diagramLayout" Target="../diagrams/layout9.xml"/><Relationship Id="rId29"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6.xml"/><Relationship Id="rId11" Type="http://schemas.microsoft.com/office/2007/relationships/diagramDrawing" Target="../diagrams/drawing7.xml"/><Relationship Id="rId24" Type="http://schemas.openxmlformats.org/officeDocument/2006/relationships/diagramData" Target="../diagrams/data10.xml"/><Relationship Id="rId32" Type="http://schemas.openxmlformats.org/officeDocument/2006/relationships/diagramColors" Target="../diagrams/colors11.xml"/><Relationship Id="rId37" Type="http://schemas.openxmlformats.org/officeDocument/2006/relationships/diagramColors" Target="../diagrams/colors12.xml"/><Relationship Id="rId5" Type="http://schemas.openxmlformats.org/officeDocument/2006/relationships/diagramColors" Target="../diagrams/colors6.xml"/><Relationship Id="rId15" Type="http://schemas.openxmlformats.org/officeDocument/2006/relationships/diagramColors" Target="../diagrams/colors8.xml"/><Relationship Id="rId23" Type="http://schemas.microsoft.com/office/2007/relationships/diagramDrawing" Target="../diagrams/drawing9.xml"/><Relationship Id="rId28" Type="http://schemas.microsoft.com/office/2007/relationships/diagramDrawing" Target="../diagrams/drawing10.xml"/><Relationship Id="rId36" Type="http://schemas.openxmlformats.org/officeDocument/2006/relationships/diagramQuickStyle" Target="../diagrams/quickStyle12.xml"/><Relationship Id="rId10" Type="http://schemas.openxmlformats.org/officeDocument/2006/relationships/diagramColors" Target="../diagrams/colors7.xml"/><Relationship Id="rId19" Type="http://schemas.openxmlformats.org/officeDocument/2006/relationships/diagramData" Target="../diagrams/data9.xml"/><Relationship Id="rId31" Type="http://schemas.openxmlformats.org/officeDocument/2006/relationships/diagramQuickStyle" Target="../diagrams/quickStyle11.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 Id="rId22" Type="http://schemas.openxmlformats.org/officeDocument/2006/relationships/diagramColors" Target="../diagrams/colors9.xml"/><Relationship Id="rId27" Type="http://schemas.openxmlformats.org/officeDocument/2006/relationships/diagramColors" Target="../diagrams/colors10.xml"/><Relationship Id="rId30" Type="http://schemas.openxmlformats.org/officeDocument/2006/relationships/diagramLayout" Target="../diagrams/layout11.xml"/><Relationship Id="rId35" Type="http://schemas.openxmlformats.org/officeDocument/2006/relationships/diagramLayout" Target="../diagrams/layout12.xml"/><Relationship Id="rId8" Type="http://schemas.openxmlformats.org/officeDocument/2006/relationships/diagramLayout" Target="../diagrams/layout7.xml"/><Relationship Id="rId3"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26" Type="http://schemas.openxmlformats.org/officeDocument/2006/relationships/diagramColors" Target="../diagrams/colors17.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5" Type="http://schemas.openxmlformats.org/officeDocument/2006/relationships/diagramQuickStyle" Target="../diagrams/quickStyle17.xml"/><Relationship Id="rId2" Type="http://schemas.openxmlformats.org/officeDocument/2006/relationships/image" Target="../media/image2.png"/><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1.xml"/><Relationship Id="rId6" Type="http://schemas.openxmlformats.org/officeDocument/2006/relationships/diagramColors" Target="../diagrams/colors13.xml"/><Relationship Id="rId11" Type="http://schemas.openxmlformats.org/officeDocument/2006/relationships/diagramColors" Target="../diagrams/colors14.xml"/><Relationship Id="rId24" Type="http://schemas.openxmlformats.org/officeDocument/2006/relationships/diagramLayout" Target="../diagrams/layout17.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23" Type="http://schemas.openxmlformats.org/officeDocument/2006/relationships/diagramData" Target="../diagrams/data17.xml"/><Relationship Id="rId28" Type="http://schemas.openxmlformats.org/officeDocument/2006/relationships/image" Target="../media/image1.png"/><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 Id="rId27" Type="http://schemas.microsoft.com/office/2007/relationships/diagramDrawing" Target="../diagrams/drawing17.xml"/></Relationships>
</file>

<file path=ppt/slides/_rels/slide4.xml.rels><?xml version="1.0" encoding="UTF-8" standalone="yes"?>
<Relationships xmlns="http://schemas.openxmlformats.org/package/2006/relationships"><Relationship Id="rId13" Type="http://schemas.openxmlformats.org/officeDocument/2006/relationships/diagramData" Target="../diagrams/data20.xml"/><Relationship Id="rId18" Type="http://schemas.openxmlformats.org/officeDocument/2006/relationships/diagramData" Target="../diagrams/data21.xml"/><Relationship Id="rId26" Type="http://schemas.openxmlformats.org/officeDocument/2006/relationships/diagramColors" Target="../diagrams/colors22.xml"/><Relationship Id="rId21" Type="http://schemas.openxmlformats.org/officeDocument/2006/relationships/diagramColors" Target="../diagrams/colors21.xml"/><Relationship Id="rId34" Type="http://schemas.openxmlformats.org/officeDocument/2006/relationships/diagramLayout" Target="../diagrams/layout24.xml"/><Relationship Id="rId7" Type="http://schemas.microsoft.com/office/2007/relationships/diagramDrawing" Target="../diagrams/drawing18.xml"/><Relationship Id="rId12" Type="http://schemas.microsoft.com/office/2007/relationships/diagramDrawing" Target="../diagrams/drawing19.xml"/><Relationship Id="rId17" Type="http://schemas.microsoft.com/office/2007/relationships/diagramDrawing" Target="../diagrams/drawing20.xml"/><Relationship Id="rId25" Type="http://schemas.openxmlformats.org/officeDocument/2006/relationships/diagramQuickStyle" Target="../diagrams/quickStyle22.xml"/><Relationship Id="rId33" Type="http://schemas.openxmlformats.org/officeDocument/2006/relationships/diagramData" Target="../diagrams/data24.xml"/><Relationship Id="rId38" Type="http://schemas.openxmlformats.org/officeDocument/2006/relationships/image" Target="../media/image1.png"/><Relationship Id="rId2" Type="http://schemas.openxmlformats.org/officeDocument/2006/relationships/image" Target="../media/image2.png"/><Relationship Id="rId16" Type="http://schemas.openxmlformats.org/officeDocument/2006/relationships/diagramColors" Target="../diagrams/colors20.xml"/><Relationship Id="rId20" Type="http://schemas.openxmlformats.org/officeDocument/2006/relationships/diagramQuickStyle" Target="../diagrams/quickStyle21.xml"/><Relationship Id="rId29" Type="http://schemas.openxmlformats.org/officeDocument/2006/relationships/diagramLayout" Target="../diagrams/layout23.xml"/><Relationship Id="rId1" Type="http://schemas.openxmlformats.org/officeDocument/2006/relationships/slideLayout" Target="../slideLayouts/slideLayout1.xml"/><Relationship Id="rId6" Type="http://schemas.openxmlformats.org/officeDocument/2006/relationships/diagramColors" Target="../diagrams/colors18.xml"/><Relationship Id="rId11" Type="http://schemas.openxmlformats.org/officeDocument/2006/relationships/diagramColors" Target="../diagrams/colors19.xml"/><Relationship Id="rId24" Type="http://schemas.openxmlformats.org/officeDocument/2006/relationships/diagramLayout" Target="../diagrams/layout22.xml"/><Relationship Id="rId32" Type="http://schemas.microsoft.com/office/2007/relationships/diagramDrawing" Target="../diagrams/drawing23.xml"/><Relationship Id="rId37" Type="http://schemas.microsoft.com/office/2007/relationships/diagramDrawing" Target="../diagrams/drawing24.xml"/><Relationship Id="rId5" Type="http://schemas.openxmlformats.org/officeDocument/2006/relationships/diagramQuickStyle" Target="../diagrams/quickStyle18.xml"/><Relationship Id="rId15" Type="http://schemas.openxmlformats.org/officeDocument/2006/relationships/diagramQuickStyle" Target="../diagrams/quickStyle20.xml"/><Relationship Id="rId23" Type="http://schemas.openxmlformats.org/officeDocument/2006/relationships/diagramData" Target="../diagrams/data22.xml"/><Relationship Id="rId28" Type="http://schemas.openxmlformats.org/officeDocument/2006/relationships/diagramData" Target="../diagrams/data23.xml"/><Relationship Id="rId36" Type="http://schemas.openxmlformats.org/officeDocument/2006/relationships/diagramColors" Target="../diagrams/colors24.xml"/><Relationship Id="rId10" Type="http://schemas.openxmlformats.org/officeDocument/2006/relationships/diagramQuickStyle" Target="../diagrams/quickStyle19.xml"/><Relationship Id="rId19" Type="http://schemas.openxmlformats.org/officeDocument/2006/relationships/diagramLayout" Target="../diagrams/layout21.xml"/><Relationship Id="rId31" Type="http://schemas.openxmlformats.org/officeDocument/2006/relationships/diagramColors" Target="../diagrams/colors23.xml"/><Relationship Id="rId4" Type="http://schemas.openxmlformats.org/officeDocument/2006/relationships/diagramLayout" Target="../diagrams/layout18.xml"/><Relationship Id="rId9" Type="http://schemas.openxmlformats.org/officeDocument/2006/relationships/diagramLayout" Target="../diagrams/layout19.xml"/><Relationship Id="rId14" Type="http://schemas.openxmlformats.org/officeDocument/2006/relationships/diagramLayout" Target="../diagrams/layout20.xml"/><Relationship Id="rId22" Type="http://schemas.microsoft.com/office/2007/relationships/diagramDrawing" Target="../diagrams/drawing21.xml"/><Relationship Id="rId27" Type="http://schemas.microsoft.com/office/2007/relationships/diagramDrawing" Target="../diagrams/drawing22.xml"/><Relationship Id="rId30" Type="http://schemas.openxmlformats.org/officeDocument/2006/relationships/diagramQuickStyle" Target="../diagrams/quickStyle23.xml"/><Relationship Id="rId35" Type="http://schemas.openxmlformats.org/officeDocument/2006/relationships/diagramQuickStyle" Target="../diagrams/quickStyle24.xml"/><Relationship Id="rId8" Type="http://schemas.openxmlformats.org/officeDocument/2006/relationships/diagramData" Target="../diagrams/data19.xml"/><Relationship Id="rId3" Type="http://schemas.openxmlformats.org/officeDocument/2006/relationships/diagramData" Target="../diagrams/data18.xml"/></Relationships>
</file>

<file path=ppt/slides/_rels/slide5.xml.rels><?xml version="1.0" encoding="UTF-8" standalone="yes"?>
<Relationships xmlns="http://schemas.openxmlformats.org/package/2006/relationships"><Relationship Id="rId13" Type="http://schemas.openxmlformats.org/officeDocument/2006/relationships/diagramData" Target="../diagrams/data27.xml"/><Relationship Id="rId18" Type="http://schemas.openxmlformats.org/officeDocument/2006/relationships/diagramData" Target="../diagrams/data28.xml"/><Relationship Id="rId26" Type="http://schemas.openxmlformats.org/officeDocument/2006/relationships/diagramColors" Target="../diagrams/colors29.xml"/><Relationship Id="rId3" Type="http://schemas.openxmlformats.org/officeDocument/2006/relationships/diagramData" Target="../diagrams/data25.xml"/><Relationship Id="rId21" Type="http://schemas.openxmlformats.org/officeDocument/2006/relationships/diagramColors" Target="../diagrams/colors28.xml"/><Relationship Id="rId7" Type="http://schemas.microsoft.com/office/2007/relationships/diagramDrawing" Target="../diagrams/drawing25.xml"/><Relationship Id="rId12" Type="http://schemas.microsoft.com/office/2007/relationships/diagramDrawing" Target="../diagrams/drawing26.xml"/><Relationship Id="rId17" Type="http://schemas.microsoft.com/office/2007/relationships/diagramDrawing" Target="../diagrams/drawing27.xml"/><Relationship Id="rId25" Type="http://schemas.openxmlformats.org/officeDocument/2006/relationships/diagramQuickStyle" Target="../diagrams/quickStyle29.xml"/><Relationship Id="rId33" Type="http://schemas.openxmlformats.org/officeDocument/2006/relationships/image" Target="../media/image1.png"/><Relationship Id="rId2" Type="http://schemas.openxmlformats.org/officeDocument/2006/relationships/image" Target="../media/image2.png"/><Relationship Id="rId16" Type="http://schemas.openxmlformats.org/officeDocument/2006/relationships/diagramColors" Target="../diagrams/colors27.xml"/><Relationship Id="rId20" Type="http://schemas.openxmlformats.org/officeDocument/2006/relationships/diagramQuickStyle" Target="../diagrams/quickStyle28.xml"/><Relationship Id="rId29" Type="http://schemas.openxmlformats.org/officeDocument/2006/relationships/diagramLayout" Target="../diagrams/layout30.xml"/><Relationship Id="rId1" Type="http://schemas.openxmlformats.org/officeDocument/2006/relationships/slideLayout" Target="../slideLayouts/slideLayout1.xml"/><Relationship Id="rId6" Type="http://schemas.openxmlformats.org/officeDocument/2006/relationships/diagramColors" Target="../diagrams/colors25.xml"/><Relationship Id="rId11" Type="http://schemas.openxmlformats.org/officeDocument/2006/relationships/diagramColors" Target="../diagrams/colors26.xml"/><Relationship Id="rId24" Type="http://schemas.openxmlformats.org/officeDocument/2006/relationships/diagramLayout" Target="../diagrams/layout29.xml"/><Relationship Id="rId32" Type="http://schemas.microsoft.com/office/2007/relationships/diagramDrawing" Target="../diagrams/drawing30.xml"/><Relationship Id="rId5" Type="http://schemas.openxmlformats.org/officeDocument/2006/relationships/diagramQuickStyle" Target="../diagrams/quickStyle25.xml"/><Relationship Id="rId15" Type="http://schemas.openxmlformats.org/officeDocument/2006/relationships/diagramQuickStyle" Target="../diagrams/quickStyle27.xml"/><Relationship Id="rId23" Type="http://schemas.openxmlformats.org/officeDocument/2006/relationships/diagramData" Target="../diagrams/data29.xml"/><Relationship Id="rId28" Type="http://schemas.openxmlformats.org/officeDocument/2006/relationships/diagramData" Target="../diagrams/data30.xml"/><Relationship Id="rId10" Type="http://schemas.openxmlformats.org/officeDocument/2006/relationships/diagramQuickStyle" Target="../diagrams/quickStyle26.xml"/><Relationship Id="rId19" Type="http://schemas.openxmlformats.org/officeDocument/2006/relationships/diagramLayout" Target="../diagrams/layout28.xml"/><Relationship Id="rId31" Type="http://schemas.openxmlformats.org/officeDocument/2006/relationships/diagramColors" Target="../diagrams/colors30.xml"/><Relationship Id="rId4" Type="http://schemas.openxmlformats.org/officeDocument/2006/relationships/diagramLayout" Target="../diagrams/layout25.xml"/><Relationship Id="rId9" Type="http://schemas.openxmlformats.org/officeDocument/2006/relationships/diagramLayout" Target="../diagrams/layout26.xml"/><Relationship Id="rId14" Type="http://schemas.openxmlformats.org/officeDocument/2006/relationships/diagramLayout" Target="../diagrams/layout27.xml"/><Relationship Id="rId22" Type="http://schemas.microsoft.com/office/2007/relationships/diagramDrawing" Target="../diagrams/drawing28.xml"/><Relationship Id="rId27" Type="http://schemas.microsoft.com/office/2007/relationships/diagramDrawing" Target="../diagrams/drawing29.xml"/><Relationship Id="rId30" Type="http://schemas.openxmlformats.org/officeDocument/2006/relationships/diagramQuickStyle" Target="../diagrams/quickStyle30.xml"/><Relationship Id="rId8" Type="http://schemas.openxmlformats.org/officeDocument/2006/relationships/diagramData" Target="../diagrams/data26.xml"/></Relationships>
</file>

<file path=ppt/slides/_rels/slide6.xml.rels><?xml version="1.0" encoding="UTF-8" standalone="yes"?>
<Relationships xmlns="http://schemas.openxmlformats.org/package/2006/relationships"><Relationship Id="rId13" Type="http://schemas.openxmlformats.org/officeDocument/2006/relationships/diagramData" Target="../diagrams/data33.xml"/><Relationship Id="rId18" Type="http://schemas.openxmlformats.org/officeDocument/2006/relationships/diagramData" Target="../diagrams/data34.xml"/><Relationship Id="rId26" Type="http://schemas.openxmlformats.org/officeDocument/2006/relationships/diagramColors" Target="../diagrams/colors35.xml"/><Relationship Id="rId3" Type="http://schemas.openxmlformats.org/officeDocument/2006/relationships/diagramData" Target="../diagrams/data31.xml"/><Relationship Id="rId21" Type="http://schemas.openxmlformats.org/officeDocument/2006/relationships/diagramColors" Target="../diagrams/colors34.xml"/><Relationship Id="rId7" Type="http://schemas.microsoft.com/office/2007/relationships/diagramDrawing" Target="../diagrams/drawing31.xml"/><Relationship Id="rId12" Type="http://schemas.microsoft.com/office/2007/relationships/diagramDrawing" Target="../diagrams/drawing32.xml"/><Relationship Id="rId17" Type="http://schemas.microsoft.com/office/2007/relationships/diagramDrawing" Target="../diagrams/drawing33.xml"/><Relationship Id="rId25" Type="http://schemas.openxmlformats.org/officeDocument/2006/relationships/diagramQuickStyle" Target="../diagrams/quickStyle35.xml"/><Relationship Id="rId33" Type="http://schemas.openxmlformats.org/officeDocument/2006/relationships/hyperlink" Target="https://www.google.com/url?q=https%3A%2F%2Faakashpackers.com%2Fen%2Fpackers-and-movers-new-town%2F&amp;sa=D&amp;sntz=1&amp;usg=AFQjCNGStLKYqByaK7rlPcGbKwcwBPByYA" TargetMode="External"/><Relationship Id="rId2" Type="http://schemas.openxmlformats.org/officeDocument/2006/relationships/image" Target="../media/image2.png"/><Relationship Id="rId16" Type="http://schemas.openxmlformats.org/officeDocument/2006/relationships/diagramColors" Target="../diagrams/colors33.xml"/><Relationship Id="rId20" Type="http://schemas.openxmlformats.org/officeDocument/2006/relationships/diagramQuickStyle" Target="../diagrams/quickStyle34.xml"/><Relationship Id="rId29" Type="http://schemas.openxmlformats.org/officeDocument/2006/relationships/hyperlink" Target="https://www.google.com/url?q=https%3A%2F%2Faakashpackers.com%2Fen%2Fcontact-us%2F&amp;sa=D&amp;sntz=1&amp;usg=AFQjCNFVgUtU71V1s0EYER3UwlT9H5Qpvg" TargetMode="External"/><Relationship Id="rId1" Type="http://schemas.openxmlformats.org/officeDocument/2006/relationships/slideLayout" Target="../slideLayouts/slideLayout1.xml"/><Relationship Id="rId6" Type="http://schemas.openxmlformats.org/officeDocument/2006/relationships/diagramColors" Target="../diagrams/colors31.xml"/><Relationship Id="rId11" Type="http://schemas.openxmlformats.org/officeDocument/2006/relationships/diagramColors" Target="../diagrams/colors32.xml"/><Relationship Id="rId24" Type="http://schemas.openxmlformats.org/officeDocument/2006/relationships/diagramLayout" Target="../diagrams/layout35.xml"/><Relationship Id="rId32" Type="http://schemas.openxmlformats.org/officeDocument/2006/relationships/hyperlink" Target="https://www.google.com/url?q=https%3A%2F%2Faakashpackers.com%2Fen%2Fpackers-and-movers-garia%2F&amp;sa=D&amp;sntz=1&amp;usg=AFQjCNEOFwPPum1xGjbEE5fMmTwq2iQkvw" TargetMode="External"/><Relationship Id="rId5" Type="http://schemas.openxmlformats.org/officeDocument/2006/relationships/diagramQuickStyle" Target="../diagrams/quickStyle31.xml"/><Relationship Id="rId15" Type="http://schemas.openxmlformats.org/officeDocument/2006/relationships/diagramQuickStyle" Target="../diagrams/quickStyle33.xml"/><Relationship Id="rId23" Type="http://schemas.openxmlformats.org/officeDocument/2006/relationships/diagramData" Target="../diagrams/data35.xml"/><Relationship Id="rId28" Type="http://schemas.openxmlformats.org/officeDocument/2006/relationships/image" Target="../media/image1.png"/><Relationship Id="rId10" Type="http://schemas.openxmlformats.org/officeDocument/2006/relationships/diagramQuickStyle" Target="../diagrams/quickStyle32.xml"/><Relationship Id="rId19" Type="http://schemas.openxmlformats.org/officeDocument/2006/relationships/diagramLayout" Target="../diagrams/layout34.xml"/><Relationship Id="rId31" Type="http://schemas.openxmlformats.org/officeDocument/2006/relationships/hyperlink" Target="https://www.google.com/url?q=https%3A%2F%2Faakashpackers.com%2Fen%2Fpackers-and-movers-kolkata%2F&amp;sa=D&amp;sntz=1&amp;usg=AFQjCNE4kTA2Uhkwal0W2FTL_kK8WqSLqg" TargetMode="External"/><Relationship Id="rId4" Type="http://schemas.openxmlformats.org/officeDocument/2006/relationships/diagramLayout" Target="../diagrams/layout31.xml"/><Relationship Id="rId9" Type="http://schemas.openxmlformats.org/officeDocument/2006/relationships/diagramLayout" Target="../diagrams/layout32.xml"/><Relationship Id="rId14" Type="http://schemas.openxmlformats.org/officeDocument/2006/relationships/diagramLayout" Target="../diagrams/layout33.xml"/><Relationship Id="rId22" Type="http://schemas.microsoft.com/office/2007/relationships/diagramDrawing" Target="../diagrams/drawing34.xml"/><Relationship Id="rId27" Type="http://schemas.microsoft.com/office/2007/relationships/diagramDrawing" Target="../diagrams/drawing35.xml"/><Relationship Id="rId30" Type="http://schemas.openxmlformats.org/officeDocument/2006/relationships/hyperlink" Target="https://www.google.com/url?q=https%3A%2F%2Faakashpackers.com&amp;sa=D&amp;sntz=1&amp;usg=AFQjCNF85LQdzCHKifawdTGrrkPYEn9vng" TargetMode="External"/><Relationship Id="rId8" Type="http://schemas.openxmlformats.org/officeDocument/2006/relationships/diagramData" Target="../diagrams/data3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7.xml"/><Relationship Id="rId13" Type="http://schemas.openxmlformats.org/officeDocument/2006/relationships/diagramData" Target="../diagrams/data38.xml"/><Relationship Id="rId18" Type="http://schemas.openxmlformats.org/officeDocument/2006/relationships/diagramData" Target="../diagrams/data39.xml"/><Relationship Id="rId26" Type="http://schemas.openxmlformats.org/officeDocument/2006/relationships/diagramColors" Target="../diagrams/colors40.xml"/><Relationship Id="rId3" Type="http://schemas.openxmlformats.org/officeDocument/2006/relationships/diagramData" Target="../diagrams/data36.xml"/><Relationship Id="rId21" Type="http://schemas.openxmlformats.org/officeDocument/2006/relationships/diagramColors" Target="../diagrams/colors39.xml"/><Relationship Id="rId7" Type="http://schemas.microsoft.com/office/2007/relationships/diagramDrawing" Target="../diagrams/drawing36.xml"/><Relationship Id="rId12" Type="http://schemas.microsoft.com/office/2007/relationships/diagramDrawing" Target="../diagrams/drawing37.xml"/><Relationship Id="rId17" Type="http://schemas.microsoft.com/office/2007/relationships/diagramDrawing" Target="../diagrams/drawing38.xml"/><Relationship Id="rId25" Type="http://schemas.openxmlformats.org/officeDocument/2006/relationships/diagramQuickStyle" Target="../diagrams/quickStyle40.xml"/><Relationship Id="rId2" Type="http://schemas.openxmlformats.org/officeDocument/2006/relationships/image" Target="../media/image2.png"/><Relationship Id="rId16" Type="http://schemas.openxmlformats.org/officeDocument/2006/relationships/diagramColors" Target="../diagrams/colors38.xml"/><Relationship Id="rId20" Type="http://schemas.openxmlformats.org/officeDocument/2006/relationships/diagramQuickStyle" Target="../diagrams/quickStyle39.xml"/><Relationship Id="rId29"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diagramColors" Target="../diagrams/colors36.xml"/><Relationship Id="rId11" Type="http://schemas.openxmlformats.org/officeDocument/2006/relationships/diagramColors" Target="../diagrams/colors37.xml"/><Relationship Id="rId24" Type="http://schemas.openxmlformats.org/officeDocument/2006/relationships/diagramLayout" Target="../diagrams/layout40.xml"/><Relationship Id="rId5" Type="http://schemas.openxmlformats.org/officeDocument/2006/relationships/diagramQuickStyle" Target="../diagrams/quickStyle36.xml"/><Relationship Id="rId15" Type="http://schemas.openxmlformats.org/officeDocument/2006/relationships/diagramQuickStyle" Target="../diagrams/quickStyle38.xml"/><Relationship Id="rId23" Type="http://schemas.openxmlformats.org/officeDocument/2006/relationships/diagramData" Target="../diagrams/data40.xml"/><Relationship Id="rId28" Type="http://schemas.openxmlformats.org/officeDocument/2006/relationships/image" Target="../media/image1.png"/><Relationship Id="rId10" Type="http://schemas.openxmlformats.org/officeDocument/2006/relationships/diagramQuickStyle" Target="../diagrams/quickStyle37.xml"/><Relationship Id="rId19" Type="http://schemas.openxmlformats.org/officeDocument/2006/relationships/diagramLayout" Target="../diagrams/layout39.xml"/><Relationship Id="rId4" Type="http://schemas.openxmlformats.org/officeDocument/2006/relationships/diagramLayout" Target="../diagrams/layout36.xml"/><Relationship Id="rId9" Type="http://schemas.openxmlformats.org/officeDocument/2006/relationships/diagramLayout" Target="../diagrams/layout37.xml"/><Relationship Id="rId14" Type="http://schemas.openxmlformats.org/officeDocument/2006/relationships/diagramLayout" Target="../diagrams/layout38.xml"/><Relationship Id="rId22" Type="http://schemas.microsoft.com/office/2007/relationships/diagramDrawing" Target="../diagrams/drawing39.xml"/><Relationship Id="rId27" Type="http://schemas.microsoft.com/office/2007/relationships/diagramDrawing" Target="../diagrams/drawing40.xml"/><Relationship Id="rId30"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42.xml"/><Relationship Id="rId13" Type="http://schemas.openxmlformats.org/officeDocument/2006/relationships/diagramData" Target="../diagrams/data43.xml"/><Relationship Id="rId18" Type="http://schemas.openxmlformats.org/officeDocument/2006/relationships/image" Target="../media/image8.png"/><Relationship Id="rId3" Type="http://schemas.openxmlformats.org/officeDocument/2006/relationships/diagramData" Target="../diagrams/data41.xml"/><Relationship Id="rId21" Type="http://schemas.openxmlformats.org/officeDocument/2006/relationships/diagramQuickStyle" Target="../diagrams/quickStyle44.xml"/><Relationship Id="rId7" Type="http://schemas.microsoft.com/office/2007/relationships/diagramDrawing" Target="../diagrams/drawing41.xml"/><Relationship Id="rId12" Type="http://schemas.microsoft.com/office/2007/relationships/diagramDrawing" Target="../diagrams/drawing42.xml"/><Relationship Id="rId17" Type="http://schemas.microsoft.com/office/2007/relationships/diagramDrawing" Target="../diagrams/drawing43.xml"/><Relationship Id="rId2" Type="http://schemas.openxmlformats.org/officeDocument/2006/relationships/image" Target="../media/image2.png"/><Relationship Id="rId16" Type="http://schemas.openxmlformats.org/officeDocument/2006/relationships/diagramColors" Target="../diagrams/colors43.xml"/><Relationship Id="rId20" Type="http://schemas.openxmlformats.org/officeDocument/2006/relationships/diagramLayout" Target="../diagrams/layout44.xml"/><Relationship Id="rId1" Type="http://schemas.openxmlformats.org/officeDocument/2006/relationships/slideLayout" Target="../slideLayouts/slideLayout1.xml"/><Relationship Id="rId6" Type="http://schemas.openxmlformats.org/officeDocument/2006/relationships/diagramColors" Target="../diagrams/colors41.xml"/><Relationship Id="rId11" Type="http://schemas.openxmlformats.org/officeDocument/2006/relationships/diagramColors" Target="../diagrams/colors42.xml"/><Relationship Id="rId24" Type="http://schemas.openxmlformats.org/officeDocument/2006/relationships/image" Target="../media/image1.png"/><Relationship Id="rId5" Type="http://schemas.openxmlformats.org/officeDocument/2006/relationships/diagramQuickStyle" Target="../diagrams/quickStyle41.xml"/><Relationship Id="rId15" Type="http://schemas.openxmlformats.org/officeDocument/2006/relationships/diagramQuickStyle" Target="../diagrams/quickStyle43.xml"/><Relationship Id="rId23" Type="http://schemas.microsoft.com/office/2007/relationships/diagramDrawing" Target="../diagrams/drawing44.xml"/><Relationship Id="rId10" Type="http://schemas.openxmlformats.org/officeDocument/2006/relationships/diagramQuickStyle" Target="../diagrams/quickStyle42.xml"/><Relationship Id="rId19" Type="http://schemas.openxmlformats.org/officeDocument/2006/relationships/diagramData" Target="../diagrams/data44.xml"/><Relationship Id="rId4" Type="http://schemas.openxmlformats.org/officeDocument/2006/relationships/diagramLayout" Target="../diagrams/layout41.xml"/><Relationship Id="rId9" Type="http://schemas.openxmlformats.org/officeDocument/2006/relationships/diagramLayout" Target="../diagrams/layout42.xml"/><Relationship Id="rId14" Type="http://schemas.openxmlformats.org/officeDocument/2006/relationships/diagramLayout" Target="../diagrams/layout43.xml"/><Relationship Id="rId22" Type="http://schemas.openxmlformats.org/officeDocument/2006/relationships/diagramColors" Target="../diagrams/colors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B85EA340-08D8-4641-980B-EE449B7B3C04}"/>
              </a:ext>
            </a:extLst>
          </p:cNvPr>
          <p:cNvGraphicFramePr/>
          <p:nvPr>
            <p:extLst>
              <p:ext uri="{D42A27DB-BD31-4B8C-83A1-F6EECF244321}">
                <p14:modId xmlns:p14="http://schemas.microsoft.com/office/powerpoint/2010/main" val="3042242029"/>
              </p:ext>
            </p:extLst>
          </p:nvPr>
        </p:nvGraphicFramePr>
        <p:xfrm>
          <a:off x="821636" y="1253127"/>
          <a:ext cx="7470648" cy="3676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7"/>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extLst>
              <p:ext uri="{D42A27DB-BD31-4B8C-83A1-F6EECF244321}">
                <p14:modId xmlns:p14="http://schemas.microsoft.com/office/powerpoint/2010/main" val="2967796827"/>
              </p:ext>
            </p:extLst>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extLst>
              <p:ext uri="{D42A27DB-BD31-4B8C-83A1-F6EECF244321}">
                <p14:modId xmlns:p14="http://schemas.microsoft.com/office/powerpoint/2010/main" val="1496663004"/>
              </p:ext>
            </p:extLst>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extLst>
              <p:ext uri="{D42A27DB-BD31-4B8C-83A1-F6EECF244321}">
                <p14:modId xmlns:p14="http://schemas.microsoft.com/office/powerpoint/2010/main" val="3030521353"/>
              </p:ext>
            </p:extLst>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Rectangle 20">
            <a:extLst>
              <a:ext uri="{FF2B5EF4-FFF2-40B4-BE49-F238E27FC236}">
                <a16:creationId xmlns:a16="http://schemas.microsoft.com/office/drawing/2014/main" id="{45D5D96B-8DFE-4C0E-A33C-A3CAECD31B70}"/>
              </a:ext>
            </a:extLst>
          </p:cNvPr>
          <p:cNvSpPr/>
          <p:nvPr/>
        </p:nvSpPr>
        <p:spPr>
          <a:xfrm>
            <a:off x="1700283" y="6300799"/>
            <a:ext cx="2293165" cy="461665"/>
          </a:xfrm>
          <a:prstGeom prst="rect">
            <a:avLst/>
          </a:prstGeom>
          <a:noFill/>
        </p:spPr>
        <p:txBody>
          <a:bodyPr wrap="square" lIns="91440" tIns="45720" rIns="91440" bIns="45720">
            <a:spAutoFit/>
          </a:bodyPr>
          <a:lstStyle/>
          <a:p>
            <a:pPr algn="ctr"/>
            <a:r>
              <a:rPr lang="en-US" sz="2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Dubai Medium" panose="020B0604020202020204" pitchFamily="34" charset="-78"/>
                <a:cs typeface="Dubai Medium" panose="020B0604020202020204" pitchFamily="34" charset="-78"/>
              </a:rPr>
              <a:t>Malay Kumar</a:t>
            </a:r>
            <a:endParaRPr lang="en-US" sz="2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Dubai Medium" panose="020B0604020202020204" pitchFamily="34" charset="-78"/>
              <a:cs typeface="Dubai Medium" panose="020B0604020202020204" pitchFamily="34" charset="-78"/>
            </a:endParaRPr>
          </a:p>
        </p:txBody>
      </p:sp>
      <p:graphicFrame>
        <p:nvGraphicFramePr>
          <p:cNvPr id="23" name="Diagram 22">
            <a:extLst>
              <a:ext uri="{FF2B5EF4-FFF2-40B4-BE49-F238E27FC236}">
                <a16:creationId xmlns:a16="http://schemas.microsoft.com/office/drawing/2014/main" id="{4230375F-EDBC-4DFB-91A3-EC7710DBCD05}"/>
              </a:ext>
            </a:extLst>
          </p:cNvPr>
          <p:cNvGraphicFramePr/>
          <p:nvPr>
            <p:extLst>
              <p:ext uri="{D42A27DB-BD31-4B8C-83A1-F6EECF244321}">
                <p14:modId xmlns:p14="http://schemas.microsoft.com/office/powerpoint/2010/main" val="164186562"/>
              </p:ext>
            </p:extLst>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4044809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a:extLst>
              <a:ext uri="{FF2B5EF4-FFF2-40B4-BE49-F238E27FC236}">
                <a16:creationId xmlns:a16="http://schemas.microsoft.com/office/drawing/2014/main" id="{9EB75089-58F6-4033-B2CC-E9A6D82630C4}"/>
              </a:ext>
            </a:extLst>
          </p:cNvPr>
          <p:cNvGraphicFramePr/>
          <p:nvPr>
            <p:extLst>
              <p:ext uri="{D42A27DB-BD31-4B8C-83A1-F6EECF244321}">
                <p14:modId xmlns:p14="http://schemas.microsoft.com/office/powerpoint/2010/main" val="3821000711"/>
              </p:ext>
            </p:extLst>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extLst>
              <p:ext uri="{D42A27DB-BD31-4B8C-83A1-F6EECF244321}">
                <p14:modId xmlns:p14="http://schemas.microsoft.com/office/powerpoint/2010/main" val="2885290199"/>
              </p:ext>
            </p:extLst>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extLst>
              <p:ext uri="{D42A27DB-BD31-4B8C-83A1-F6EECF244321}">
                <p14:modId xmlns:p14="http://schemas.microsoft.com/office/powerpoint/2010/main" val="736501728"/>
              </p:ext>
            </p:extLst>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 name="TextBox 1">
            <a:extLst>
              <a:ext uri="{FF2B5EF4-FFF2-40B4-BE49-F238E27FC236}">
                <a16:creationId xmlns:a16="http://schemas.microsoft.com/office/drawing/2014/main" id="{1F7B0C17-F724-477C-A6DB-E4EA80D55982}"/>
              </a:ext>
            </a:extLst>
          </p:cNvPr>
          <p:cNvSpPr txBox="1"/>
          <p:nvPr/>
        </p:nvSpPr>
        <p:spPr>
          <a:xfrm>
            <a:off x="9242122" y="824793"/>
            <a:ext cx="2890755" cy="5262979"/>
          </a:xfrm>
          <a:prstGeom prst="rect">
            <a:avLst/>
          </a:prstGeom>
          <a:noFill/>
        </p:spPr>
        <p:txBody>
          <a:bodyPr wrap="square" rtlCol="0">
            <a:spAutoFit/>
          </a:bodyPr>
          <a:lstStyle/>
          <a:p>
            <a:pPr algn="just"/>
            <a:r>
              <a:rPr lang="en-US" sz="1600" b="1" dirty="0"/>
              <a:t>Relocation or packing moving has become significant these days. Right now, individuals frequently need to move starting with one spot then onto the next for good work or resident to live in peace. Individuals consistently scan for steady employments. Usual employments give them a superior life. Thus, individuals move from one spot to the next looking for a better living condition. Likewise, a great business relies upon a decent area. Along these lines, numerous organizations move their workplaces to a superior spot which can offer the top business.</a:t>
            </a:r>
            <a:endParaRPr lang="en-US" sz="1600" dirty="0"/>
          </a:p>
        </p:txBody>
      </p:sp>
      <p:pic>
        <p:nvPicPr>
          <p:cNvPr id="7" name="Picture 6">
            <a:extLst>
              <a:ext uri="{FF2B5EF4-FFF2-40B4-BE49-F238E27FC236}">
                <a16:creationId xmlns:a16="http://schemas.microsoft.com/office/drawing/2014/main" id="{C9430635-100A-4005-A2E9-79E3096D8190}"/>
              </a:ext>
            </a:extLst>
          </p:cNvPr>
          <p:cNvPicPr>
            <a:picLocks noChangeAspect="1"/>
          </p:cNvPicPr>
          <p:nvPr/>
        </p:nvPicPr>
        <p:blipFill>
          <a:blip r:embed="rId17"/>
          <a:stretch>
            <a:fillRect/>
          </a:stretch>
        </p:blipFill>
        <p:spPr>
          <a:xfrm>
            <a:off x="685186" y="1433083"/>
            <a:ext cx="7885610" cy="36314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a:extLst>
              <a:ext uri="{FF2B5EF4-FFF2-40B4-BE49-F238E27FC236}">
                <a16:creationId xmlns:a16="http://schemas.microsoft.com/office/drawing/2014/main" id="{EB757027-87B5-40C8-AD9A-5C7309D2AA55}"/>
              </a:ext>
            </a:extLst>
          </p:cNvPr>
          <p:cNvPicPr>
            <a:picLocks noChangeAspect="1"/>
          </p:cNvPicPr>
          <p:nvPr/>
        </p:nvPicPr>
        <p:blipFill>
          <a:blip r:embed="rId18"/>
          <a:stretch>
            <a:fillRect/>
          </a:stretch>
        </p:blipFill>
        <p:spPr>
          <a:xfrm>
            <a:off x="87318" y="9907"/>
            <a:ext cx="977207" cy="680926"/>
          </a:xfrm>
          <a:prstGeom prst="rect">
            <a:avLst/>
          </a:prstGeom>
        </p:spPr>
      </p:pic>
      <p:graphicFrame>
        <p:nvGraphicFramePr>
          <p:cNvPr id="12" name="Diagram 11">
            <a:extLst>
              <a:ext uri="{FF2B5EF4-FFF2-40B4-BE49-F238E27FC236}">
                <a16:creationId xmlns:a16="http://schemas.microsoft.com/office/drawing/2014/main" id="{A5D4A839-AE38-492B-8C47-9EBF332E17B5}"/>
              </a:ext>
            </a:extLst>
          </p:cNvPr>
          <p:cNvGraphicFramePr/>
          <p:nvPr>
            <p:extLst>
              <p:ext uri="{D42A27DB-BD31-4B8C-83A1-F6EECF244321}">
                <p14:modId xmlns:p14="http://schemas.microsoft.com/office/powerpoint/2010/main" val="711273259"/>
              </p:ext>
            </p:extLst>
          </p:nvPr>
        </p:nvGraphicFramePr>
        <p:xfrm>
          <a:off x="-964427" y="6265101"/>
          <a:ext cx="5592418" cy="43732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20" name="Diagram 19">
            <a:extLst>
              <a:ext uri="{FF2B5EF4-FFF2-40B4-BE49-F238E27FC236}">
                <a16:creationId xmlns:a16="http://schemas.microsoft.com/office/drawing/2014/main" id="{FE7DD2C1-0AF8-46BA-8A4E-44F85E9CF1AB}"/>
              </a:ext>
            </a:extLst>
          </p:cNvPr>
          <p:cNvGraphicFramePr/>
          <p:nvPr>
            <p:extLst>
              <p:ext uri="{D42A27DB-BD31-4B8C-83A1-F6EECF244321}">
                <p14:modId xmlns:p14="http://schemas.microsoft.com/office/powerpoint/2010/main" val="2313569785"/>
              </p:ext>
            </p:extLst>
          </p:nvPr>
        </p:nvGraphicFramePr>
        <p:xfrm>
          <a:off x="1851658" y="6265100"/>
          <a:ext cx="5592418" cy="437321"/>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graphicFrame>
        <p:nvGraphicFramePr>
          <p:cNvPr id="22" name="Diagram 21">
            <a:extLst>
              <a:ext uri="{FF2B5EF4-FFF2-40B4-BE49-F238E27FC236}">
                <a16:creationId xmlns:a16="http://schemas.microsoft.com/office/drawing/2014/main" id="{DA353BAC-755E-44E8-B422-0CF6F7CBD7E3}"/>
              </a:ext>
            </a:extLst>
          </p:cNvPr>
          <p:cNvGraphicFramePr/>
          <p:nvPr>
            <p:extLst>
              <p:ext uri="{D42A27DB-BD31-4B8C-83A1-F6EECF244321}">
                <p14:modId xmlns:p14="http://schemas.microsoft.com/office/powerpoint/2010/main" val="2108403530"/>
              </p:ext>
            </p:extLst>
          </p:nvPr>
        </p:nvGraphicFramePr>
        <p:xfrm>
          <a:off x="4640742" y="6252541"/>
          <a:ext cx="5592418" cy="437321"/>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graphicFrame>
        <p:nvGraphicFramePr>
          <p:cNvPr id="24" name="Diagram 23">
            <a:extLst>
              <a:ext uri="{FF2B5EF4-FFF2-40B4-BE49-F238E27FC236}">
                <a16:creationId xmlns:a16="http://schemas.microsoft.com/office/drawing/2014/main" id="{6BB2A9A5-E1BA-41F1-AA17-4CFABD4E7977}"/>
              </a:ext>
            </a:extLst>
          </p:cNvPr>
          <p:cNvGraphicFramePr/>
          <p:nvPr>
            <p:extLst>
              <p:ext uri="{D42A27DB-BD31-4B8C-83A1-F6EECF244321}">
                <p14:modId xmlns:p14="http://schemas.microsoft.com/office/powerpoint/2010/main" val="3410041548"/>
              </p:ext>
            </p:extLst>
          </p:nvPr>
        </p:nvGraphicFramePr>
        <p:xfrm>
          <a:off x="7463457" y="6239982"/>
          <a:ext cx="5592418" cy="437321"/>
        </p:xfrm>
        <a:graphic>
          <a:graphicData uri="http://schemas.openxmlformats.org/drawingml/2006/diagram">
            <dgm:relIds xmlns:dgm="http://schemas.openxmlformats.org/drawingml/2006/diagram" xmlns:r="http://schemas.openxmlformats.org/officeDocument/2006/relationships" r:dm="rId34" r:lo="rId35" r:qs="rId36" r:cs="rId37"/>
          </a:graphicData>
        </a:graphic>
      </p:graphicFrame>
    </p:spTree>
    <p:extLst>
      <p:ext uri="{BB962C8B-B14F-4D97-AF65-F5344CB8AC3E}">
        <p14:creationId xmlns:p14="http://schemas.microsoft.com/office/powerpoint/2010/main" val="3604988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5" name="Diagram 4">
            <a:extLst>
              <a:ext uri="{FF2B5EF4-FFF2-40B4-BE49-F238E27FC236}">
                <a16:creationId xmlns:a16="http://schemas.microsoft.com/office/drawing/2014/main" id="{622B63D6-7051-4A86-91BA-EAD0F81B60EE}"/>
              </a:ext>
            </a:extLst>
          </p:cNvPr>
          <p:cNvGraphicFramePr/>
          <p:nvPr>
            <p:extLst>
              <p:ext uri="{D42A27DB-BD31-4B8C-83A1-F6EECF244321}">
                <p14:modId xmlns:p14="http://schemas.microsoft.com/office/powerpoint/2010/main" val="3160161967"/>
              </p:ext>
            </p:extLst>
          </p:nvPr>
        </p:nvGraphicFramePr>
        <p:xfrm>
          <a:off x="-1166191" y="-278295"/>
          <a:ext cx="13185913" cy="689113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pic>
        <p:nvPicPr>
          <p:cNvPr id="7" name="Picture 6">
            <a:extLst>
              <a:ext uri="{FF2B5EF4-FFF2-40B4-BE49-F238E27FC236}">
                <a16:creationId xmlns:a16="http://schemas.microsoft.com/office/drawing/2014/main" id="{587D4DCF-8527-4847-B4B2-4CE2EC866473}"/>
              </a:ext>
            </a:extLst>
          </p:cNvPr>
          <p:cNvPicPr>
            <a:picLocks noChangeAspect="1"/>
          </p:cNvPicPr>
          <p:nvPr/>
        </p:nvPicPr>
        <p:blipFill>
          <a:blip r:embed="rId28"/>
          <a:stretch>
            <a:fillRect/>
          </a:stretch>
        </p:blipFill>
        <p:spPr>
          <a:xfrm>
            <a:off x="27295" y="26507"/>
            <a:ext cx="1059384" cy="683488"/>
          </a:xfrm>
          <a:prstGeom prst="rect">
            <a:avLst/>
          </a:prstGeom>
        </p:spPr>
      </p:pic>
    </p:spTree>
    <p:extLst>
      <p:ext uri="{BB962C8B-B14F-4D97-AF65-F5344CB8AC3E}">
        <p14:creationId xmlns:p14="http://schemas.microsoft.com/office/powerpoint/2010/main" val="1138443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5" name="Diagram 4">
            <a:extLst>
              <a:ext uri="{FF2B5EF4-FFF2-40B4-BE49-F238E27FC236}">
                <a16:creationId xmlns:a16="http://schemas.microsoft.com/office/drawing/2014/main" id="{622B63D6-7051-4A86-91BA-EAD0F81B60EE}"/>
              </a:ext>
            </a:extLst>
          </p:cNvPr>
          <p:cNvGraphicFramePr/>
          <p:nvPr/>
        </p:nvGraphicFramePr>
        <p:xfrm>
          <a:off x="-1059977" y="0"/>
          <a:ext cx="12853621" cy="6267439"/>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3" name="Diagram 2">
            <a:extLst>
              <a:ext uri="{FF2B5EF4-FFF2-40B4-BE49-F238E27FC236}">
                <a16:creationId xmlns:a16="http://schemas.microsoft.com/office/drawing/2014/main" id="{CDBB6BF6-6725-45A0-B8FC-C80608081919}"/>
              </a:ext>
            </a:extLst>
          </p:cNvPr>
          <p:cNvGraphicFramePr/>
          <p:nvPr/>
        </p:nvGraphicFramePr>
        <p:xfrm>
          <a:off x="398354" y="1360098"/>
          <a:ext cx="8281622" cy="2297501"/>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aphicFrame>
        <p:nvGraphicFramePr>
          <p:cNvPr id="10" name="Diagram 9">
            <a:extLst>
              <a:ext uri="{FF2B5EF4-FFF2-40B4-BE49-F238E27FC236}">
                <a16:creationId xmlns:a16="http://schemas.microsoft.com/office/drawing/2014/main" id="{101F28C2-65D8-4ECE-86DB-3624929D9A44}"/>
              </a:ext>
            </a:extLst>
          </p:cNvPr>
          <p:cNvGraphicFramePr/>
          <p:nvPr>
            <p:extLst>
              <p:ext uri="{D42A27DB-BD31-4B8C-83A1-F6EECF244321}">
                <p14:modId xmlns:p14="http://schemas.microsoft.com/office/powerpoint/2010/main" val="851462521"/>
              </p:ext>
            </p:extLst>
          </p:nvPr>
        </p:nvGraphicFramePr>
        <p:xfrm>
          <a:off x="398354" y="3606256"/>
          <a:ext cx="8281622" cy="2297501"/>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pic>
        <p:nvPicPr>
          <p:cNvPr id="4" name="Picture 3">
            <a:extLst>
              <a:ext uri="{FF2B5EF4-FFF2-40B4-BE49-F238E27FC236}">
                <a16:creationId xmlns:a16="http://schemas.microsoft.com/office/drawing/2014/main" id="{4F9C8930-BD00-49FD-AFA9-A1958EA87278}"/>
              </a:ext>
            </a:extLst>
          </p:cNvPr>
          <p:cNvPicPr>
            <a:picLocks noChangeAspect="1"/>
          </p:cNvPicPr>
          <p:nvPr/>
        </p:nvPicPr>
        <p:blipFill>
          <a:blip r:embed="rId38"/>
          <a:stretch>
            <a:fillRect/>
          </a:stretch>
        </p:blipFill>
        <p:spPr>
          <a:xfrm>
            <a:off x="11058" y="18072"/>
            <a:ext cx="1009362" cy="703332"/>
          </a:xfrm>
          <a:prstGeom prst="rect">
            <a:avLst/>
          </a:prstGeom>
        </p:spPr>
      </p:pic>
    </p:spTree>
    <p:extLst>
      <p:ext uri="{BB962C8B-B14F-4D97-AF65-F5344CB8AC3E}">
        <p14:creationId xmlns:p14="http://schemas.microsoft.com/office/powerpoint/2010/main" val="3154065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5" name="Diagram 4">
            <a:extLst>
              <a:ext uri="{FF2B5EF4-FFF2-40B4-BE49-F238E27FC236}">
                <a16:creationId xmlns:a16="http://schemas.microsoft.com/office/drawing/2014/main" id="{622B63D6-7051-4A86-91BA-EAD0F81B60EE}"/>
              </a:ext>
            </a:extLst>
          </p:cNvPr>
          <p:cNvGraphicFramePr/>
          <p:nvPr>
            <p:extLst>
              <p:ext uri="{D42A27DB-BD31-4B8C-83A1-F6EECF244321}">
                <p14:modId xmlns:p14="http://schemas.microsoft.com/office/powerpoint/2010/main" val="1997083244"/>
              </p:ext>
            </p:extLst>
          </p:nvPr>
        </p:nvGraphicFramePr>
        <p:xfrm>
          <a:off x="-1059977" y="0"/>
          <a:ext cx="12853621" cy="652363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7" name="Diagram 6">
            <a:extLst>
              <a:ext uri="{FF2B5EF4-FFF2-40B4-BE49-F238E27FC236}">
                <a16:creationId xmlns:a16="http://schemas.microsoft.com/office/drawing/2014/main" id="{794F9D79-EA19-4994-B929-A21F2DE02644}"/>
              </a:ext>
            </a:extLst>
          </p:cNvPr>
          <p:cNvGraphicFramePr/>
          <p:nvPr>
            <p:extLst>
              <p:ext uri="{D42A27DB-BD31-4B8C-83A1-F6EECF244321}">
                <p14:modId xmlns:p14="http://schemas.microsoft.com/office/powerpoint/2010/main" val="3732761696"/>
              </p:ext>
            </p:extLst>
          </p:nvPr>
        </p:nvGraphicFramePr>
        <p:xfrm>
          <a:off x="220928" y="824180"/>
          <a:ext cx="8728470" cy="5279483"/>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pic>
        <p:nvPicPr>
          <p:cNvPr id="9" name="Picture 8">
            <a:extLst>
              <a:ext uri="{FF2B5EF4-FFF2-40B4-BE49-F238E27FC236}">
                <a16:creationId xmlns:a16="http://schemas.microsoft.com/office/drawing/2014/main" id="{9F37734E-2400-41A0-939A-FBFB1ABDE6E5}"/>
              </a:ext>
            </a:extLst>
          </p:cNvPr>
          <p:cNvPicPr>
            <a:picLocks noChangeAspect="1"/>
          </p:cNvPicPr>
          <p:nvPr/>
        </p:nvPicPr>
        <p:blipFill>
          <a:blip r:embed="rId33"/>
          <a:stretch>
            <a:fillRect/>
          </a:stretch>
        </p:blipFill>
        <p:spPr>
          <a:xfrm>
            <a:off x="67054" y="26504"/>
            <a:ext cx="936047" cy="652246"/>
          </a:xfrm>
          <a:prstGeom prst="rect">
            <a:avLst/>
          </a:prstGeom>
        </p:spPr>
      </p:pic>
    </p:spTree>
    <p:extLst>
      <p:ext uri="{BB962C8B-B14F-4D97-AF65-F5344CB8AC3E}">
        <p14:creationId xmlns:p14="http://schemas.microsoft.com/office/powerpoint/2010/main" val="4106070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5" name="Diagram 4">
            <a:extLst>
              <a:ext uri="{FF2B5EF4-FFF2-40B4-BE49-F238E27FC236}">
                <a16:creationId xmlns:a16="http://schemas.microsoft.com/office/drawing/2014/main" id="{622B63D6-7051-4A86-91BA-EAD0F81B60EE}"/>
              </a:ext>
            </a:extLst>
          </p:cNvPr>
          <p:cNvGraphicFramePr/>
          <p:nvPr/>
        </p:nvGraphicFramePr>
        <p:xfrm>
          <a:off x="-1059977" y="0"/>
          <a:ext cx="12853621" cy="652363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pic>
        <p:nvPicPr>
          <p:cNvPr id="9" name="Picture 8">
            <a:extLst>
              <a:ext uri="{FF2B5EF4-FFF2-40B4-BE49-F238E27FC236}">
                <a16:creationId xmlns:a16="http://schemas.microsoft.com/office/drawing/2014/main" id="{9F37734E-2400-41A0-939A-FBFB1ABDE6E5}"/>
              </a:ext>
            </a:extLst>
          </p:cNvPr>
          <p:cNvPicPr>
            <a:picLocks noChangeAspect="1"/>
          </p:cNvPicPr>
          <p:nvPr/>
        </p:nvPicPr>
        <p:blipFill>
          <a:blip r:embed="rId28"/>
          <a:stretch>
            <a:fillRect/>
          </a:stretch>
        </p:blipFill>
        <p:spPr>
          <a:xfrm>
            <a:off x="67054" y="26504"/>
            <a:ext cx="936047" cy="652246"/>
          </a:xfrm>
          <a:prstGeom prst="rect">
            <a:avLst/>
          </a:prstGeom>
        </p:spPr>
      </p:pic>
      <p:sp>
        <p:nvSpPr>
          <p:cNvPr id="2" name="TextBox 1">
            <a:extLst>
              <a:ext uri="{FF2B5EF4-FFF2-40B4-BE49-F238E27FC236}">
                <a16:creationId xmlns:a16="http://schemas.microsoft.com/office/drawing/2014/main" id="{F50D1B03-5807-4BF5-8652-19972E9BFEC1}"/>
              </a:ext>
            </a:extLst>
          </p:cNvPr>
          <p:cNvSpPr txBox="1"/>
          <p:nvPr/>
        </p:nvSpPr>
        <p:spPr>
          <a:xfrm>
            <a:off x="121852" y="760775"/>
            <a:ext cx="8827545" cy="5447645"/>
          </a:xfrm>
          <a:prstGeom prst="rect">
            <a:avLst/>
          </a:prstGeom>
          <a:noFill/>
        </p:spPr>
        <p:txBody>
          <a:bodyPr wrap="square" rtlCol="0">
            <a:spAutoFit/>
          </a:bodyPr>
          <a:lstStyle/>
          <a:p>
            <a:pPr algn="ctr"/>
            <a:r>
              <a:rPr lang="en-US" sz="2400" b="1" u="sng" dirty="0">
                <a:effectLst>
                  <a:outerShdw blurRad="38100" dist="38100" dir="2700000" algn="tl">
                    <a:srgbClr val="000000">
                      <a:alpha val="43137"/>
                    </a:srgbClr>
                  </a:outerShdw>
                </a:effectLst>
              </a:rPr>
              <a:t>Be Aware of Fraud Movers:</a:t>
            </a:r>
          </a:p>
          <a:p>
            <a:pPr algn="just"/>
            <a:endParaRPr lang="en-US" dirty="0"/>
          </a:p>
          <a:p>
            <a:pPr algn="just"/>
            <a:r>
              <a:rPr lang="en-US" dirty="0">
                <a:solidFill>
                  <a:schemeClr val="bg1"/>
                </a:solidFill>
              </a:rPr>
              <a:t>Next, you need to check if the mover you are going to contract is an enrolled one. A non-enrolled organization can swindle you whenever. Kindly don't take their services at all. Check the enlistment and GST number before you engage it to move your valuables.</a:t>
            </a:r>
          </a:p>
          <a:p>
            <a:pPr algn="just"/>
            <a:r>
              <a:rPr lang="en-US" dirty="0">
                <a:solidFill>
                  <a:schemeClr val="bg1"/>
                </a:solidFill>
              </a:rPr>
              <a:t>Numerous such organizations are available in the market. They cheat numerous individuals day by day. Frequently individuals don't get back their things. Regularly they get harmed products in the new area. However, as the organization isn't an enrolled one, individuals can only sit idle. They face substantial misfortune.</a:t>
            </a:r>
          </a:p>
          <a:p>
            <a:pPr algn="just"/>
            <a:r>
              <a:rPr lang="en-US" dirty="0">
                <a:solidFill>
                  <a:schemeClr val="bg1"/>
                </a:solidFill>
              </a:rPr>
              <a:t>Also, consistently take the printed copy of exceedingly significant archives and bills. Kindly don't hire any such mover who does not wish to offer you all legal documents before relocation. You can rely upon a decent mover who offers you clear documents before the move. And also you can always </a:t>
            </a:r>
            <a:r>
              <a:rPr lang="en-US" b="1" u="sng" dirty="0">
                <a:solidFill>
                  <a:schemeClr val="bg1"/>
                </a:solidFill>
                <a:hlinkClick r:id="rId29">
                  <a:extLst>
                    <a:ext uri="{A12FA001-AC4F-418D-AE19-62706E023703}">
                      <ahyp:hlinkClr xmlns:ahyp="http://schemas.microsoft.com/office/drawing/2018/hyperlinkcolor" val="tx"/>
                    </a:ext>
                  </a:extLst>
                </a:hlinkClick>
              </a:rPr>
              <a:t>contact Aakash Moving Services</a:t>
            </a:r>
            <a:r>
              <a:rPr lang="en-US" dirty="0">
                <a:solidFill>
                  <a:schemeClr val="bg1"/>
                </a:solidFill>
              </a:rPr>
              <a:t> for a safe and smooth relocation.</a:t>
            </a:r>
          </a:p>
          <a:p>
            <a:pPr algn="just"/>
            <a:r>
              <a:rPr lang="en-US" b="1" u="sng" dirty="0">
                <a:solidFill>
                  <a:schemeClr val="bg1"/>
                </a:solidFill>
                <a:hlinkClick r:id="rId30">
                  <a:extLst>
                    <a:ext uri="{A12FA001-AC4F-418D-AE19-62706E023703}">
                      <ahyp:hlinkClr xmlns:ahyp="http://schemas.microsoft.com/office/drawing/2018/hyperlinkcolor" val="tx"/>
                    </a:ext>
                  </a:extLst>
                </a:hlinkClick>
              </a:rPr>
              <a:t>Aakash Moving Services</a:t>
            </a:r>
            <a:r>
              <a:rPr lang="en-US" dirty="0">
                <a:solidFill>
                  <a:schemeClr val="bg1"/>
                </a:solidFill>
              </a:rPr>
              <a:t> is one of the leading packers and movers company in India. We provide loading, unloading, transportation facilities all over West Bengal including </a:t>
            </a:r>
            <a:r>
              <a:rPr lang="en-US" b="1" u="sng" dirty="0">
                <a:solidFill>
                  <a:schemeClr val="bg1"/>
                </a:solidFill>
                <a:hlinkClick r:id="rId31">
                  <a:extLst>
                    <a:ext uri="{A12FA001-AC4F-418D-AE19-62706E023703}">
                      <ahyp:hlinkClr xmlns:ahyp="http://schemas.microsoft.com/office/drawing/2018/hyperlinkcolor" val="tx"/>
                    </a:ext>
                  </a:extLst>
                </a:hlinkClick>
              </a:rPr>
              <a:t>Packers and Movers Kolkata</a:t>
            </a:r>
            <a:r>
              <a:rPr lang="en-US" b="1" dirty="0">
                <a:solidFill>
                  <a:schemeClr val="bg1"/>
                </a:solidFill>
              </a:rPr>
              <a:t>, </a:t>
            </a:r>
            <a:r>
              <a:rPr lang="en-US" b="1" u="sng" dirty="0">
                <a:solidFill>
                  <a:schemeClr val="bg1"/>
                </a:solidFill>
                <a:hlinkClick r:id="rId32">
                  <a:extLst>
                    <a:ext uri="{A12FA001-AC4F-418D-AE19-62706E023703}">
                      <ahyp:hlinkClr xmlns:ahyp="http://schemas.microsoft.com/office/drawing/2018/hyperlinkcolor" val="tx"/>
                    </a:ext>
                  </a:extLst>
                </a:hlinkClick>
              </a:rPr>
              <a:t>Packers and Movers </a:t>
            </a:r>
            <a:r>
              <a:rPr lang="en-US" b="1" u="sng" dirty="0" err="1">
                <a:solidFill>
                  <a:schemeClr val="bg1"/>
                </a:solidFill>
                <a:hlinkClick r:id="rId32">
                  <a:extLst>
                    <a:ext uri="{A12FA001-AC4F-418D-AE19-62706E023703}">
                      <ahyp:hlinkClr xmlns:ahyp="http://schemas.microsoft.com/office/drawing/2018/hyperlinkcolor" val="tx"/>
                    </a:ext>
                  </a:extLst>
                </a:hlinkClick>
              </a:rPr>
              <a:t>Garia</a:t>
            </a:r>
            <a:r>
              <a:rPr lang="en-US" b="1" dirty="0">
                <a:solidFill>
                  <a:schemeClr val="bg1"/>
                </a:solidFill>
              </a:rPr>
              <a:t>, </a:t>
            </a:r>
            <a:r>
              <a:rPr lang="en-US" b="1" u="sng" dirty="0">
                <a:solidFill>
                  <a:schemeClr val="bg1"/>
                </a:solidFill>
                <a:hlinkClick r:id="rId33">
                  <a:extLst>
                    <a:ext uri="{A12FA001-AC4F-418D-AE19-62706E023703}">
                      <ahyp:hlinkClr xmlns:ahyp="http://schemas.microsoft.com/office/drawing/2018/hyperlinkcolor" val="tx"/>
                    </a:ext>
                  </a:extLst>
                </a:hlinkClick>
              </a:rPr>
              <a:t>Packers and movers New Town</a:t>
            </a:r>
            <a:r>
              <a:rPr lang="en-US" dirty="0">
                <a:solidFill>
                  <a:schemeClr val="bg1"/>
                </a:solidFill>
              </a:rPr>
              <a:t> and many more.</a:t>
            </a:r>
          </a:p>
          <a:p>
            <a:pPr algn="just"/>
            <a:endParaRPr lang="en-US" dirty="0"/>
          </a:p>
        </p:txBody>
      </p:sp>
    </p:spTree>
    <p:extLst>
      <p:ext uri="{BB962C8B-B14F-4D97-AF65-F5344CB8AC3E}">
        <p14:creationId xmlns:p14="http://schemas.microsoft.com/office/powerpoint/2010/main" val="4080437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extLst>
              <p:ext uri="{D42A27DB-BD31-4B8C-83A1-F6EECF244321}">
                <p14:modId xmlns:p14="http://schemas.microsoft.com/office/powerpoint/2010/main" val="464485504"/>
              </p:ext>
            </p:extLst>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extLst>
              <p:ext uri="{D42A27DB-BD31-4B8C-83A1-F6EECF244321}">
                <p14:modId xmlns:p14="http://schemas.microsoft.com/office/powerpoint/2010/main" val="1109979900"/>
              </p:ext>
            </p:extLst>
          </p:nvPr>
        </p:nvGraphicFramePr>
        <p:xfrm>
          <a:off x="9427266" y="3384917"/>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extLst>
              <p:ext uri="{D42A27DB-BD31-4B8C-83A1-F6EECF244321}">
                <p14:modId xmlns:p14="http://schemas.microsoft.com/office/powerpoint/2010/main" val="287498154"/>
              </p:ext>
            </p:extLst>
          </p:nvPr>
        </p:nvGraphicFramePr>
        <p:xfrm>
          <a:off x="9268242" y="4018005"/>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 22">
            <a:extLst>
              <a:ext uri="{FF2B5EF4-FFF2-40B4-BE49-F238E27FC236}">
                <a16:creationId xmlns:a16="http://schemas.microsoft.com/office/drawing/2014/main" id="{4230375F-EDBC-4DFB-91A3-EC7710DBCD05}"/>
              </a:ext>
            </a:extLst>
          </p:cNvPr>
          <p:cNvGraphicFramePr/>
          <p:nvPr/>
        </p:nvGraphicFramePr>
        <p:xfrm>
          <a:off x="398355" y="6196085"/>
          <a:ext cx="1602183" cy="57535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5" name="Diagram 4">
            <a:extLst>
              <a:ext uri="{FF2B5EF4-FFF2-40B4-BE49-F238E27FC236}">
                <a16:creationId xmlns:a16="http://schemas.microsoft.com/office/drawing/2014/main" id="{622B63D6-7051-4A86-91BA-EAD0F81B60EE}"/>
              </a:ext>
            </a:extLst>
          </p:cNvPr>
          <p:cNvGraphicFramePr/>
          <p:nvPr>
            <p:extLst>
              <p:ext uri="{D42A27DB-BD31-4B8C-83A1-F6EECF244321}">
                <p14:modId xmlns:p14="http://schemas.microsoft.com/office/powerpoint/2010/main" val="2686794036"/>
              </p:ext>
            </p:extLst>
          </p:nvPr>
        </p:nvGraphicFramePr>
        <p:xfrm>
          <a:off x="-1059977" y="0"/>
          <a:ext cx="12853621" cy="652363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pic>
        <p:nvPicPr>
          <p:cNvPr id="9" name="Picture 8">
            <a:extLst>
              <a:ext uri="{FF2B5EF4-FFF2-40B4-BE49-F238E27FC236}">
                <a16:creationId xmlns:a16="http://schemas.microsoft.com/office/drawing/2014/main" id="{9F37734E-2400-41A0-939A-FBFB1ABDE6E5}"/>
              </a:ext>
            </a:extLst>
          </p:cNvPr>
          <p:cNvPicPr>
            <a:picLocks noChangeAspect="1"/>
          </p:cNvPicPr>
          <p:nvPr/>
        </p:nvPicPr>
        <p:blipFill>
          <a:blip r:embed="rId28"/>
          <a:stretch>
            <a:fillRect/>
          </a:stretch>
        </p:blipFill>
        <p:spPr>
          <a:xfrm>
            <a:off x="67054" y="26504"/>
            <a:ext cx="936047" cy="652246"/>
          </a:xfrm>
          <a:prstGeom prst="rect">
            <a:avLst/>
          </a:prstGeom>
        </p:spPr>
      </p:pic>
      <p:pic>
        <p:nvPicPr>
          <p:cNvPr id="4" name="Picture 3">
            <a:extLst>
              <a:ext uri="{FF2B5EF4-FFF2-40B4-BE49-F238E27FC236}">
                <a16:creationId xmlns:a16="http://schemas.microsoft.com/office/drawing/2014/main" id="{6DDB3B9B-E113-4A48-8A35-97A5034A0EC2}"/>
              </a:ext>
            </a:extLst>
          </p:cNvPr>
          <p:cNvPicPr>
            <a:picLocks noChangeAspect="1"/>
          </p:cNvPicPr>
          <p:nvPr/>
        </p:nvPicPr>
        <p:blipFill>
          <a:blip r:embed="rId29"/>
          <a:stretch>
            <a:fillRect/>
          </a:stretch>
        </p:blipFill>
        <p:spPr>
          <a:xfrm>
            <a:off x="-117708" y="4192049"/>
            <a:ext cx="8682217" cy="143184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2" name="Picture 21">
            <a:extLst>
              <a:ext uri="{FF2B5EF4-FFF2-40B4-BE49-F238E27FC236}">
                <a16:creationId xmlns:a16="http://schemas.microsoft.com/office/drawing/2014/main" id="{4670A7F8-D151-4F5B-890F-8A04C6B25256}"/>
              </a:ext>
            </a:extLst>
          </p:cNvPr>
          <p:cNvPicPr>
            <a:picLocks noChangeAspect="1"/>
          </p:cNvPicPr>
          <p:nvPr/>
        </p:nvPicPr>
        <p:blipFill>
          <a:blip r:embed="rId30"/>
          <a:stretch>
            <a:fillRect/>
          </a:stretch>
        </p:blipFill>
        <p:spPr>
          <a:xfrm>
            <a:off x="1099931" y="1063794"/>
            <a:ext cx="6811617" cy="2880446"/>
          </a:xfrm>
          <a:prstGeom prst="rect">
            <a:avLst/>
          </a:prstGeom>
        </p:spPr>
      </p:pic>
    </p:spTree>
    <p:extLst>
      <p:ext uri="{BB962C8B-B14F-4D97-AF65-F5344CB8AC3E}">
        <p14:creationId xmlns:p14="http://schemas.microsoft.com/office/powerpoint/2010/main" val="4181023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8E0B72F-CF79-4F07-8F68-942438F7FAC5}"/>
              </a:ext>
            </a:extLst>
          </p:cNvPr>
          <p:cNvPicPr>
            <a:picLocks noChangeAspect="1"/>
          </p:cNvPicPr>
          <p:nvPr/>
        </p:nvPicPr>
        <p:blipFill>
          <a:blip r:embed="rId2"/>
          <a:stretch>
            <a:fillRect/>
          </a:stretch>
        </p:blipFill>
        <p:spPr>
          <a:xfrm>
            <a:off x="9480274" y="1022074"/>
            <a:ext cx="2406926" cy="2406926"/>
          </a:xfrm>
          <a:prstGeom prst="rect">
            <a:avLst/>
          </a:prstGeom>
        </p:spPr>
      </p:pic>
      <p:graphicFrame>
        <p:nvGraphicFramePr>
          <p:cNvPr id="15" name="Diagram 14">
            <a:extLst>
              <a:ext uri="{FF2B5EF4-FFF2-40B4-BE49-F238E27FC236}">
                <a16:creationId xmlns:a16="http://schemas.microsoft.com/office/drawing/2014/main" id="{9EB75089-58F6-4033-B2CC-E9A6D82630C4}"/>
              </a:ext>
            </a:extLst>
          </p:cNvPr>
          <p:cNvGraphicFramePr/>
          <p:nvPr/>
        </p:nvGraphicFramePr>
        <p:xfrm>
          <a:off x="9533282" y="3223988"/>
          <a:ext cx="2406926" cy="923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a:extLst>
              <a:ext uri="{FF2B5EF4-FFF2-40B4-BE49-F238E27FC236}">
                <a16:creationId xmlns:a16="http://schemas.microsoft.com/office/drawing/2014/main" id="{EA564B88-548D-4A36-AF55-777E962043E2}"/>
              </a:ext>
            </a:extLst>
          </p:cNvPr>
          <p:cNvGraphicFramePr/>
          <p:nvPr/>
        </p:nvGraphicFramePr>
        <p:xfrm>
          <a:off x="9427266" y="4431842"/>
          <a:ext cx="2592456" cy="6463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a:extLst>
              <a:ext uri="{FF2B5EF4-FFF2-40B4-BE49-F238E27FC236}">
                <a16:creationId xmlns:a16="http://schemas.microsoft.com/office/drawing/2014/main" id="{9F467EB6-1138-4753-813B-BDBB0C26BDA5}"/>
              </a:ext>
            </a:extLst>
          </p:cNvPr>
          <p:cNvGraphicFramePr/>
          <p:nvPr/>
        </p:nvGraphicFramePr>
        <p:xfrm>
          <a:off x="9268242" y="4839636"/>
          <a:ext cx="2844246" cy="83726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pic>
        <p:nvPicPr>
          <p:cNvPr id="3" name="Picture 2">
            <a:extLst>
              <a:ext uri="{FF2B5EF4-FFF2-40B4-BE49-F238E27FC236}">
                <a16:creationId xmlns:a16="http://schemas.microsoft.com/office/drawing/2014/main" id="{35CA1600-CABE-4FC2-8C45-B9EC4A8AD27D}"/>
              </a:ext>
            </a:extLst>
          </p:cNvPr>
          <p:cNvPicPr>
            <a:picLocks noChangeAspect="1"/>
          </p:cNvPicPr>
          <p:nvPr/>
        </p:nvPicPr>
        <p:blipFill>
          <a:blip r:embed="rId18"/>
          <a:stretch>
            <a:fillRect/>
          </a:stretch>
        </p:blipFill>
        <p:spPr>
          <a:xfrm>
            <a:off x="1538542" y="1370294"/>
            <a:ext cx="5815314" cy="4117412"/>
          </a:xfrm>
          <a:prstGeom prst="rect">
            <a:avLst/>
          </a:prstGeom>
        </p:spPr>
      </p:pic>
      <p:graphicFrame>
        <p:nvGraphicFramePr>
          <p:cNvPr id="6" name="Diagram 5">
            <a:extLst>
              <a:ext uri="{FF2B5EF4-FFF2-40B4-BE49-F238E27FC236}">
                <a16:creationId xmlns:a16="http://schemas.microsoft.com/office/drawing/2014/main" id="{5D984100-4CD9-4A62-9214-8E8847065E51}"/>
              </a:ext>
            </a:extLst>
          </p:cNvPr>
          <p:cNvGraphicFramePr/>
          <p:nvPr>
            <p:extLst>
              <p:ext uri="{D42A27DB-BD31-4B8C-83A1-F6EECF244321}">
                <p14:modId xmlns:p14="http://schemas.microsoft.com/office/powerpoint/2010/main" val="2155379615"/>
              </p:ext>
            </p:extLst>
          </p:nvPr>
        </p:nvGraphicFramePr>
        <p:xfrm>
          <a:off x="1364978" y="6321286"/>
          <a:ext cx="6864622" cy="37106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pic>
        <p:nvPicPr>
          <p:cNvPr id="8" name="Picture 7">
            <a:extLst>
              <a:ext uri="{FF2B5EF4-FFF2-40B4-BE49-F238E27FC236}">
                <a16:creationId xmlns:a16="http://schemas.microsoft.com/office/drawing/2014/main" id="{9891A42C-FC1C-484D-8A5E-144DD61C8706}"/>
              </a:ext>
            </a:extLst>
          </p:cNvPr>
          <p:cNvPicPr>
            <a:picLocks noChangeAspect="1"/>
          </p:cNvPicPr>
          <p:nvPr/>
        </p:nvPicPr>
        <p:blipFill>
          <a:blip r:embed="rId24"/>
          <a:stretch>
            <a:fillRect/>
          </a:stretch>
        </p:blipFill>
        <p:spPr>
          <a:xfrm>
            <a:off x="1" y="0"/>
            <a:ext cx="931902" cy="649357"/>
          </a:xfrm>
          <a:prstGeom prst="rect">
            <a:avLst/>
          </a:prstGeom>
        </p:spPr>
      </p:pic>
    </p:spTree>
    <p:extLst>
      <p:ext uri="{BB962C8B-B14F-4D97-AF65-F5344CB8AC3E}">
        <p14:creationId xmlns:p14="http://schemas.microsoft.com/office/powerpoint/2010/main" val="1348095490"/>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208</TotalTime>
  <Words>858</Words>
  <Application>Microsoft Office PowerPoint</Application>
  <PresentationFormat>Widescreen</PresentationFormat>
  <Paragraphs>55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Berlin Sans FB Demi</vt:lpstr>
      <vt:lpstr>Corbel</vt:lpstr>
      <vt:lpstr>Dubai Medium</vt:lpstr>
      <vt:lpstr>Wingdings 2</vt:lpstr>
      <vt:lpstr>Frame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 6</dc:creator>
  <cp:lastModifiedBy>User 6</cp:lastModifiedBy>
  <cp:revision>28</cp:revision>
  <dcterms:created xsi:type="dcterms:W3CDTF">2019-09-20T08:05:16Z</dcterms:created>
  <dcterms:modified xsi:type="dcterms:W3CDTF">2019-09-20T11:33:43Z</dcterms:modified>
</cp:coreProperties>
</file>