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3.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rels" ContentType="application/vnd.openxmlformats-package.relationships+xml"/>
  <Default Extension="xml" ContentType="application/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slideMasters/slideMaster4.xml" ContentType="application/vnd.openxmlformats-officedocument.presentationml.slideMaster+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slideLayouts/slideLayout76.xml" ContentType="application/vnd.openxmlformats-officedocument.presentationml.slideLayout+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7.xml" ContentType="application/vnd.openxmlformats-officedocument.presentationml.slideMaster+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Lst>
  <p:sldIdLst>
    <p:sldId id="257" r:id="rId8"/>
    <p:sldId id="256" r:id="rId9"/>
    <p:sldId id="258" r:id="rId10"/>
    <p:sldId id="259" r:id="rId11"/>
    <p:sldId id="260" r:id="rId12"/>
    <p:sldId id="261" r:id="rId13"/>
    <p:sldId id="26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6522" autoAdjust="0"/>
  </p:normalViewPr>
  <p:slideViewPr>
    <p:cSldViewPr>
      <p:cViewPr varScale="1">
        <p:scale>
          <a:sx n="91" d="100"/>
          <a:sy n="91" d="100"/>
        </p:scale>
        <p:origin x="-1368"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5" Type="http://schemas.openxmlformats.org/officeDocument/2006/relationships/slideMaster" Target="slideMasters/slideMaster5.xml"/><Relationship Id="rId15" Type="http://schemas.openxmlformats.org/officeDocument/2006/relationships/presProps" Target="presProps.xml"/><Relationship Id="rId10" Type="http://schemas.openxmlformats.org/officeDocument/2006/relationships/slide" Target="slides/slide3.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1D8BD707-D9CF-40AE-B4C6-C98DA3205C09}" type="datetimeFigureOut">
              <a:rPr lang="en-US" smtClean="0"/>
              <a:pPr/>
              <a:t>8/17/2016</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8/17/2016</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8/17/2016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8/17/2016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8/17/2016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8/17/2016</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1D8BD707-D9CF-40AE-B4C6-C98DA3205C09}" type="datetimeFigureOut">
              <a:rPr lang="en-US" smtClean="0"/>
              <a:pPr/>
              <a:t>8/17/2016</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1D8BD707-D9CF-40AE-B4C6-C98DA3205C09}" type="datetimeFigureOut">
              <a:rPr lang="en-US" smtClean="0"/>
              <a:pPr/>
              <a:t>8/17/2016</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B6F15528-21DE-4FAA-801E-634DDDAF4B2B}"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1D8BD707-D9CF-40AE-B4C6-C98DA3205C09}" type="datetimeFigureOut">
              <a:rPr lang="en-US" smtClean="0"/>
              <a:pPr/>
              <a:t>8/17/2016</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1D8BD707-D9CF-40AE-B4C6-C98DA3205C09}" type="datetimeFigureOut">
              <a:rPr lang="en-US" smtClean="0"/>
              <a:pPr/>
              <a:t>8/17/2016</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1D8BD707-D9CF-40AE-B4C6-C98DA3205C09}" type="datetimeFigureOut">
              <a:rPr lang="en-US" smtClean="0"/>
              <a:pPr/>
              <a:t>8/17/2016</a:t>
            </a:fld>
            <a:endParaRPr lang="en-US"/>
          </a:p>
        </p:txBody>
      </p:sp>
      <p:sp>
        <p:nvSpPr>
          <p:cNvPr id="16" name="Slide Number Placeholder 15"/>
          <p:cNvSpPr>
            <a:spLocks noGrp="1"/>
          </p:cNvSpPr>
          <p:nvPr>
            <p:ph type="sldNum" sz="quarter" idx="11"/>
          </p:nvPr>
        </p:nvSpPr>
        <p:spPr/>
        <p:txBody>
          <a:bodyPr/>
          <a:lstStyle/>
          <a:p>
            <a:fld id="{B6F15528-21DE-4FAA-801E-634DDDAF4B2B}"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1D8BD707-D9CF-40AE-B4C6-C98DA3205C09}" type="datetimeFigureOut">
              <a:rPr lang="en-US" smtClean="0"/>
              <a:pPr/>
              <a:t>8/17/2016</a:t>
            </a:fld>
            <a:endParaRPr lang="en-US"/>
          </a:p>
        </p:txBody>
      </p:sp>
      <p:sp>
        <p:nvSpPr>
          <p:cNvPr id="15" name="Slide Number Placeholder 14"/>
          <p:cNvSpPr>
            <a:spLocks noGrp="1"/>
          </p:cNvSpPr>
          <p:nvPr>
            <p:ph type="sldNum" sz="quarter" idx="15"/>
          </p:nvPr>
        </p:nvSpPr>
        <p:spPr/>
        <p:txBody>
          <a:bodyPr/>
          <a:lstStyle>
            <a:lvl1pPr algn="ctr">
              <a:defRPr/>
            </a:lvl1pPr>
          </a:lstStyle>
          <a:p>
            <a:fld id="{B6F15528-21DE-4FAA-801E-634DDDAF4B2B}"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D8BD707-D9CF-40AE-B4C6-C98DA3205C09}" type="datetimeFigureOut">
              <a:rPr lang="en-US" smtClean="0"/>
              <a:pPr/>
              <a:t>8/17/2016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8/17/2016</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D8BD707-D9CF-40AE-B4C6-C98DA3205C09}" type="datetimeFigureOut">
              <a:rPr lang="en-US" smtClean="0"/>
              <a:pPr/>
              <a:t>8/17/2016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1D8BD707-D9CF-40AE-B4C6-C98DA3205C09}" type="datetimeFigureOut">
              <a:rPr lang="en-US" smtClean="0"/>
              <a:pPr/>
              <a:t>8/17/2016</a:t>
            </a:fld>
            <a:endParaRPr lang="en-US"/>
          </a:p>
        </p:txBody>
      </p:sp>
      <p:sp>
        <p:nvSpPr>
          <p:cNvPr id="9" name="Slide Number Placeholder 8"/>
          <p:cNvSpPr>
            <a:spLocks noGrp="1"/>
          </p:cNvSpPr>
          <p:nvPr>
            <p:ph type="sldNum" sz="quarter" idx="15"/>
          </p:nvPr>
        </p:nvSpPr>
        <p:spPr/>
        <p:txBody>
          <a:bodyPr/>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1D8BD707-D9CF-40AE-B4C6-C98DA3205C09}" type="datetimeFigureOut">
              <a:rPr lang="en-US" smtClean="0"/>
              <a:pPr/>
              <a:t>8/17/2016</a:t>
            </a:fld>
            <a:endParaRPr lang="en-US"/>
          </a:p>
        </p:txBody>
      </p:sp>
      <p:sp>
        <p:nvSpPr>
          <p:cNvPr id="9" name="Slide Number Placeholder 8"/>
          <p:cNvSpPr>
            <a:spLocks noGrp="1"/>
          </p:cNvSpPr>
          <p:nvPr>
            <p:ph type="sldNum" sz="quarter" idx="11"/>
          </p:nvPr>
        </p:nvSpPr>
        <p:spPr/>
        <p:txBody>
          <a:bodyPr/>
          <a:lstStyle/>
          <a:p>
            <a:fld id="{B6F15528-21DE-4FAA-801E-634DDDAF4B2B}"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8/17/2016</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8/17/2016</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8/17/2016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8/17/2016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8/17/2016</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8/17/2016</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8/17/2016</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8/17/2016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D8BD707-D9CF-40AE-B4C6-C98DA3205C09}" type="datetimeFigureOut">
              <a:rPr lang="en-US" smtClean="0"/>
              <a:pPr/>
              <a:t>8/17/2016</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1D8BD707-D9CF-40AE-B4C6-C98DA3205C09}" type="datetimeFigureOut">
              <a:rPr lang="en-US" smtClean="0"/>
              <a:pPr/>
              <a:t>8/17/2016</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pPr/>
              <a:t>8/17/2016</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1D8BD707-D9CF-40AE-B4C6-C98DA3205C09}" type="datetimeFigureOut">
              <a:rPr lang="en-US" smtClean="0"/>
              <a:pPr/>
              <a:t>8/17/2016</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B6F15528-21DE-4FAA-801E-634DDDAF4B2B}"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8/17/2016</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D8BD707-D9CF-40AE-B4C6-C98DA3205C09}" type="datetimeFigureOut">
              <a:rPr lang="en-US" smtClean="0"/>
              <a:pPr/>
              <a:t>8/17/2016</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6F15528-21DE-4FAA-801E-634DDDAF4B2B}"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8/17/2016</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www.pakrobe.com/Women/Clothing/Buy-Designer-Kurti-Online"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hyperlink" Target="https://www.pakrobe.com/Women/Clothing/Lawn-Dresses-online/Kha-Eid-H16305b" TargetMode="External"/><Relationship Id="rId7" Type="http://schemas.openxmlformats.org/officeDocument/2006/relationships/hyperlink" Target="https://www.pakrobe.com/Women/Clothing/Lawn-Dresses-online/Kha-Eid-H16304a" TargetMode="External"/><Relationship Id="rId2" Type="http://schemas.openxmlformats.org/officeDocument/2006/relationships/hyperlink" Target="https://www.pakrobe.com/Women/Clothing/SALWAR-KAMEEZ" TargetMode="External"/><Relationship Id="rId1" Type="http://schemas.openxmlformats.org/officeDocument/2006/relationships/slideLayout" Target="../slideLayouts/slideLayout29.xml"/><Relationship Id="rId6" Type="http://schemas.openxmlformats.org/officeDocument/2006/relationships/image" Target="../media/image11.jpeg"/><Relationship Id="rId5" Type="http://schemas.openxmlformats.org/officeDocument/2006/relationships/hyperlink" Target="https://www.pakrobe.com/Women/Clothing/Lawn-Dresses-online/Kha-Eid-H16305a" TargetMode="External"/><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5.jpeg"/><Relationship Id="rId2" Type="http://schemas.openxmlformats.org/officeDocument/2006/relationships/hyperlink" Target="https://www.pakrobe.com/Women/Clothing/Lawn-Dresses-online/Kha-Eid-H16303a" TargetMode="External"/><Relationship Id="rId1" Type="http://schemas.openxmlformats.org/officeDocument/2006/relationships/slideLayout" Target="../slideLayouts/slideLayout40.xml"/><Relationship Id="rId6" Type="http://schemas.openxmlformats.org/officeDocument/2006/relationships/hyperlink" Target="https://www.pakrobe.com/Women/Clothing/Lawn-Dresses-online/Kha-Eid-G16404b" TargetMode="External"/><Relationship Id="rId5" Type="http://schemas.openxmlformats.org/officeDocument/2006/relationships/image" Target="../media/image14.jpeg"/><Relationship Id="rId4" Type="http://schemas.openxmlformats.org/officeDocument/2006/relationships/hyperlink" Target="https://www.pakrobe.com/Women/Clothing/Lawn-Dresses-online/Kha-Eid-H16301a"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18.jpeg"/><Relationship Id="rId2" Type="http://schemas.openxmlformats.org/officeDocument/2006/relationships/hyperlink" Target="https://www.pakrobe.com/Women/Clothing/Lawn-Dresses-online/Kha-Eid-G16404a" TargetMode="External"/><Relationship Id="rId1" Type="http://schemas.openxmlformats.org/officeDocument/2006/relationships/slideLayout" Target="../slideLayouts/slideLayout51.xml"/><Relationship Id="rId6" Type="http://schemas.openxmlformats.org/officeDocument/2006/relationships/hyperlink" Target="https://www.pakrobe.com/Women/Clothing/Lawn-Dresses-online/Kha-Eid-G16306b" TargetMode="External"/><Relationship Id="rId5" Type="http://schemas.openxmlformats.org/officeDocument/2006/relationships/image" Target="../media/image17.jpeg"/><Relationship Id="rId4" Type="http://schemas.openxmlformats.org/officeDocument/2006/relationships/hyperlink" Target="https://www.pakrobe.com/Women/Clothing/Lawn-Dresses-online/Kha-Eid-G16403b"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2.xml"/><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19400" y="1219200"/>
            <a:ext cx="3462807" cy="523220"/>
          </a:xfrm>
          <a:prstGeom prst="rect">
            <a:avLst/>
          </a:prstGeom>
        </p:spPr>
        <p:txBody>
          <a:bodyPr wrap="none">
            <a:spAutoFit/>
          </a:bodyPr>
          <a:lstStyle/>
          <a:p>
            <a:r>
              <a:rPr lang="en-US" sz="2800" dirty="0" smtClean="0">
                <a:latin typeface="28 Days Later" pitchFamily="34" charset="0"/>
              </a:rPr>
              <a:t>Indian </a:t>
            </a:r>
            <a:r>
              <a:rPr lang="en-US" sz="2800" dirty="0" err="1" smtClean="0">
                <a:latin typeface="28 Days Later" pitchFamily="34" charset="0"/>
              </a:rPr>
              <a:t>Salwar</a:t>
            </a:r>
            <a:r>
              <a:rPr lang="en-US" sz="2800" dirty="0" smtClean="0">
                <a:latin typeface="28 Days Later" pitchFamily="34" charset="0"/>
              </a:rPr>
              <a:t> </a:t>
            </a:r>
            <a:r>
              <a:rPr lang="en-US" sz="2800" dirty="0" err="1" smtClean="0">
                <a:latin typeface="28 Days Later" pitchFamily="34" charset="0"/>
              </a:rPr>
              <a:t>Kameez</a:t>
            </a:r>
            <a:endParaRPr lang="en-US" sz="2800" dirty="0">
              <a:latin typeface="28 Days Later" pitchFamily="34" charset="0"/>
            </a:endParaRPr>
          </a:p>
        </p:txBody>
      </p:sp>
      <p:sp>
        <p:nvSpPr>
          <p:cNvPr id="3" name="Rectangle 2"/>
          <p:cNvSpPr/>
          <p:nvPr/>
        </p:nvSpPr>
        <p:spPr>
          <a:xfrm>
            <a:off x="457200" y="2133600"/>
            <a:ext cx="8229600" cy="2246769"/>
          </a:xfrm>
          <a:prstGeom prst="rect">
            <a:avLst/>
          </a:prstGeom>
        </p:spPr>
        <p:txBody>
          <a:bodyPr wrap="square">
            <a:spAutoFit/>
          </a:bodyPr>
          <a:lstStyle/>
          <a:p>
            <a:pPr algn="just"/>
            <a:r>
              <a:rPr lang="en-US" sz="2800" dirty="0" err="1" smtClean="0">
                <a:latin typeface="Adobe Arabic" pitchFamily="18" charset="-78"/>
                <a:cs typeface="Adobe Arabic" pitchFamily="18" charset="-78"/>
              </a:rPr>
              <a:t>Salwar</a:t>
            </a:r>
            <a:r>
              <a:rPr lang="en-US" sz="2800" dirty="0" smtClean="0">
                <a:latin typeface="Adobe Arabic" pitchFamily="18" charset="-78"/>
                <a:cs typeface="Adobe Arabic" pitchFamily="18" charset="-78"/>
              </a:rPr>
              <a:t> </a:t>
            </a:r>
            <a:r>
              <a:rPr lang="en-US" sz="2800" dirty="0" err="1" smtClean="0">
                <a:latin typeface="Adobe Arabic" pitchFamily="18" charset="-78"/>
                <a:cs typeface="Adobe Arabic" pitchFamily="18" charset="-78"/>
              </a:rPr>
              <a:t>Kameez</a:t>
            </a:r>
            <a:r>
              <a:rPr lang="en-US" sz="2800" dirty="0" smtClean="0">
                <a:latin typeface="Adobe Arabic" pitchFamily="18" charset="-78"/>
                <a:cs typeface="Adobe Arabic" pitchFamily="18" charset="-78"/>
              </a:rPr>
              <a:t> is very popular among women. It is a beautiful dress. Women knows its importance because they can wear it in all type of functions. It has its own charm. Basically </a:t>
            </a:r>
            <a:r>
              <a:rPr lang="en-US" sz="2800" b="1" i="1" dirty="0" err="1" smtClean="0">
                <a:latin typeface="Adobe Arabic" pitchFamily="18" charset="-78"/>
                <a:cs typeface="Adobe Arabic" pitchFamily="18" charset="-78"/>
              </a:rPr>
              <a:t>Salwar</a:t>
            </a:r>
            <a:r>
              <a:rPr lang="en-US" sz="2800" b="1" i="1" dirty="0" smtClean="0">
                <a:latin typeface="Adobe Arabic" pitchFamily="18" charset="-78"/>
                <a:cs typeface="Adobe Arabic" pitchFamily="18" charset="-78"/>
              </a:rPr>
              <a:t> </a:t>
            </a:r>
            <a:r>
              <a:rPr lang="en-US" sz="2800" b="1" i="1" dirty="0" err="1" smtClean="0">
                <a:latin typeface="Adobe Arabic" pitchFamily="18" charset="-78"/>
                <a:cs typeface="Adobe Arabic" pitchFamily="18" charset="-78"/>
              </a:rPr>
              <a:t>Kameez</a:t>
            </a:r>
            <a:r>
              <a:rPr lang="en-US" sz="2800" dirty="0" smtClean="0">
                <a:latin typeface="Adobe Arabic" pitchFamily="18" charset="-78"/>
                <a:cs typeface="Adobe Arabic" pitchFamily="18" charset="-78"/>
              </a:rPr>
              <a:t> is a traditional Asian Dress but it suits to the personality of every women of any country. It enhance your personality and makes you </a:t>
            </a:r>
            <a:r>
              <a:rPr lang="en-US" sz="2800" dirty="0" smtClean="0">
                <a:latin typeface="Adobe Arabic" pitchFamily="18" charset="-78"/>
                <a:cs typeface="Adobe Arabic" pitchFamily="18" charset="-78"/>
              </a:rPr>
              <a:t>different </a:t>
            </a:r>
            <a:r>
              <a:rPr lang="en-US" sz="2800" dirty="0" smtClean="0">
                <a:latin typeface="Adobe Arabic" pitchFamily="18" charset="-78"/>
                <a:cs typeface="Adobe Arabic" pitchFamily="18" charset="-78"/>
              </a:rPr>
              <a:t>from the whole world.</a:t>
            </a:r>
            <a:endParaRPr lang="en-US" sz="2800" dirty="0">
              <a:latin typeface="Adobe Arabic" pitchFamily="18" charset="-78"/>
              <a:cs typeface="Adobe Arabic" pitchFamily="18"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4267200"/>
            <a:ext cx="7772400" cy="1828800"/>
          </a:xfrm>
        </p:spPr>
        <p:txBody>
          <a:bodyPr>
            <a:noAutofit/>
          </a:bodyPr>
          <a:lstStyle/>
          <a:p>
            <a:pPr algn="just"/>
            <a:r>
              <a:rPr lang="en-US" sz="1800" b="1" dirty="0" err="1" smtClean="0"/>
              <a:t>PakRobe</a:t>
            </a:r>
            <a:r>
              <a:rPr lang="en-US" sz="1800" dirty="0" smtClean="0"/>
              <a:t> is the biggest online store in USA, UK and Canada. We provide High quality clothes to Men, Child and Specially Women. For Men we have </a:t>
            </a:r>
            <a:r>
              <a:rPr lang="en-US" sz="1800" dirty="0" err="1" smtClean="0"/>
              <a:t>Shawlar</a:t>
            </a:r>
            <a:r>
              <a:rPr lang="en-US" sz="1800" dirty="0" smtClean="0"/>
              <a:t> </a:t>
            </a:r>
            <a:r>
              <a:rPr lang="en-US" sz="1800" dirty="0" err="1" smtClean="0"/>
              <a:t>Kameez</a:t>
            </a:r>
            <a:r>
              <a:rPr lang="en-US" sz="1800" dirty="0" smtClean="0"/>
              <a:t>, </a:t>
            </a:r>
            <a:r>
              <a:rPr lang="en-US" sz="1800" dirty="0" err="1" smtClean="0"/>
              <a:t>Sherwani</a:t>
            </a:r>
            <a:r>
              <a:rPr lang="en-US" sz="1800" dirty="0" smtClean="0"/>
              <a:t>, Gents Shoes and many more. For women we have Party Dresses, </a:t>
            </a:r>
            <a:r>
              <a:rPr lang="en-US" sz="1800" i="1" dirty="0" smtClean="0"/>
              <a:t>Lawn Dresses</a:t>
            </a:r>
            <a:r>
              <a:rPr lang="en-US" sz="1800" dirty="0" smtClean="0"/>
              <a:t> for Summer season, </a:t>
            </a:r>
            <a:r>
              <a:rPr lang="en-US" sz="1800" u="sng" dirty="0" smtClean="0"/>
              <a:t>Winter dresses</a:t>
            </a:r>
            <a:r>
              <a:rPr lang="en-US" sz="1800" dirty="0" smtClean="0"/>
              <a:t>, Casual dresses, Wedding Dresses, </a:t>
            </a:r>
            <a:r>
              <a:rPr lang="en-US" sz="1800" dirty="0" smtClean="0">
                <a:hlinkClick r:id="rId2"/>
              </a:rPr>
              <a:t>Designer </a:t>
            </a:r>
            <a:r>
              <a:rPr lang="en-US" sz="1800" dirty="0" err="1" smtClean="0">
                <a:hlinkClick r:id="rId2"/>
              </a:rPr>
              <a:t>Kurtis</a:t>
            </a:r>
            <a:r>
              <a:rPr lang="en-US" sz="1800" dirty="0" smtClean="0"/>
              <a:t> and more fashion accessories.</a:t>
            </a:r>
            <a:endParaRPr lang="en-US" sz="1800" dirty="0"/>
          </a:p>
        </p:txBody>
      </p:sp>
      <p:pic>
        <p:nvPicPr>
          <p:cNvPr id="5" name="Picture 4" descr="banner-19.jpg"/>
          <p:cNvPicPr>
            <a:picLocks noChangeAspect="1"/>
          </p:cNvPicPr>
          <p:nvPr/>
        </p:nvPicPr>
        <p:blipFill>
          <a:blip r:embed="rId3"/>
          <a:stretch>
            <a:fillRect/>
          </a:stretch>
        </p:blipFill>
        <p:spPr>
          <a:xfrm>
            <a:off x="304800" y="228600"/>
            <a:ext cx="8534400" cy="3636396"/>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133600" y="152400"/>
            <a:ext cx="4984954" cy="461665"/>
          </a:xfrm>
          <a:prstGeom prst="rect">
            <a:avLst/>
          </a:prstGeom>
        </p:spPr>
        <p:txBody>
          <a:bodyPr wrap="none">
            <a:spAutoFit/>
          </a:bodyPr>
          <a:lstStyle/>
          <a:p>
            <a:r>
              <a:rPr lang="en-US" sz="2400" b="1" dirty="0" smtClean="0"/>
              <a:t>Designer </a:t>
            </a:r>
            <a:r>
              <a:rPr lang="en-US" sz="2400" b="1" dirty="0" err="1" smtClean="0"/>
              <a:t>Salwar</a:t>
            </a:r>
            <a:r>
              <a:rPr lang="en-US" sz="2400" b="1" dirty="0" smtClean="0"/>
              <a:t> </a:t>
            </a:r>
            <a:r>
              <a:rPr lang="en-US" sz="2400" b="1" dirty="0" err="1" smtClean="0"/>
              <a:t>Kameez</a:t>
            </a:r>
            <a:r>
              <a:rPr lang="en-US" sz="2400" b="1" dirty="0" smtClean="0"/>
              <a:t> by </a:t>
            </a:r>
            <a:r>
              <a:rPr lang="en-US" sz="2400" b="1" dirty="0" err="1" smtClean="0"/>
              <a:t>PakRobe</a:t>
            </a:r>
            <a:endParaRPr lang="en-US" sz="2400" b="1" dirty="0"/>
          </a:p>
        </p:txBody>
      </p:sp>
      <p:sp>
        <p:nvSpPr>
          <p:cNvPr id="4" name="Rectangle 3"/>
          <p:cNvSpPr/>
          <p:nvPr/>
        </p:nvSpPr>
        <p:spPr>
          <a:xfrm>
            <a:off x="304800" y="833400"/>
            <a:ext cx="8610600" cy="646331"/>
          </a:xfrm>
          <a:prstGeom prst="rect">
            <a:avLst/>
          </a:prstGeom>
        </p:spPr>
        <p:txBody>
          <a:bodyPr wrap="square">
            <a:spAutoFit/>
          </a:bodyPr>
          <a:lstStyle/>
          <a:p>
            <a:r>
              <a:rPr lang="en-US" dirty="0" err="1" smtClean="0"/>
              <a:t>PakRobe</a:t>
            </a:r>
            <a:r>
              <a:rPr lang="en-US" dirty="0" smtClean="0"/>
              <a:t> is providing High Quality Clothes to Men, Women and Child. As </a:t>
            </a:r>
            <a:r>
              <a:rPr lang="en-US" dirty="0" err="1" smtClean="0">
                <a:hlinkClick r:id="rId2"/>
              </a:rPr>
              <a:t>Salwar</a:t>
            </a:r>
            <a:r>
              <a:rPr lang="en-US" dirty="0" smtClean="0">
                <a:hlinkClick r:id="rId2"/>
              </a:rPr>
              <a:t> </a:t>
            </a:r>
            <a:r>
              <a:rPr lang="en-US" dirty="0" err="1" smtClean="0">
                <a:hlinkClick r:id="rId2"/>
              </a:rPr>
              <a:t>Kameez</a:t>
            </a:r>
            <a:r>
              <a:rPr lang="en-US" dirty="0" smtClean="0"/>
              <a:t> is very important among women so we are giving High quality </a:t>
            </a:r>
            <a:r>
              <a:rPr lang="en-US" dirty="0" err="1" smtClean="0"/>
              <a:t>Salwar</a:t>
            </a:r>
            <a:r>
              <a:rPr lang="en-US" dirty="0" smtClean="0"/>
              <a:t> </a:t>
            </a:r>
            <a:r>
              <a:rPr lang="en-US" dirty="0" err="1" smtClean="0"/>
              <a:t>Kameez</a:t>
            </a:r>
            <a:r>
              <a:rPr lang="en-US" dirty="0" smtClean="0"/>
              <a:t> with custom </a:t>
            </a:r>
            <a:r>
              <a:rPr lang="en-US" dirty="0" err="1" smtClean="0"/>
              <a:t>stitchinng</a:t>
            </a:r>
            <a:r>
              <a:rPr lang="en-US" dirty="0" smtClean="0"/>
              <a:t> option.</a:t>
            </a:r>
            <a:endParaRPr lang="en-US" dirty="0"/>
          </a:p>
        </p:txBody>
      </p:sp>
      <p:pic>
        <p:nvPicPr>
          <p:cNvPr id="5" name="Picture 4" descr="1.jpg">
            <a:hlinkClick r:id="rId3"/>
          </p:cNvPr>
          <p:cNvPicPr>
            <a:picLocks noChangeAspect="1"/>
          </p:cNvPicPr>
          <p:nvPr/>
        </p:nvPicPr>
        <p:blipFill>
          <a:blip r:embed="rId4"/>
          <a:stretch>
            <a:fillRect/>
          </a:stretch>
        </p:blipFill>
        <p:spPr>
          <a:xfrm>
            <a:off x="152400" y="1595400"/>
            <a:ext cx="2822526" cy="4805400"/>
          </a:xfrm>
          <a:prstGeom prst="rect">
            <a:avLst/>
          </a:prstGeom>
        </p:spPr>
      </p:pic>
      <p:pic>
        <p:nvPicPr>
          <p:cNvPr id="6" name="Picture 5" descr="2.jpg">
            <a:hlinkClick r:id="rId5"/>
          </p:cNvPr>
          <p:cNvPicPr>
            <a:picLocks noChangeAspect="1"/>
          </p:cNvPicPr>
          <p:nvPr/>
        </p:nvPicPr>
        <p:blipFill>
          <a:blip r:embed="rId6"/>
          <a:stretch>
            <a:fillRect/>
          </a:stretch>
        </p:blipFill>
        <p:spPr>
          <a:xfrm>
            <a:off x="3048000" y="1595400"/>
            <a:ext cx="2971080" cy="4805400"/>
          </a:xfrm>
          <a:prstGeom prst="rect">
            <a:avLst/>
          </a:prstGeom>
        </p:spPr>
      </p:pic>
      <p:pic>
        <p:nvPicPr>
          <p:cNvPr id="7" name="Picture 6" descr="3.jpg">
            <a:hlinkClick r:id="rId7"/>
          </p:cNvPr>
          <p:cNvPicPr>
            <a:picLocks noChangeAspect="1"/>
          </p:cNvPicPr>
          <p:nvPr/>
        </p:nvPicPr>
        <p:blipFill>
          <a:blip r:embed="rId8"/>
          <a:stretch>
            <a:fillRect/>
          </a:stretch>
        </p:blipFill>
        <p:spPr>
          <a:xfrm>
            <a:off x="6096001" y="1590600"/>
            <a:ext cx="2895600" cy="48054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304800"/>
            <a:ext cx="4653390" cy="461665"/>
          </a:xfrm>
          <a:prstGeom prst="rect">
            <a:avLst/>
          </a:prstGeom>
        </p:spPr>
        <p:txBody>
          <a:bodyPr wrap="none">
            <a:spAutoFit/>
          </a:bodyPr>
          <a:lstStyle/>
          <a:p>
            <a:r>
              <a:rPr lang="en-US" sz="2400" b="1" dirty="0" smtClean="0">
                <a:latin typeface="Bell MT" pitchFamily="18" charset="0"/>
              </a:rPr>
              <a:t>Pakistani Women </a:t>
            </a:r>
            <a:r>
              <a:rPr lang="en-US" sz="2400" b="1" dirty="0" err="1" smtClean="0">
                <a:latin typeface="Bell MT" pitchFamily="18" charset="0"/>
              </a:rPr>
              <a:t>Salwar</a:t>
            </a:r>
            <a:r>
              <a:rPr lang="en-US" sz="2400" b="1" dirty="0" smtClean="0">
                <a:latin typeface="Bell MT" pitchFamily="18" charset="0"/>
              </a:rPr>
              <a:t> </a:t>
            </a:r>
            <a:r>
              <a:rPr lang="en-US" sz="2400" b="1" dirty="0" err="1" smtClean="0">
                <a:latin typeface="Bell MT" pitchFamily="18" charset="0"/>
              </a:rPr>
              <a:t>Kameez</a:t>
            </a:r>
            <a:endParaRPr lang="en-US" sz="2400" b="1" dirty="0">
              <a:latin typeface="Bell MT" pitchFamily="18" charset="0"/>
            </a:endParaRPr>
          </a:p>
        </p:txBody>
      </p:sp>
      <p:pic>
        <p:nvPicPr>
          <p:cNvPr id="3" name="Picture 2" descr="4.jpg">
            <a:hlinkClick r:id="rId2"/>
          </p:cNvPr>
          <p:cNvPicPr>
            <a:picLocks noChangeAspect="1"/>
          </p:cNvPicPr>
          <p:nvPr/>
        </p:nvPicPr>
        <p:blipFill>
          <a:blip r:embed="rId3"/>
          <a:stretch>
            <a:fillRect/>
          </a:stretch>
        </p:blipFill>
        <p:spPr>
          <a:xfrm>
            <a:off x="242303" y="990600"/>
            <a:ext cx="2729497" cy="4881600"/>
          </a:xfrm>
          <a:prstGeom prst="rect">
            <a:avLst/>
          </a:prstGeom>
        </p:spPr>
      </p:pic>
      <p:pic>
        <p:nvPicPr>
          <p:cNvPr id="4" name="Picture 3" descr="5.jpg">
            <a:hlinkClick r:id="rId4"/>
          </p:cNvPr>
          <p:cNvPicPr>
            <a:picLocks noChangeAspect="1"/>
          </p:cNvPicPr>
          <p:nvPr/>
        </p:nvPicPr>
        <p:blipFill>
          <a:blip r:embed="rId5"/>
          <a:stretch>
            <a:fillRect/>
          </a:stretch>
        </p:blipFill>
        <p:spPr>
          <a:xfrm>
            <a:off x="3048000" y="990600"/>
            <a:ext cx="2971800" cy="4881600"/>
          </a:xfrm>
          <a:prstGeom prst="rect">
            <a:avLst/>
          </a:prstGeom>
        </p:spPr>
      </p:pic>
      <p:pic>
        <p:nvPicPr>
          <p:cNvPr id="5" name="Picture 4" descr="6.jpg">
            <a:hlinkClick r:id="rId6"/>
          </p:cNvPr>
          <p:cNvPicPr>
            <a:picLocks noChangeAspect="1"/>
          </p:cNvPicPr>
          <p:nvPr/>
        </p:nvPicPr>
        <p:blipFill>
          <a:blip r:embed="rId7"/>
          <a:stretch>
            <a:fillRect/>
          </a:stretch>
        </p:blipFill>
        <p:spPr>
          <a:xfrm>
            <a:off x="6096000" y="990600"/>
            <a:ext cx="2819400" cy="4881600"/>
          </a:xfrm>
          <a:prstGeom prst="rect">
            <a:avLst/>
          </a:prstGeom>
        </p:spPr>
      </p:pic>
      <p:sp>
        <p:nvSpPr>
          <p:cNvPr id="7" name="Rectangle 6"/>
          <p:cNvSpPr/>
          <p:nvPr/>
        </p:nvSpPr>
        <p:spPr>
          <a:xfrm>
            <a:off x="228600" y="5943600"/>
            <a:ext cx="2743200" cy="584775"/>
          </a:xfrm>
          <a:prstGeom prst="rect">
            <a:avLst/>
          </a:prstGeom>
        </p:spPr>
        <p:txBody>
          <a:bodyPr wrap="square">
            <a:spAutoFit/>
          </a:bodyPr>
          <a:lstStyle/>
          <a:p>
            <a:r>
              <a:rPr lang="en-US" sz="1600" b="1" dirty="0" smtClean="0"/>
              <a:t>Yellow Embroidered Cotton Lawn Dress</a:t>
            </a:r>
            <a:endParaRPr lang="en-US" sz="1600" b="1" dirty="0"/>
          </a:p>
        </p:txBody>
      </p:sp>
      <p:sp>
        <p:nvSpPr>
          <p:cNvPr id="8" name="Rectangle 7"/>
          <p:cNvSpPr/>
          <p:nvPr/>
        </p:nvSpPr>
        <p:spPr>
          <a:xfrm>
            <a:off x="3048000" y="5943600"/>
            <a:ext cx="3048000" cy="584775"/>
          </a:xfrm>
          <a:prstGeom prst="rect">
            <a:avLst/>
          </a:prstGeom>
        </p:spPr>
        <p:txBody>
          <a:bodyPr wrap="square">
            <a:spAutoFit/>
          </a:bodyPr>
          <a:lstStyle/>
          <a:p>
            <a:r>
              <a:rPr lang="en-US" sz="1600" b="1" dirty="0" smtClean="0"/>
              <a:t>Tea Pink Embroidered Cotton Lawn Dress</a:t>
            </a:r>
            <a:endParaRPr lang="en-US" sz="1600" b="1" dirty="0"/>
          </a:p>
        </p:txBody>
      </p:sp>
      <p:sp>
        <p:nvSpPr>
          <p:cNvPr id="9" name="Rectangle 8"/>
          <p:cNvSpPr/>
          <p:nvPr/>
        </p:nvSpPr>
        <p:spPr>
          <a:xfrm>
            <a:off x="6096000" y="5943600"/>
            <a:ext cx="2819400" cy="584775"/>
          </a:xfrm>
          <a:prstGeom prst="rect">
            <a:avLst/>
          </a:prstGeom>
        </p:spPr>
        <p:txBody>
          <a:bodyPr wrap="square">
            <a:spAutoFit/>
          </a:bodyPr>
          <a:lstStyle/>
          <a:p>
            <a:r>
              <a:rPr lang="en-US" sz="1600" b="1" dirty="0" smtClean="0"/>
              <a:t>Light Grey Embroidered Cotton Lawn Dress</a:t>
            </a:r>
            <a:endParaRPr lang="en-US" sz="1600" b="1" dirty="0"/>
          </a:p>
        </p:txBody>
      </p:sp>
      <p:sp>
        <p:nvSpPr>
          <p:cNvPr id="10" name="Rectangle 9"/>
          <p:cNvSpPr/>
          <p:nvPr/>
        </p:nvSpPr>
        <p:spPr>
          <a:xfrm>
            <a:off x="381000" y="5410200"/>
            <a:ext cx="12954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33400" y="5410200"/>
            <a:ext cx="1002197" cy="369332"/>
          </a:xfrm>
          <a:prstGeom prst="rect">
            <a:avLst/>
          </a:prstGeom>
        </p:spPr>
        <p:txBody>
          <a:bodyPr wrap="none">
            <a:spAutoFit/>
          </a:bodyPr>
          <a:lstStyle/>
          <a:p>
            <a:r>
              <a:rPr lang="en-US" dirty="0" smtClean="0"/>
              <a:t>$134.99</a:t>
            </a:r>
            <a:endParaRPr lang="en-US" dirty="0"/>
          </a:p>
        </p:txBody>
      </p:sp>
      <p:sp>
        <p:nvSpPr>
          <p:cNvPr id="12" name="Rectangle 11"/>
          <p:cNvSpPr/>
          <p:nvPr/>
        </p:nvSpPr>
        <p:spPr>
          <a:xfrm>
            <a:off x="3200400" y="5410200"/>
            <a:ext cx="12954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352800" y="5410200"/>
            <a:ext cx="1002197" cy="369332"/>
          </a:xfrm>
          <a:prstGeom prst="rect">
            <a:avLst/>
          </a:prstGeom>
        </p:spPr>
        <p:txBody>
          <a:bodyPr wrap="none">
            <a:spAutoFit/>
          </a:bodyPr>
          <a:lstStyle/>
          <a:p>
            <a:r>
              <a:rPr lang="en-US" dirty="0" smtClean="0"/>
              <a:t>$134.99</a:t>
            </a:r>
            <a:endParaRPr lang="en-US" dirty="0"/>
          </a:p>
        </p:txBody>
      </p:sp>
      <p:sp>
        <p:nvSpPr>
          <p:cNvPr id="14" name="Rectangle 13"/>
          <p:cNvSpPr/>
          <p:nvPr/>
        </p:nvSpPr>
        <p:spPr>
          <a:xfrm>
            <a:off x="6248400" y="5410200"/>
            <a:ext cx="12954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400800" y="5410200"/>
            <a:ext cx="1002197" cy="369332"/>
          </a:xfrm>
          <a:prstGeom prst="rect">
            <a:avLst/>
          </a:prstGeom>
        </p:spPr>
        <p:txBody>
          <a:bodyPr wrap="none">
            <a:spAutoFit/>
          </a:bodyPr>
          <a:lstStyle/>
          <a:p>
            <a:r>
              <a:rPr lang="en-US" dirty="0" smtClean="0"/>
              <a:t>$</a:t>
            </a:r>
            <a:r>
              <a:rPr lang="en-US" dirty="0" smtClean="0"/>
              <a:t>144.99</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nip Diagonal Corner Rectangle 2"/>
          <p:cNvSpPr/>
          <p:nvPr/>
        </p:nvSpPr>
        <p:spPr>
          <a:xfrm>
            <a:off x="1295400" y="152400"/>
            <a:ext cx="4419600" cy="457200"/>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1447800" y="152400"/>
            <a:ext cx="4192366" cy="461665"/>
          </a:xfrm>
          <a:prstGeom prst="rect">
            <a:avLst/>
          </a:prstGeom>
        </p:spPr>
        <p:txBody>
          <a:bodyPr wrap="none">
            <a:spAutoFit/>
          </a:bodyPr>
          <a:lstStyle/>
          <a:p>
            <a:r>
              <a:rPr lang="en-US" sz="2400" b="1" spc="300" dirty="0" smtClean="0">
                <a:solidFill>
                  <a:schemeClr val="bg1"/>
                </a:solidFill>
              </a:rPr>
              <a:t>Ladies </a:t>
            </a:r>
            <a:r>
              <a:rPr lang="en-US" sz="2400" b="1" spc="300" dirty="0" err="1" smtClean="0">
                <a:solidFill>
                  <a:schemeClr val="bg1"/>
                </a:solidFill>
              </a:rPr>
              <a:t>Salwar</a:t>
            </a:r>
            <a:r>
              <a:rPr lang="en-US" sz="2400" b="1" spc="300" dirty="0" smtClean="0">
                <a:solidFill>
                  <a:schemeClr val="bg1"/>
                </a:solidFill>
              </a:rPr>
              <a:t> </a:t>
            </a:r>
            <a:r>
              <a:rPr lang="en-US" sz="2400" b="1" spc="300" dirty="0" err="1" smtClean="0">
                <a:solidFill>
                  <a:schemeClr val="bg1"/>
                </a:solidFill>
              </a:rPr>
              <a:t>Kameez</a:t>
            </a:r>
            <a:endParaRPr lang="en-US" sz="2400" b="1" spc="300" dirty="0">
              <a:solidFill>
                <a:schemeClr val="bg1"/>
              </a:solidFill>
            </a:endParaRPr>
          </a:p>
        </p:txBody>
      </p:sp>
      <p:pic>
        <p:nvPicPr>
          <p:cNvPr id="4" name="Picture 3" descr="7.jpg">
            <a:hlinkClick r:id="rId2"/>
          </p:cNvPr>
          <p:cNvPicPr>
            <a:picLocks noChangeAspect="1"/>
          </p:cNvPicPr>
          <p:nvPr/>
        </p:nvPicPr>
        <p:blipFill>
          <a:blip r:embed="rId3"/>
          <a:stretch>
            <a:fillRect/>
          </a:stretch>
        </p:blipFill>
        <p:spPr>
          <a:xfrm>
            <a:off x="1066801" y="990600"/>
            <a:ext cx="2362200" cy="4955400"/>
          </a:xfrm>
          <a:prstGeom prst="rect">
            <a:avLst/>
          </a:prstGeom>
        </p:spPr>
      </p:pic>
      <p:pic>
        <p:nvPicPr>
          <p:cNvPr id="5" name="Picture 4" descr="8.jpg">
            <a:hlinkClick r:id="rId4"/>
          </p:cNvPr>
          <p:cNvPicPr>
            <a:picLocks noChangeAspect="1"/>
          </p:cNvPicPr>
          <p:nvPr/>
        </p:nvPicPr>
        <p:blipFill>
          <a:blip r:embed="rId5"/>
          <a:stretch>
            <a:fillRect/>
          </a:stretch>
        </p:blipFill>
        <p:spPr>
          <a:xfrm>
            <a:off x="3581400" y="990600"/>
            <a:ext cx="2667000" cy="4955400"/>
          </a:xfrm>
          <a:prstGeom prst="rect">
            <a:avLst/>
          </a:prstGeom>
        </p:spPr>
      </p:pic>
      <p:pic>
        <p:nvPicPr>
          <p:cNvPr id="6" name="Picture 5" descr="9.jpg">
            <a:hlinkClick r:id="rId6"/>
          </p:cNvPr>
          <p:cNvPicPr>
            <a:picLocks noChangeAspect="1"/>
          </p:cNvPicPr>
          <p:nvPr/>
        </p:nvPicPr>
        <p:blipFill>
          <a:blip r:embed="rId7"/>
          <a:stretch>
            <a:fillRect/>
          </a:stretch>
        </p:blipFill>
        <p:spPr>
          <a:xfrm>
            <a:off x="6430451" y="990600"/>
            <a:ext cx="2637349" cy="4955400"/>
          </a:xfrm>
          <a:prstGeom prst="rect">
            <a:avLst/>
          </a:prstGeom>
        </p:spPr>
      </p:pic>
      <p:sp>
        <p:nvSpPr>
          <p:cNvPr id="7" name="Rectangle 6"/>
          <p:cNvSpPr/>
          <p:nvPr/>
        </p:nvSpPr>
        <p:spPr>
          <a:xfrm>
            <a:off x="1066800" y="6019800"/>
            <a:ext cx="2362200" cy="738664"/>
          </a:xfrm>
          <a:prstGeom prst="rect">
            <a:avLst/>
          </a:prstGeom>
        </p:spPr>
        <p:txBody>
          <a:bodyPr wrap="square">
            <a:spAutoFit/>
          </a:bodyPr>
          <a:lstStyle/>
          <a:p>
            <a:r>
              <a:rPr lang="en-US" sz="1400" b="1" dirty="0" smtClean="0"/>
              <a:t>Light Green/Sky Blue Embroidered Cotton Lawn Dress</a:t>
            </a:r>
            <a:endParaRPr lang="en-US" sz="1400" b="1" dirty="0"/>
          </a:p>
        </p:txBody>
      </p:sp>
      <p:sp>
        <p:nvSpPr>
          <p:cNvPr id="8" name="Rectangle 7"/>
          <p:cNvSpPr/>
          <p:nvPr/>
        </p:nvSpPr>
        <p:spPr>
          <a:xfrm>
            <a:off x="3581400" y="6019800"/>
            <a:ext cx="2667000" cy="523220"/>
          </a:xfrm>
          <a:prstGeom prst="rect">
            <a:avLst/>
          </a:prstGeom>
        </p:spPr>
        <p:txBody>
          <a:bodyPr wrap="square">
            <a:spAutoFit/>
          </a:bodyPr>
          <a:lstStyle/>
          <a:p>
            <a:r>
              <a:rPr lang="en-US" sz="1400" b="1" dirty="0" smtClean="0"/>
              <a:t>Grey/Black Embroidered Cotton Lawn Dress</a:t>
            </a:r>
            <a:endParaRPr lang="en-US" sz="1400" b="1" dirty="0"/>
          </a:p>
        </p:txBody>
      </p:sp>
      <p:sp>
        <p:nvSpPr>
          <p:cNvPr id="9" name="Rectangle 8"/>
          <p:cNvSpPr/>
          <p:nvPr/>
        </p:nvSpPr>
        <p:spPr>
          <a:xfrm>
            <a:off x="6400800" y="6019800"/>
            <a:ext cx="2585904" cy="523220"/>
          </a:xfrm>
          <a:prstGeom prst="rect">
            <a:avLst/>
          </a:prstGeom>
        </p:spPr>
        <p:txBody>
          <a:bodyPr wrap="square">
            <a:spAutoFit/>
          </a:bodyPr>
          <a:lstStyle/>
          <a:p>
            <a:r>
              <a:rPr lang="en-US" sz="1400" b="1" dirty="0" smtClean="0"/>
              <a:t>Teal Embroidered Cotton Lawn Dress</a:t>
            </a:r>
            <a:endParaRPr lang="en-US" sz="14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95600" y="304800"/>
            <a:ext cx="3396699" cy="523220"/>
          </a:xfrm>
          <a:prstGeom prst="rect">
            <a:avLst/>
          </a:prstGeom>
        </p:spPr>
        <p:txBody>
          <a:bodyPr wrap="none">
            <a:spAutoFit/>
          </a:bodyPr>
          <a:lstStyle/>
          <a:p>
            <a:r>
              <a:rPr lang="en-US" sz="2800" spc="300" dirty="0" smtClean="0">
                <a:effectLst>
                  <a:outerShdw blurRad="38100" dist="38100" dir="2700000" algn="tl">
                    <a:srgbClr val="000000">
                      <a:alpha val="43137"/>
                    </a:srgbClr>
                  </a:outerShdw>
                </a:effectLst>
              </a:rPr>
              <a:t>Connect with us:</a:t>
            </a:r>
            <a:endParaRPr lang="en-US" sz="2800" spc="300" dirty="0">
              <a:effectLst>
                <a:outerShdw blurRad="38100" dist="38100" dir="2700000" algn="tl">
                  <a:srgbClr val="000000">
                    <a:alpha val="43137"/>
                  </a:srgbClr>
                </a:outerShdw>
              </a:effectLst>
            </a:endParaRPr>
          </a:p>
        </p:txBody>
      </p:sp>
      <p:pic>
        <p:nvPicPr>
          <p:cNvPr id="3" name="Picture 2" descr="facebook.png"/>
          <p:cNvPicPr>
            <a:picLocks noChangeAspect="1"/>
          </p:cNvPicPr>
          <p:nvPr/>
        </p:nvPicPr>
        <p:blipFill>
          <a:blip r:embed="rId2" cstate="print"/>
          <a:stretch>
            <a:fillRect/>
          </a:stretch>
        </p:blipFill>
        <p:spPr>
          <a:xfrm>
            <a:off x="685800" y="1467009"/>
            <a:ext cx="381000" cy="40784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4" name="Picture 3" descr="google-plus.png"/>
          <p:cNvPicPr>
            <a:picLocks noChangeAspect="1"/>
          </p:cNvPicPr>
          <p:nvPr/>
        </p:nvPicPr>
        <p:blipFill>
          <a:blip r:embed="rId3" cstate="print"/>
          <a:stretch>
            <a:fillRect/>
          </a:stretch>
        </p:blipFill>
        <p:spPr>
          <a:xfrm>
            <a:off x="966752" y="3352800"/>
            <a:ext cx="464513" cy="42434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Picture 4" descr="Pinterest.png"/>
          <p:cNvPicPr>
            <a:picLocks noChangeAspect="1"/>
          </p:cNvPicPr>
          <p:nvPr/>
        </p:nvPicPr>
        <p:blipFill>
          <a:blip r:embed="rId4" cstate="print"/>
          <a:stretch>
            <a:fillRect/>
          </a:stretch>
        </p:blipFill>
        <p:spPr>
          <a:xfrm>
            <a:off x="1155496" y="4343400"/>
            <a:ext cx="438318" cy="44355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Picture 5" descr="Twitter.png"/>
          <p:cNvPicPr>
            <a:picLocks noChangeAspect="1"/>
          </p:cNvPicPr>
          <p:nvPr/>
        </p:nvPicPr>
        <p:blipFill>
          <a:blip r:embed="rId5"/>
          <a:stretch>
            <a:fillRect/>
          </a:stretch>
        </p:blipFill>
        <p:spPr>
          <a:xfrm>
            <a:off x="830144" y="2438400"/>
            <a:ext cx="392963" cy="39296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Rectangle 6"/>
          <p:cNvSpPr/>
          <p:nvPr/>
        </p:nvSpPr>
        <p:spPr>
          <a:xfrm>
            <a:off x="1447800" y="1447800"/>
            <a:ext cx="4353564" cy="400110"/>
          </a:xfrm>
          <a:prstGeom prst="rect">
            <a:avLst/>
          </a:prstGeom>
        </p:spPr>
        <p:txBody>
          <a:bodyPr wrap="none">
            <a:spAutoFit/>
          </a:bodyPr>
          <a:lstStyle/>
          <a:p>
            <a:r>
              <a:rPr lang="en-US" sz="2000" dirty="0" smtClean="0"/>
              <a:t>https://www.facebook.com/PakRobe/</a:t>
            </a:r>
            <a:endParaRPr lang="en-US" sz="2000" dirty="0"/>
          </a:p>
        </p:txBody>
      </p:sp>
      <p:sp>
        <p:nvSpPr>
          <p:cNvPr id="8" name="Rectangle 7"/>
          <p:cNvSpPr/>
          <p:nvPr/>
        </p:nvSpPr>
        <p:spPr>
          <a:xfrm>
            <a:off x="1592144" y="2362200"/>
            <a:ext cx="3360856" cy="400110"/>
          </a:xfrm>
          <a:prstGeom prst="rect">
            <a:avLst/>
          </a:prstGeom>
        </p:spPr>
        <p:txBody>
          <a:bodyPr wrap="none">
            <a:spAutoFit/>
          </a:bodyPr>
          <a:lstStyle/>
          <a:p>
            <a:r>
              <a:rPr lang="en-US" sz="2000" dirty="0" smtClean="0"/>
              <a:t>https://twitter.com/PakRobe</a:t>
            </a:r>
            <a:endParaRPr lang="en-US" sz="2000" dirty="0"/>
          </a:p>
        </p:txBody>
      </p:sp>
      <p:sp>
        <p:nvSpPr>
          <p:cNvPr id="9" name="Rectangle 8"/>
          <p:cNvSpPr/>
          <p:nvPr/>
        </p:nvSpPr>
        <p:spPr>
          <a:xfrm>
            <a:off x="1841296" y="4343400"/>
            <a:ext cx="4407104" cy="400110"/>
          </a:xfrm>
          <a:prstGeom prst="rect">
            <a:avLst/>
          </a:prstGeom>
        </p:spPr>
        <p:txBody>
          <a:bodyPr wrap="none">
            <a:spAutoFit/>
          </a:bodyPr>
          <a:lstStyle/>
          <a:p>
            <a:r>
              <a:rPr lang="en-US" sz="2000" dirty="0" smtClean="0"/>
              <a:t> https://www.pinterest.com/PakRobe/</a:t>
            </a:r>
            <a:endParaRPr lang="en-US" sz="2000" dirty="0"/>
          </a:p>
        </p:txBody>
      </p:sp>
      <p:sp>
        <p:nvSpPr>
          <p:cNvPr id="10" name="Rectangle 9"/>
          <p:cNvSpPr/>
          <p:nvPr/>
        </p:nvSpPr>
        <p:spPr>
          <a:xfrm>
            <a:off x="1728752" y="3276600"/>
            <a:ext cx="4672048" cy="400110"/>
          </a:xfrm>
          <a:prstGeom prst="rect">
            <a:avLst/>
          </a:prstGeom>
        </p:spPr>
        <p:txBody>
          <a:bodyPr wrap="none">
            <a:spAutoFit/>
          </a:bodyPr>
          <a:lstStyle/>
          <a:p>
            <a:r>
              <a:rPr lang="en-US" sz="2000" dirty="0" smtClean="0"/>
              <a:t>https://plus.google.com/+Pakrobeonline</a:t>
            </a:r>
            <a:endParaRPr lang="en-US" sz="2000" dirty="0"/>
          </a:p>
        </p:txBody>
      </p:sp>
      <p:sp>
        <p:nvSpPr>
          <p:cNvPr id="11" name="Rectangle 10"/>
          <p:cNvSpPr/>
          <p:nvPr/>
        </p:nvSpPr>
        <p:spPr>
          <a:xfrm>
            <a:off x="914400" y="5257800"/>
            <a:ext cx="7315200" cy="369332"/>
          </a:xfrm>
          <a:prstGeom prst="rect">
            <a:avLst/>
          </a:prstGeom>
        </p:spPr>
        <p:txBody>
          <a:bodyPr wrap="square">
            <a:spAutoFit/>
          </a:bodyPr>
          <a:lstStyle/>
          <a:p>
            <a:r>
              <a:rPr lang="en-US" b="1" dirty="0" smtClean="0"/>
              <a:t>You can also Call us: (702)751-3523 or Email us: Info@PakRobe.com</a:t>
            </a:r>
            <a:endParaRPr lang="en-US"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nip Single Corner Rectangle 2"/>
          <p:cNvSpPr/>
          <p:nvPr/>
        </p:nvSpPr>
        <p:spPr>
          <a:xfrm>
            <a:off x="2590800" y="1000542"/>
            <a:ext cx="3505200" cy="609600"/>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2667000" y="1076742"/>
            <a:ext cx="3288080" cy="461665"/>
          </a:xfrm>
          <a:prstGeom prst="rect">
            <a:avLst/>
          </a:prstGeom>
        </p:spPr>
        <p:txBody>
          <a:bodyPr wrap="none">
            <a:spAutoFit/>
          </a:bodyPr>
          <a:lstStyle/>
          <a:p>
            <a:r>
              <a:rPr lang="en-US" sz="2400" dirty="0" smtClean="0"/>
              <a:t>Thanks for your time!</a:t>
            </a:r>
            <a:endParaRPr lang="en-US" sz="2400" dirty="0"/>
          </a:p>
        </p:txBody>
      </p:sp>
      <p:sp>
        <p:nvSpPr>
          <p:cNvPr id="4" name="Rectangle 3"/>
          <p:cNvSpPr/>
          <p:nvPr/>
        </p:nvSpPr>
        <p:spPr>
          <a:xfrm>
            <a:off x="1295400" y="2143542"/>
            <a:ext cx="6248400" cy="2123658"/>
          </a:xfrm>
          <a:prstGeom prst="rect">
            <a:avLst/>
          </a:prstGeom>
        </p:spPr>
        <p:txBody>
          <a:bodyPr wrap="square">
            <a:spAutoFit/>
          </a:bodyPr>
          <a:lstStyle/>
          <a:p>
            <a:pPr algn="just"/>
            <a:r>
              <a:rPr lang="en-US" sz="2200" dirty="0" smtClean="0"/>
              <a:t>We say Thank you! for watching our this presentation. We hope that it will be very helpful to you for the selection of perfect clothes from the widest range of dresses. Thanks again for your precious time.</a:t>
            </a:r>
          </a:p>
          <a:p>
            <a:pPr algn="just"/>
            <a:r>
              <a:rPr lang="en-US" sz="2200" dirty="0" smtClean="0"/>
              <a:t>God Bless you!</a:t>
            </a:r>
            <a:endParaRPr lang="en-US" sz="22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_rels/theme4.xml.rels><?xml version="1.0" encoding="UTF-8" standalone="yes"?>
<Relationships xmlns="http://schemas.openxmlformats.org/package/2006/relationships"><Relationship Id="rId1" Type="http://schemas.openxmlformats.org/officeDocument/2006/relationships/image" Target="../media/image4.jpeg"/></Relationships>
</file>

<file path=ppt/theme/_rels/theme5.xml.rels><?xml version="1.0" encoding="UTF-8" standalone="yes"?>
<Relationships xmlns="http://schemas.openxmlformats.org/package/2006/relationships"><Relationship Id="rId1" Type="http://schemas.openxmlformats.org/officeDocument/2006/relationships/image" Target="../media/image5.jpeg"/></Relationships>
</file>

<file path=ppt/theme/_rels/them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image" Target="../media/image6.jpeg"/></Relationships>
</file>

<file path=ppt/theme/_rels/theme7.xml.rels><?xml version="1.0" encoding="UTF-8" standalone="yes"?>
<Relationships xmlns="http://schemas.openxmlformats.org/package/2006/relationships"><Relationship Id="rId1" Type="http://schemas.openxmlformats.org/officeDocument/2006/relationships/image" Target="../media/image8.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3.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4.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5.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6.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7.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40</TotalTime>
  <Words>312</Words>
  <Application>Microsoft Office PowerPoint</Application>
  <PresentationFormat>On-screen Show (4:3)</PresentationFormat>
  <Paragraphs>25</Paragraphs>
  <Slides>7</Slides>
  <Notes>0</Notes>
  <HiddenSlides>0</HiddenSlides>
  <MMClips>0</MMClips>
  <ScaleCrop>false</ScaleCrop>
  <HeadingPairs>
    <vt:vector size="4" baseType="variant">
      <vt:variant>
        <vt:lpstr>Theme</vt:lpstr>
      </vt:variant>
      <vt:variant>
        <vt:i4>7</vt:i4>
      </vt:variant>
      <vt:variant>
        <vt:lpstr>Slide Titles</vt:lpstr>
      </vt:variant>
      <vt:variant>
        <vt:i4>7</vt:i4>
      </vt:variant>
    </vt:vector>
  </HeadingPairs>
  <TitlesOfParts>
    <vt:vector size="14" baseType="lpstr">
      <vt:lpstr>Aspect</vt:lpstr>
      <vt:lpstr>Metro</vt:lpstr>
      <vt:lpstr>Equity</vt:lpstr>
      <vt:lpstr>Foundry</vt:lpstr>
      <vt:lpstr>Solstice</vt:lpstr>
      <vt:lpstr>Paper</vt:lpstr>
      <vt:lpstr>Oriel</vt:lpstr>
      <vt:lpstr>Slide 1</vt:lpstr>
      <vt:lpstr>Slide 2</vt:lpstr>
      <vt:lpstr>Slide 3</vt:lpstr>
      <vt:lpstr>Slide 4</vt:lpstr>
      <vt:lpstr>Slide 5</vt:lpstr>
      <vt:lpstr>Slide 6</vt:lpstr>
      <vt:lpstr>Slide 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PC22</dc:creator>
  <cp:lastModifiedBy>PC22</cp:lastModifiedBy>
  <cp:revision>7</cp:revision>
  <dcterms:created xsi:type="dcterms:W3CDTF">2006-08-16T00:00:00Z</dcterms:created>
  <dcterms:modified xsi:type="dcterms:W3CDTF">2016-08-17T06:41:56Z</dcterms:modified>
</cp:coreProperties>
</file>