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5" r:id="rId8"/>
    <p:sldId id="271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66" r:id="rId18"/>
    <p:sldId id="267" r:id="rId19"/>
    <p:sldId id="268" r:id="rId20"/>
    <p:sldId id="270" r:id="rId21"/>
    <p:sldId id="27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1904999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7030A0"/>
                </a:solidFill>
              </a:rPr>
              <a:t>DIFERENSIAL DIAGNOSIS </a:t>
            </a:r>
            <a:br>
              <a:rPr lang="en-US" sz="5400" b="1" dirty="0" smtClean="0">
                <a:solidFill>
                  <a:srgbClr val="7030A0"/>
                </a:solidFill>
              </a:rPr>
            </a:br>
            <a:r>
              <a:rPr lang="en-US" sz="5400" b="1" dirty="0" smtClean="0">
                <a:solidFill>
                  <a:srgbClr val="7030A0"/>
                </a:solidFill>
              </a:rPr>
              <a:t>SESAK NAFAS</a:t>
            </a:r>
            <a:endParaRPr lang="en-US" sz="5400" b="1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>
                <a:solidFill>
                  <a:srgbClr val="002060"/>
                </a:solidFill>
                <a:latin typeface="Bookman Old Style" pitchFamily="18" charset="0"/>
              </a:rPr>
              <a:t>Farida</a:t>
            </a:r>
            <a:r>
              <a:rPr lang="en-US" dirty="0" smtClean="0">
                <a:solidFill>
                  <a:srgbClr val="002060"/>
                </a:solidFill>
                <a:latin typeface="Bookman Old Style" pitchFamily="18" charset="0"/>
              </a:rPr>
              <a:t> A. </a:t>
            </a:r>
            <a:r>
              <a:rPr lang="en-US" dirty="0" err="1" smtClean="0">
                <a:solidFill>
                  <a:srgbClr val="002060"/>
                </a:solidFill>
                <a:latin typeface="Bookman Old Style" pitchFamily="18" charset="0"/>
              </a:rPr>
              <a:t>Soetedjo</a:t>
            </a:r>
            <a:r>
              <a:rPr lang="en-US" dirty="0" smtClean="0">
                <a:solidFill>
                  <a:srgbClr val="002060"/>
                </a:solidFill>
                <a:latin typeface="Bookman Old Style" pitchFamily="18" charset="0"/>
              </a:rPr>
              <a:t>, </a:t>
            </a:r>
            <a:r>
              <a:rPr lang="en-US" smtClean="0">
                <a:solidFill>
                  <a:srgbClr val="002060"/>
                </a:solidFill>
                <a:latin typeface="Bookman Old Style" pitchFamily="18" charset="0"/>
              </a:rPr>
              <a:t>dr., Sp.P</a:t>
            </a:r>
            <a:endParaRPr lang="en-US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Bookman Old Style" pitchFamily="18" charset="0"/>
              </a:rPr>
              <a:t>Bag. </a:t>
            </a:r>
            <a:r>
              <a:rPr lang="en-US" dirty="0" err="1" smtClean="0">
                <a:solidFill>
                  <a:srgbClr val="002060"/>
                </a:solidFill>
                <a:latin typeface="Bookman Old Style" pitchFamily="18" charset="0"/>
              </a:rPr>
              <a:t>Ilmu</a:t>
            </a:r>
            <a:r>
              <a:rPr lang="en-US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Bookman Old Style" pitchFamily="18" charset="0"/>
              </a:rPr>
              <a:t>Penyakit</a:t>
            </a:r>
            <a:r>
              <a:rPr lang="en-US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Bookman Old Style" pitchFamily="18" charset="0"/>
              </a:rPr>
              <a:t>Dalam</a:t>
            </a:r>
            <a:endParaRPr lang="en-US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Bookman Old Style" pitchFamily="18" charset="0"/>
              </a:rPr>
              <a:t>FK – UWKS</a:t>
            </a:r>
          </a:p>
          <a:p>
            <a:r>
              <a:rPr lang="en-US" dirty="0" smtClean="0">
                <a:solidFill>
                  <a:srgbClr val="002060"/>
                </a:solidFill>
                <a:latin typeface="Bookman Old Style" pitchFamily="18" charset="0"/>
              </a:rPr>
              <a:t>2012</a:t>
            </a:r>
            <a:endParaRPr lang="en-US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Bronkitis</a:t>
            </a:r>
            <a:r>
              <a:rPr lang="en-US" sz="2800" dirty="0" smtClean="0"/>
              <a:t> </a:t>
            </a:r>
            <a:r>
              <a:rPr lang="en-US" sz="2800" dirty="0" err="1" smtClean="0"/>
              <a:t>akut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 -  </a:t>
            </a:r>
            <a:r>
              <a:rPr lang="en-US" sz="2800" dirty="0" err="1" smtClean="0"/>
              <a:t>Sesak</a:t>
            </a:r>
            <a:r>
              <a:rPr lang="en-US" sz="2800" dirty="0" smtClean="0"/>
              <a:t> </a:t>
            </a:r>
            <a:r>
              <a:rPr lang="en-US" sz="2800" dirty="0" err="1" smtClean="0"/>
              <a:t>nafas</a:t>
            </a:r>
            <a:r>
              <a:rPr lang="en-US" sz="2800" dirty="0" smtClean="0"/>
              <a:t> </a:t>
            </a:r>
            <a:r>
              <a:rPr lang="en-US" sz="2800" dirty="0" err="1" smtClean="0"/>
              <a:t>terutama</a:t>
            </a:r>
            <a:r>
              <a:rPr lang="en-US" sz="2800" dirty="0" smtClean="0"/>
              <a:t> </a:t>
            </a:r>
            <a:r>
              <a:rPr lang="en-US" sz="2800" dirty="0" err="1" smtClean="0"/>
              <a:t>timbul</a:t>
            </a:r>
            <a:r>
              <a:rPr lang="en-US" sz="2800" dirty="0" smtClean="0"/>
              <a:t> </a:t>
            </a:r>
            <a:r>
              <a:rPr lang="en-US" sz="2800" dirty="0" err="1" smtClean="0"/>
              <a:t>bila</a:t>
            </a:r>
            <a:r>
              <a:rPr lang="en-US" sz="2800" dirty="0" smtClean="0"/>
              <a:t> </a:t>
            </a:r>
            <a:r>
              <a:rPr lang="en-US" sz="2800" dirty="0" err="1" smtClean="0"/>
              <a:t>terjadi</a:t>
            </a:r>
            <a:r>
              <a:rPr lang="en-US" sz="2800" dirty="0" smtClean="0"/>
              <a:t> </a:t>
            </a:r>
            <a:r>
              <a:rPr lang="en-US" sz="2800" dirty="0" err="1" smtClean="0"/>
              <a:t>eksaser</a:t>
            </a:r>
            <a:r>
              <a:rPr lang="en-US" sz="2800" dirty="0" smtClean="0"/>
              <a:t>-</a:t>
            </a:r>
          </a:p>
          <a:p>
            <a:pPr>
              <a:buNone/>
            </a:pPr>
            <a:r>
              <a:rPr lang="en-US" sz="2800" dirty="0" smtClean="0"/>
              <a:t>        </a:t>
            </a:r>
            <a:r>
              <a:rPr lang="en-US" sz="2800" dirty="0" err="1" smtClean="0"/>
              <a:t>basi</a:t>
            </a:r>
            <a:r>
              <a:rPr lang="en-US" sz="2800" dirty="0" smtClean="0"/>
              <a:t> </a:t>
            </a:r>
            <a:r>
              <a:rPr lang="en-US" sz="2800" dirty="0" err="1" smtClean="0"/>
              <a:t>akut</a:t>
            </a:r>
            <a:r>
              <a:rPr lang="en-US" sz="2800" dirty="0" smtClean="0"/>
              <a:t>, </a:t>
            </a:r>
            <a:r>
              <a:rPr lang="en-US" sz="2800" dirty="0" err="1" smtClean="0"/>
              <a:t>disertai</a:t>
            </a:r>
            <a:r>
              <a:rPr lang="en-US" sz="2800" dirty="0" smtClean="0"/>
              <a:t> </a:t>
            </a:r>
            <a:r>
              <a:rPr lang="en-US" sz="2800" dirty="0" err="1" smtClean="0"/>
              <a:t>bunyi</a:t>
            </a:r>
            <a:r>
              <a:rPr lang="en-US" sz="2800" dirty="0" smtClean="0"/>
              <a:t> </a:t>
            </a:r>
            <a:r>
              <a:rPr lang="en-US" sz="2800" dirty="0" err="1" smtClean="0"/>
              <a:t>mengi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 -  </a:t>
            </a:r>
            <a:r>
              <a:rPr lang="en-US" sz="2800" dirty="0" err="1" smtClean="0"/>
              <a:t>Batuk</a:t>
            </a:r>
            <a:r>
              <a:rPr lang="en-US" sz="2800" dirty="0" smtClean="0"/>
              <a:t> </a:t>
            </a:r>
            <a:r>
              <a:rPr lang="en-US" sz="2800" dirty="0" err="1" smtClean="0"/>
              <a:t>disertai</a:t>
            </a:r>
            <a:r>
              <a:rPr lang="en-US" sz="2800" dirty="0" smtClean="0"/>
              <a:t> </a:t>
            </a:r>
            <a:r>
              <a:rPr lang="en-US" sz="2800" dirty="0" err="1" smtClean="0"/>
              <a:t>dahak</a:t>
            </a:r>
            <a:r>
              <a:rPr lang="en-US" sz="2800" dirty="0" smtClean="0"/>
              <a:t> yang </a:t>
            </a:r>
            <a:r>
              <a:rPr lang="en-US" sz="2800" dirty="0" err="1" smtClean="0"/>
              <a:t>terutama</a:t>
            </a:r>
            <a:r>
              <a:rPr lang="en-US" sz="2800" dirty="0" smtClean="0"/>
              <a:t> </a:t>
            </a:r>
            <a:r>
              <a:rPr lang="en-US" sz="2800" dirty="0" err="1" smtClean="0"/>
              <a:t>keluar</a:t>
            </a:r>
            <a:r>
              <a:rPr lang="en-US" sz="2800" dirty="0" smtClean="0"/>
              <a:t> </a:t>
            </a:r>
            <a:r>
              <a:rPr lang="en-US" sz="2800" dirty="0" err="1" smtClean="0"/>
              <a:t>pagi</a:t>
            </a:r>
            <a:r>
              <a:rPr lang="en-US" sz="2800" dirty="0" smtClean="0"/>
              <a:t> </a:t>
            </a:r>
          </a:p>
          <a:p>
            <a:pPr>
              <a:buNone/>
            </a:pPr>
            <a:r>
              <a:rPr lang="en-US" sz="2800" dirty="0" smtClean="0"/>
              <a:t>        </a:t>
            </a:r>
            <a:r>
              <a:rPr lang="en-US" sz="2800" dirty="0" err="1" smtClean="0"/>
              <a:t>hari</a:t>
            </a:r>
            <a:r>
              <a:rPr lang="en-US" sz="2800" dirty="0" smtClean="0"/>
              <a:t> </a:t>
            </a:r>
            <a:r>
              <a:rPr lang="en-US" sz="2800" dirty="0" err="1" smtClean="0"/>
              <a:t>bangun</a:t>
            </a:r>
            <a:r>
              <a:rPr lang="en-US" sz="2800" dirty="0" smtClean="0"/>
              <a:t> </a:t>
            </a:r>
            <a:r>
              <a:rPr lang="en-US" sz="2800" dirty="0" err="1" smtClean="0"/>
              <a:t>tidur</a:t>
            </a:r>
            <a:endParaRPr lang="en-US" sz="2800" dirty="0" smtClean="0"/>
          </a:p>
          <a:p>
            <a:r>
              <a:rPr lang="en-US" sz="2800" dirty="0" err="1" smtClean="0"/>
              <a:t>Bronkiektasis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 -  </a:t>
            </a:r>
            <a:r>
              <a:rPr lang="en-US" sz="2800" dirty="0" err="1" smtClean="0"/>
              <a:t>Sesak</a:t>
            </a:r>
            <a:r>
              <a:rPr lang="en-US" sz="2800" dirty="0" smtClean="0"/>
              <a:t> </a:t>
            </a:r>
            <a:r>
              <a:rPr lang="en-US" sz="2800" dirty="0" err="1" smtClean="0"/>
              <a:t>nafas</a:t>
            </a:r>
            <a:r>
              <a:rPr lang="en-US" sz="2800" dirty="0" smtClean="0"/>
              <a:t> </a:t>
            </a:r>
            <a:r>
              <a:rPr lang="en-US" sz="2800" dirty="0" err="1" smtClean="0"/>
              <a:t>terutama</a:t>
            </a:r>
            <a:r>
              <a:rPr lang="en-US" sz="2800" dirty="0" smtClean="0"/>
              <a:t> </a:t>
            </a:r>
            <a:r>
              <a:rPr lang="en-US" sz="2800" dirty="0" err="1" smtClean="0"/>
              <a:t>timbul</a:t>
            </a:r>
            <a:r>
              <a:rPr lang="en-US" sz="2800" dirty="0" smtClean="0"/>
              <a:t> </a:t>
            </a:r>
            <a:r>
              <a:rPr lang="en-US" sz="2800" dirty="0" err="1" smtClean="0"/>
              <a:t>bila</a:t>
            </a:r>
            <a:r>
              <a:rPr lang="en-US" sz="2800" dirty="0" smtClean="0"/>
              <a:t> </a:t>
            </a:r>
            <a:r>
              <a:rPr lang="en-US" sz="2800" dirty="0" err="1" smtClean="0"/>
              <a:t>terjadi</a:t>
            </a:r>
            <a:r>
              <a:rPr lang="en-US" sz="2800" dirty="0" smtClean="0"/>
              <a:t> </a:t>
            </a:r>
            <a:r>
              <a:rPr lang="en-US" sz="2800" dirty="0" err="1" smtClean="0"/>
              <a:t>sekunder</a:t>
            </a:r>
            <a:r>
              <a:rPr lang="en-US" sz="2800" dirty="0" smtClean="0"/>
              <a:t> </a:t>
            </a:r>
          </a:p>
          <a:p>
            <a:pPr>
              <a:buNone/>
            </a:pPr>
            <a:r>
              <a:rPr lang="en-US" sz="2800" dirty="0" smtClean="0"/>
              <a:t>        </a:t>
            </a:r>
            <a:r>
              <a:rPr lang="en-US" sz="2800" dirty="0" err="1" smtClean="0"/>
              <a:t>infeksi</a:t>
            </a:r>
            <a:r>
              <a:rPr lang="en-US" sz="2800" dirty="0" smtClean="0"/>
              <a:t>,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saat</a:t>
            </a:r>
            <a:r>
              <a:rPr lang="en-US" sz="2800" dirty="0" smtClean="0"/>
              <a:t> </a:t>
            </a:r>
            <a:r>
              <a:rPr lang="en-US" sz="2800" dirty="0" err="1" smtClean="0"/>
              <a:t>aktivitas</a:t>
            </a:r>
            <a:r>
              <a:rPr lang="en-US" sz="2800" dirty="0" smtClean="0"/>
              <a:t> </a:t>
            </a:r>
            <a:r>
              <a:rPr lang="en-US" sz="2800" dirty="0" err="1" smtClean="0"/>
              <a:t>bila</a:t>
            </a:r>
            <a:r>
              <a:rPr lang="en-US" sz="2800" dirty="0" smtClean="0"/>
              <a:t> </a:t>
            </a:r>
            <a:r>
              <a:rPr lang="en-US" sz="2800" dirty="0" err="1" smtClean="0"/>
              <a:t>ektasis</a:t>
            </a:r>
            <a:r>
              <a:rPr lang="en-US" sz="2800" dirty="0" smtClean="0"/>
              <a:t> </a:t>
            </a:r>
            <a:r>
              <a:rPr lang="en-US" sz="2800" dirty="0" err="1" smtClean="0"/>
              <a:t>luas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 -  </a:t>
            </a:r>
            <a:r>
              <a:rPr lang="en-US" sz="2800" dirty="0" err="1" smtClean="0"/>
              <a:t>Batuk</a:t>
            </a:r>
            <a:r>
              <a:rPr lang="en-US" sz="2800" dirty="0" smtClean="0"/>
              <a:t> </a:t>
            </a:r>
            <a:r>
              <a:rPr lang="en-US" sz="2800" dirty="0" err="1" smtClean="0"/>
              <a:t>disertai</a:t>
            </a:r>
            <a:r>
              <a:rPr lang="en-US" sz="2800" dirty="0" smtClean="0"/>
              <a:t> </a:t>
            </a:r>
            <a:r>
              <a:rPr lang="en-US" sz="2800" dirty="0" err="1" smtClean="0"/>
              <a:t>dahak</a:t>
            </a:r>
            <a:r>
              <a:rPr lang="en-US" sz="2800" dirty="0" smtClean="0"/>
              <a:t> </a:t>
            </a:r>
            <a:r>
              <a:rPr lang="en-US" sz="2800" dirty="0" err="1" smtClean="0"/>
              <a:t>banyak</a:t>
            </a:r>
            <a:r>
              <a:rPr lang="en-US" sz="2800" dirty="0" smtClean="0"/>
              <a:t> </a:t>
            </a:r>
            <a:r>
              <a:rPr lang="en-US" sz="2800" dirty="0" err="1" smtClean="0"/>
              <a:t>terutama</a:t>
            </a:r>
            <a:r>
              <a:rPr lang="en-US" sz="2800" dirty="0" smtClean="0"/>
              <a:t> </a:t>
            </a:r>
            <a:r>
              <a:rPr lang="en-US" sz="2800" dirty="0" err="1" smtClean="0"/>
              <a:t>pagi</a:t>
            </a:r>
            <a:r>
              <a:rPr lang="en-US" sz="2800" dirty="0" smtClean="0"/>
              <a:t> </a:t>
            </a:r>
            <a:r>
              <a:rPr lang="en-US" sz="2800" dirty="0" err="1" smtClean="0"/>
              <a:t>hari</a:t>
            </a:r>
            <a:r>
              <a:rPr lang="en-US" sz="2800" dirty="0" smtClean="0"/>
              <a:t> </a:t>
            </a:r>
          </a:p>
          <a:p>
            <a:pPr>
              <a:buNone/>
            </a:pPr>
            <a:r>
              <a:rPr lang="en-US" sz="2800" dirty="0" smtClean="0"/>
              <a:t>        (</a:t>
            </a:r>
            <a:r>
              <a:rPr lang="en-US" sz="2800" dirty="0" err="1" smtClean="0"/>
              <a:t>dahak</a:t>
            </a:r>
            <a:r>
              <a:rPr lang="en-US" sz="2800" dirty="0" smtClean="0"/>
              <a:t> 3 lapis)</a:t>
            </a:r>
          </a:p>
          <a:p>
            <a:pPr>
              <a:buNone/>
            </a:pP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sz="3000" dirty="0" smtClean="0"/>
              <a:t>Tumor </a:t>
            </a:r>
          </a:p>
          <a:p>
            <a:pPr>
              <a:buNone/>
            </a:pPr>
            <a:r>
              <a:rPr lang="en-US" sz="3000" dirty="0" smtClean="0"/>
              <a:t>     -  Tumor </a:t>
            </a:r>
            <a:r>
              <a:rPr lang="en-US" sz="3000" dirty="0" err="1" smtClean="0"/>
              <a:t>dpt</a:t>
            </a:r>
            <a:r>
              <a:rPr lang="en-US" sz="3000" dirty="0" smtClean="0"/>
              <a:t> </a:t>
            </a:r>
            <a:r>
              <a:rPr lang="en-US" sz="3000" dirty="0" err="1" smtClean="0"/>
              <a:t>tumbuh</a:t>
            </a:r>
            <a:r>
              <a:rPr lang="en-US" sz="3000" dirty="0" smtClean="0"/>
              <a:t> intra/</a:t>
            </a:r>
            <a:r>
              <a:rPr lang="en-US" sz="3000" dirty="0" err="1" smtClean="0"/>
              <a:t>ekstra</a:t>
            </a:r>
            <a:r>
              <a:rPr lang="en-US" sz="3000" dirty="0" smtClean="0"/>
              <a:t> lumen </a:t>
            </a:r>
            <a:r>
              <a:rPr lang="en-US" sz="3000" dirty="0" err="1" smtClean="0"/>
              <a:t>bronkus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     -  </a:t>
            </a:r>
            <a:r>
              <a:rPr lang="en-US" sz="3000" dirty="0" err="1" smtClean="0"/>
              <a:t>Sesak</a:t>
            </a:r>
            <a:r>
              <a:rPr lang="en-US" sz="3000" dirty="0" smtClean="0"/>
              <a:t> </a:t>
            </a:r>
            <a:r>
              <a:rPr lang="en-US" sz="3000" dirty="0" err="1" smtClean="0"/>
              <a:t>nafas</a:t>
            </a:r>
            <a:r>
              <a:rPr lang="en-US" sz="3000" dirty="0" smtClean="0"/>
              <a:t> </a:t>
            </a:r>
            <a:r>
              <a:rPr lang="en-US" sz="3000" dirty="0" err="1" smtClean="0"/>
              <a:t>terutama</a:t>
            </a:r>
            <a:r>
              <a:rPr lang="en-US" sz="3000" dirty="0" smtClean="0"/>
              <a:t> </a:t>
            </a:r>
            <a:r>
              <a:rPr lang="en-US" sz="3000" dirty="0" err="1" smtClean="0"/>
              <a:t>bila</a:t>
            </a:r>
            <a:r>
              <a:rPr lang="en-US" sz="3000" dirty="0" smtClean="0"/>
              <a:t> </a:t>
            </a:r>
            <a:r>
              <a:rPr lang="en-US" sz="3000" dirty="0" err="1" smtClean="0"/>
              <a:t>aktivitas</a:t>
            </a:r>
            <a:r>
              <a:rPr lang="en-US" sz="3000" dirty="0" smtClean="0"/>
              <a:t>, </a:t>
            </a:r>
            <a:r>
              <a:rPr lang="en-US" sz="3000" dirty="0" err="1" smtClean="0"/>
              <a:t>bisa</a:t>
            </a:r>
            <a:r>
              <a:rPr lang="en-US" sz="3000" dirty="0" smtClean="0"/>
              <a:t> </a:t>
            </a:r>
            <a:r>
              <a:rPr lang="en-US" sz="3000" dirty="0" err="1" smtClean="0"/>
              <a:t>di</a:t>
            </a:r>
            <a:r>
              <a:rPr lang="en-US" sz="3000" dirty="0" smtClean="0"/>
              <a:t>-</a:t>
            </a:r>
          </a:p>
          <a:p>
            <a:pPr>
              <a:buNone/>
            </a:pPr>
            <a:r>
              <a:rPr lang="en-US" sz="3000" dirty="0" smtClean="0"/>
              <a:t>         </a:t>
            </a:r>
            <a:r>
              <a:rPr lang="en-US" sz="3000" dirty="0" err="1" smtClean="0"/>
              <a:t>sertai</a:t>
            </a:r>
            <a:r>
              <a:rPr lang="en-US" sz="3000" dirty="0" smtClean="0"/>
              <a:t> </a:t>
            </a:r>
            <a:r>
              <a:rPr lang="en-US" sz="3000" dirty="0" err="1" smtClean="0"/>
              <a:t>nyeri</a:t>
            </a:r>
            <a:r>
              <a:rPr lang="en-US" sz="3000" dirty="0" smtClean="0"/>
              <a:t> dada</a:t>
            </a:r>
          </a:p>
          <a:p>
            <a:pPr>
              <a:buNone/>
            </a:pPr>
            <a:r>
              <a:rPr lang="en-US" sz="3000" dirty="0" smtClean="0"/>
              <a:t>     -  </a:t>
            </a:r>
            <a:r>
              <a:rPr lang="en-US" sz="3000" dirty="0" err="1" smtClean="0"/>
              <a:t>Terdengar</a:t>
            </a:r>
            <a:r>
              <a:rPr lang="en-US" sz="3000" dirty="0" smtClean="0"/>
              <a:t> wheezing </a:t>
            </a:r>
            <a:r>
              <a:rPr lang="en-US" sz="3000" dirty="0" err="1" smtClean="0"/>
              <a:t>setempat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     -  </a:t>
            </a:r>
            <a:r>
              <a:rPr lang="en-US" sz="3000" dirty="0" err="1" smtClean="0"/>
              <a:t>Batuk</a:t>
            </a:r>
            <a:r>
              <a:rPr lang="en-US" sz="3000" dirty="0" smtClean="0"/>
              <a:t> </a:t>
            </a:r>
            <a:r>
              <a:rPr lang="en-US" sz="3000" dirty="0" err="1" smtClean="0"/>
              <a:t>yg</a:t>
            </a:r>
            <a:r>
              <a:rPr lang="en-US" sz="3000" dirty="0" smtClean="0"/>
              <a:t> </a:t>
            </a:r>
            <a:r>
              <a:rPr lang="en-US" sz="3000" dirty="0" err="1" smtClean="0"/>
              <a:t>kadang</a:t>
            </a:r>
            <a:r>
              <a:rPr lang="en-US" sz="3000" dirty="0" smtClean="0"/>
              <a:t> </a:t>
            </a:r>
            <a:r>
              <a:rPr lang="en-US" sz="3000" dirty="0" err="1" smtClean="0"/>
              <a:t>disertai</a:t>
            </a:r>
            <a:r>
              <a:rPr lang="en-US" sz="3000" dirty="0" smtClean="0"/>
              <a:t> </a:t>
            </a:r>
            <a:r>
              <a:rPr lang="en-US" sz="3000" dirty="0" err="1" smtClean="0"/>
              <a:t>darah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sz="3000" dirty="0" smtClean="0"/>
              <a:t>Pneumonia</a:t>
            </a:r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Batuk</a:t>
            </a:r>
            <a:r>
              <a:rPr lang="en-US" sz="3000" dirty="0" smtClean="0"/>
              <a:t> </a:t>
            </a:r>
            <a:r>
              <a:rPr lang="en-US" sz="3000" dirty="0" err="1" smtClean="0"/>
              <a:t>dgn</a:t>
            </a:r>
            <a:r>
              <a:rPr lang="en-US" sz="3000" dirty="0" smtClean="0"/>
              <a:t> </a:t>
            </a:r>
            <a:r>
              <a:rPr lang="en-US" sz="3000" dirty="0" err="1" smtClean="0"/>
              <a:t>dahak</a:t>
            </a:r>
            <a:r>
              <a:rPr lang="en-US" sz="3000" dirty="0" smtClean="0"/>
              <a:t> </a:t>
            </a:r>
            <a:r>
              <a:rPr lang="en-US" sz="3000" dirty="0" err="1" smtClean="0"/>
              <a:t>purulen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Sesak</a:t>
            </a:r>
            <a:r>
              <a:rPr lang="en-US" sz="3000" dirty="0" smtClean="0"/>
              <a:t> </a:t>
            </a:r>
            <a:r>
              <a:rPr lang="en-US" sz="3000" dirty="0" err="1" smtClean="0"/>
              <a:t>nafas</a:t>
            </a:r>
            <a:r>
              <a:rPr lang="en-US" sz="3000" dirty="0" smtClean="0"/>
              <a:t> </a:t>
            </a:r>
            <a:r>
              <a:rPr lang="en-US" sz="3000" dirty="0" err="1" smtClean="0"/>
              <a:t>disertai</a:t>
            </a:r>
            <a:r>
              <a:rPr lang="en-US" sz="3000" dirty="0" smtClean="0"/>
              <a:t> </a:t>
            </a:r>
            <a:r>
              <a:rPr lang="en-US" sz="3000" dirty="0" err="1" smtClean="0"/>
              <a:t>nyeri</a:t>
            </a:r>
            <a:r>
              <a:rPr lang="en-US" sz="3000" dirty="0" smtClean="0"/>
              <a:t> dada</a:t>
            </a:r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Demam</a:t>
            </a:r>
            <a:r>
              <a:rPr lang="en-US" sz="3000" dirty="0" smtClean="0"/>
              <a:t> </a:t>
            </a:r>
            <a:r>
              <a:rPr lang="en-US" sz="3000" dirty="0" err="1" smtClean="0"/>
              <a:t>tinggi</a:t>
            </a:r>
            <a:endParaRPr lang="en-US" sz="3000" dirty="0" smtClean="0"/>
          </a:p>
          <a:p>
            <a:pPr>
              <a:buNone/>
            </a:pPr>
            <a:endParaRPr lang="en-US" sz="3000" dirty="0" smtClean="0"/>
          </a:p>
          <a:p>
            <a:r>
              <a:rPr lang="en-US" sz="3000" dirty="0" smtClean="0"/>
              <a:t>TB </a:t>
            </a:r>
            <a:r>
              <a:rPr lang="en-US" sz="3000" dirty="0" err="1" smtClean="0"/>
              <a:t>Paru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Batuk</a:t>
            </a:r>
            <a:r>
              <a:rPr lang="en-US" sz="3000" dirty="0" smtClean="0"/>
              <a:t> &gt; 2 </a:t>
            </a:r>
            <a:r>
              <a:rPr lang="en-US" sz="3000" dirty="0" err="1" smtClean="0"/>
              <a:t>minggu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Dahak</a:t>
            </a:r>
            <a:r>
              <a:rPr lang="en-US" sz="3000" dirty="0" smtClean="0"/>
              <a:t> </a:t>
            </a:r>
            <a:r>
              <a:rPr lang="en-US" sz="3000" dirty="0" err="1" smtClean="0"/>
              <a:t>timbul</a:t>
            </a:r>
            <a:r>
              <a:rPr lang="en-US" sz="3000" dirty="0" smtClean="0"/>
              <a:t> </a:t>
            </a:r>
            <a:r>
              <a:rPr lang="en-US" sz="3000" dirty="0" err="1" smtClean="0"/>
              <a:t>setelah</a:t>
            </a:r>
            <a:r>
              <a:rPr lang="en-US" sz="3000" dirty="0" smtClean="0"/>
              <a:t> </a:t>
            </a:r>
            <a:r>
              <a:rPr lang="en-US" sz="3000" dirty="0" err="1" smtClean="0"/>
              <a:t>batuk</a:t>
            </a:r>
            <a:r>
              <a:rPr lang="en-US" sz="3000" dirty="0" smtClean="0"/>
              <a:t> lama</a:t>
            </a:r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Sesak</a:t>
            </a:r>
            <a:r>
              <a:rPr lang="en-US" sz="3000" dirty="0" smtClean="0"/>
              <a:t> </a:t>
            </a:r>
            <a:r>
              <a:rPr lang="en-US" sz="3000" dirty="0" err="1" smtClean="0"/>
              <a:t>nafas</a:t>
            </a:r>
            <a:r>
              <a:rPr lang="en-US" sz="3000" dirty="0" smtClean="0"/>
              <a:t> (TB </a:t>
            </a:r>
            <a:r>
              <a:rPr lang="en-US" sz="3000" dirty="0" err="1" smtClean="0"/>
              <a:t>paru</a:t>
            </a:r>
            <a:r>
              <a:rPr lang="en-US" sz="3000" dirty="0" smtClean="0"/>
              <a:t> moderate-far advanced)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sz="3000" dirty="0" err="1" smtClean="0"/>
              <a:t>Abses</a:t>
            </a:r>
            <a:r>
              <a:rPr lang="en-US" sz="3000" dirty="0" smtClean="0"/>
              <a:t> </a:t>
            </a:r>
            <a:r>
              <a:rPr lang="en-US" sz="3000" dirty="0" err="1" smtClean="0"/>
              <a:t>Paru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Batuk</a:t>
            </a:r>
            <a:r>
              <a:rPr lang="en-US" sz="3000" dirty="0" smtClean="0"/>
              <a:t> </a:t>
            </a:r>
            <a:r>
              <a:rPr lang="en-US" sz="3000" dirty="0" err="1" smtClean="0"/>
              <a:t>disertai</a:t>
            </a:r>
            <a:r>
              <a:rPr lang="en-US" sz="3000" dirty="0" smtClean="0"/>
              <a:t> </a:t>
            </a:r>
            <a:r>
              <a:rPr lang="en-US" sz="3000" dirty="0" err="1" smtClean="0"/>
              <a:t>banyak</a:t>
            </a:r>
            <a:r>
              <a:rPr lang="en-US" sz="3000" dirty="0" smtClean="0"/>
              <a:t> </a:t>
            </a:r>
            <a:r>
              <a:rPr lang="en-US" sz="3000" dirty="0" err="1" smtClean="0"/>
              <a:t>dahak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Dahak</a:t>
            </a:r>
            <a:r>
              <a:rPr lang="en-US" sz="3000" dirty="0" smtClean="0"/>
              <a:t> </a:t>
            </a:r>
            <a:r>
              <a:rPr lang="en-US" sz="3000" dirty="0" err="1" smtClean="0"/>
              <a:t>purulen</a:t>
            </a:r>
            <a:r>
              <a:rPr lang="en-US" sz="3000" dirty="0" smtClean="0"/>
              <a:t> </a:t>
            </a:r>
            <a:r>
              <a:rPr lang="en-US" sz="3000" dirty="0" err="1" smtClean="0"/>
              <a:t>kecoklatan</a:t>
            </a:r>
            <a:r>
              <a:rPr lang="en-US" sz="3000" dirty="0" smtClean="0"/>
              <a:t>, </a:t>
            </a:r>
            <a:r>
              <a:rPr lang="en-US" sz="3000" dirty="0" err="1" smtClean="0"/>
              <a:t>bercampur</a:t>
            </a:r>
            <a:r>
              <a:rPr lang="en-US" sz="3000" dirty="0" smtClean="0"/>
              <a:t> </a:t>
            </a:r>
            <a:r>
              <a:rPr lang="en-US" sz="3000" dirty="0" err="1" smtClean="0"/>
              <a:t>darah</a:t>
            </a:r>
            <a:r>
              <a:rPr lang="en-US" sz="3000" dirty="0" smtClean="0"/>
              <a:t>,  </a:t>
            </a:r>
          </a:p>
          <a:p>
            <a:pPr>
              <a:buNone/>
            </a:pPr>
            <a:r>
              <a:rPr lang="en-US" sz="3000" dirty="0" smtClean="0"/>
              <a:t>        </a:t>
            </a:r>
            <a:r>
              <a:rPr lang="en-US" sz="3000" dirty="0" err="1" smtClean="0"/>
              <a:t>berbau</a:t>
            </a:r>
            <a:r>
              <a:rPr lang="en-US" sz="3000" dirty="0" smtClean="0"/>
              <a:t> </a:t>
            </a:r>
            <a:r>
              <a:rPr lang="en-US" sz="3000" dirty="0" err="1" smtClean="0"/>
              <a:t>busuk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Sesak</a:t>
            </a:r>
            <a:r>
              <a:rPr lang="en-US" sz="3000" dirty="0" smtClean="0"/>
              <a:t> </a:t>
            </a:r>
            <a:r>
              <a:rPr lang="en-US" sz="3000" dirty="0" err="1" smtClean="0"/>
              <a:t>nafas</a:t>
            </a:r>
            <a:r>
              <a:rPr lang="en-US" sz="3000" dirty="0" smtClean="0"/>
              <a:t> </a:t>
            </a:r>
            <a:r>
              <a:rPr lang="en-US" sz="3000" dirty="0" err="1" smtClean="0"/>
              <a:t>terutama</a:t>
            </a:r>
            <a:r>
              <a:rPr lang="en-US" sz="3000" dirty="0" smtClean="0"/>
              <a:t> </a:t>
            </a:r>
            <a:r>
              <a:rPr lang="en-US" sz="3000" dirty="0" err="1" smtClean="0"/>
              <a:t>bila</a:t>
            </a:r>
            <a:r>
              <a:rPr lang="en-US" sz="3000" dirty="0" smtClean="0"/>
              <a:t> </a:t>
            </a:r>
            <a:r>
              <a:rPr lang="en-US" sz="3000" dirty="0" err="1" smtClean="0"/>
              <a:t>aktivitas</a:t>
            </a:r>
            <a:endParaRPr lang="en-US" sz="3000" dirty="0" smtClean="0"/>
          </a:p>
          <a:p>
            <a:r>
              <a:rPr lang="en-US" sz="3000" dirty="0" err="1" smtClean="0"/>
              <a:t>Fibrotik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Sesak</a:t>
            </a:r>
            <a:r>
              <a:rPr lang="en-US" sz="3000" dirty="0" smtClean="0"/>
              <a:t> </a:t>
            </a:r>
            <a:r>
              <a:rPr lang="en-US" sz="3000" dirty="0" err="1" smtClean="0"/>
              <a:t>nafas</a:t>
            </a:r>
            <a:r>
              <a:rPr lang="en-US" sz="3000" dirty="0" smtClean="0"/>
              <a:t> </a:t>
            </a:r>
            <a:r>
              <a:rPr lang="en-US" sz="3000" dirty="0" err="1" smtClean="0"/>
              <a:t>saat</a:t>
            </a:r>
            <a:r>
              <a:rPr lang="en-US" sz="3000" dirty="0" smtClean="0"/>
              <a:t> </a:t>
            </a:r>
            <a:r>
              <a:rPr lang="en-US" sz="3000" dirty="0" err="1" smtClean="0"/>
              <a:t>aktivitas</a:t>
            </a:r>
            <a:r>
              <a:rPr lang="en-US" sz="3000" dirty="0" smtClean="0"/>
              <a:t>, </a:t>
            </a:r>
            <a:r>
              <a:rPr lang="en-US" sz="3000" dirty="0" err="1" smtClean="0"/>
              <a:t>bila</a:t>
            </a:r>
            <a:r>
              <a:rPr lang="en-US" sz="3000" dirty="0" smtClean="0"/>
              <a:t> </a:t>
            </a:r>
            <a:r>
              <a:rPr lang="en-US" sz="3000" dirty="0" err="1" smtClean="0"/>
              <a:t>fibrotik</a:t>
            </a:r>
            <a:r>
              <a:rPr lang="en-US" sz="3000" dirty="0" smtClean="0"/>
              <a:t> </a:t>
            </a:r>
            <a:r>
              <a:rPr lang="en-US" sz="3000" dirty="0" err="1" smtClean="0"/>
              <a:t>luas</a:t>
            </a:r>
            <a:r>
              <a:rPr lang="en-US" sz="3000" dirty="0" smtClean="0"/>
              <a:t> </a:t>
            </a:r>
          </a:p>
          <a:p>
            <a:pPr>
              <a:buNone/>
            </a:pPr>
            <a:r>
              <a:rPr lang="en-US" sz="3000" dirty="0" smtClean="0"/>
              <a:t>        </a:t>
            </a:r>
            <a:r>
              <a:rPr lang="en-US" sz="3000" dirty="0" err="1" smtClean="0"/>
              <a:t>aktivitas</a:t>
            </a:r>
            <a:r>
              <a:rPr lang="en-US" sz="3000" dirty="0" smtClean="0"/>
              <a:t> </a:t>
            </a:r>
            <a:r>
              <a:rPr lang="en-US" sz="3000" dirty="0" err="1" smtClean="0"/>
              <a:t>ringan</a:t>
            </a:r>
            <a:r>
              <a:rPr lang="en-US" sz="3000" dirty="0" smtClean="0"/>
              <a:t> </a:t>
            </a:r>
            <a:r>
              <a:rPr lang="en-US" sz="3000" dirty="0" err="1" smtClean="0"/>
              <a:t>sdh</a:t>
            </a:r>
            <a:r>
              <a:rPr lang="en-US" sz="3000" dirty="0" smtClean="0"/>
              <a:t> </a:t>
            </a:r>
            <a:r>
              <a:rPr lang="en-US" sz="3000" dirty="0" err="1" smtClean="0"/>
              <a:t>sesak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Dapat</a:t>
            </a:r>
            <a:r>
              <a:rPr lang="en-US" sz="3000" dirty="0" smtClean="0"/>
              <a:t> </a:t>
            </a:r>
            <a:r>
              <a:rPr lang="en-US" sz="3000" dirty="0" err="1" smtClean="0"/>
              <a:t>disertai</a:t>
            </a:r>
            <a:r>
              <a:rPr lang="en-US" sz="3000" dirty="0" smtClean="0"/>
              <a:t> </a:t>
            </a:r>
            <a:r>
              <a:rPr lang="en-US" sz="3000" dirty="0" err="1" smtClean="0"/>
              <a:t>nyeri</a:t>
            </a:r>
            <a:r>
              <a:rPr lang="en-US" sz="3000" dirty="0" smtClean="0"/>
              <a:t> dada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sz="3000" dirty="0" err="1" smtClean="0"/>
              <a:t>Metastase</a:t>
            </a:r>
            <a:r>
              <a:rPr lang="en-US" sz="3000" dirty="0" smtClean="0"/>
              <a:t> </a:t>
            </a:r>
            <a:r>
              <a:rPr lang="en-US" sz="3000" dirty="0" err="1" smtClean="0"/>
              <a:t>Paru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    -  Makin </a:t>
            </a:r>
            <a:r>
              <a:rPr lang="en-US" sz="3000" dirty="0" err="1" smtClean="0"/>
              <a:t>luas</a:t>
            </a:r>
            <a:r>
              <a:rPr lang="en-US" sz="3000" dirty="0" smtClean="0"/>
              <a:t> </a:t>
            </a:r>
            <a:r>
              <a:rPr lang="en-US" sz="3000" dirty="0" err="1" smtClean="0"/>
              <a:t>proses</a:t>
            </a:r>
            <a:r>
              <a:rPr lang="en-US" sz="3000" dirty="0" smtClean="0"/>
              <a:t> </a:t>
            </a:r>
            <a:r>
              <a:rPr lang="en-US" sz="3000" dirty="0" err="1" smtClean="0"/>
              <a:t>metastase</a:t>
            </a:r>
            <a:r>
              <a:rPr lang="en-US" sz="3000" dirty="0" smtClean="0"/>
              <a:t> </a:t>
            </a:r>
            <a:r>
              <a:rPr lang="en-US" sz="3000" dirty="0" err="1" smtClean="0"/>
              <a:t>px</a:t>
            </a:r>
            <a:r>
              <a:rPr lang="en-US" sz="3000" dirty="0" smtClean="0"/>
              <a:t> </a:t>
            </a:r>
            <a:r>
              <a:rPr lang="en-US" sz="3000" dirty="0" err="1" smtClean="0"/>
              <a:t>makin</a:t>
            </a:r>
            <a:r>
              <a:rPr lang="en-US" sz="3000" dirty="0" smtClean="0"/>
              <a:t> </a:t>
            </a:r>
            <a:r>
              <a:rPr lang="en-US" sz="3000" dirty="0" err="1" smtClean="0"/>
              <a:t>sesak</a:t>
            </a:r>
            <a:r>
              <a:rPr lang="en-US" sz="3000" dirty="0" smtClean="0"/>
              <a:t> </a:t>
            </a:r>
          </a:p>
          <a:p>
            <a:pPr>
              <a:buNone/>
            </a:pPr>
            <a:r>
              <a:rPr lang="en-US" sz="3000" dirty="0" smtClean="0"/>
              <a:t>       </a:t>
            </a:r>
            <a:r>
              <a:rPr lang="en-US" sz="3000" dirty="0" err="1" smtClean="0"/>
              <a:t>sampai</a:t>
            </a:r>
            <a:r>
              <a:rPr lang="en-US" sz="3000" dirty="0" smtClean="0"/>
              <a:t> </a:t>
            </a:r>
            <a:r>
              <a:rPr lang="en-US" sz="3000" dirty="0" err="1" smtClean="0"/>
              <a:t>tdk</a:t>
            </a:r>
            <a:r>
              <a:rPr lang="en-US" sz="3000" dirty="0" smtClean="0"/>
              <a:t> </a:t>
            </a:r>
            <a:r>
              <a:rPr lang="en-US" sz="3000" dirty="0" err="1" smtClean="0"/>
              <a:t>mampu</a:t>
            </a:r>
            <a:r>
              <a:rPr lang="en-US" sz="3000" dirty="0" smtClean="0"/>
              <a:t> </a:t>
            </a:r>
            <a:r>
              <a:rPr lang="en-US" sz="3000" dirty="0" err="1" smtClean="0"/>
              <a:t>beraktivitas</a:t>
            </a:r>
            <a:endParaRPr lang="en-US" sz="3000" dirty="0" smtClean="0"/>
          </a:p>
          <a:p>
            <a:r>
              <a:rPr lang="en-US" sz="3000" dirty="0" smtClean="0"/>
              <a:t>Polycystic Lung Disease</a:t>
            </a:r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Bila</a:t>
            </a:r>
            <a:r>
              <a:rPr lang="en-US" sz="3000" dirty="0" smtClean="0"/>
              <a:t> </a:t>
            </a:r>
            <a:r>
              <a:rPr lang="en-US" sz="3000" dirty="0" err="1" smtClean="0"/>
              <a:t>lesi</a:t>
            </a:r>
            <a:r>
              <a:rPr lang="en-US" sz="3000" dirty="0" smtClean="0"/>
              <a:t> </a:t>
            </a:r>
            <a:r>
              <a:rPr lang="en-US" sz="3000" dirty="0" err="1" smtClean="0"/>
              <a:t>luas</a:t>
            </a:r>
            <a:r>
              <a:rPr lang="en-US" sz="3000" dirty="0" smtClean="0"/>
              <a:t> </a:t>
            </a:r>
            <a:r>
              <a:rPr lang="en-US" sz="3000" dirty="0" err="1" smtClean="0"/>
              <a:t>sesak</a:t>
            </a:r>
            <a:r>
              <a:rPr lang="en-US" sz="3000" dirty="0" smtClean="0"/>
              <a:t> </a:t>
            </a:r>
            <a:r>
              <a:rPr lang="en-US" sz="3000" dirty="0" err="1" smtClean="0"/>
              <a:t>nafas</a:t>
            </a:r>
            <a:r>
              <a:rPr lang="en-US" sz="3000" dirty="0" smtClean="0"/>
              <a:t> </a:t>
            </a:r>
            <a:r>
              <a:rPr lang="en-US" sz="3000" dirty="0" err="1" smtClean="0"/>
              <a:t>dpt</a:t>
            </a:r>
            <a:r>
              <a:rPr lang="en-US" sz="3000" dirty="0" smtClean="0"/>
              <a:t> </a:t>
            </a:r>
            <a:r>
              <a:rPr lang="en-US" sz="3000" dirty="0" err="1" smtClean="0"/>
              <a:t>timbul</a:t>
            </a:r>
            <a:r>
              <a:rPr lang="en-US" sz="3000" dirty="0" smtClean="0"/>
              <a:t> </a:t>
            </a:r>
            <a:r>
              <a:rPr lang="en-US" sz="3000" dirty="0" err="1" smtClean="0"/>
              <a:t>terus</a:t>
            </a:r>
            <a:r>
              <a:rPr lang="en-US" sz="3000" dirty="0" smtClean="0"/>
              <a:t> </a:t>
            </a:r>
          </a:p>
          <a:p>
            <a:pPr>
              <a:buNone/>
            </a:pPr>
            <a:r>
              <a:rPr lang="en-US" sz="3000" dirty="0" smtClean="0"/>
              <a:t>       </a:t>
            </a:r>
            <a:r>
              <a:rPr lang="en-US" sz="3000" dirty="0" err="1" smtClean="0"/>
              <a:t>menerus</a:t>
            </a:r>
            <a:endParaRPr lang="en-US" sz="3000" dirty="0" smtClean="0"/>
          </a:p>
          <a:p>
            <a:r>
              <a:rPr lang="en-US" sz="3000" dirty="0" smtClean="0"/>
              <a:t>Tumor </a:t>
            </a:r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Sesak</a:t>
            </a:r>
            <a:r>
              <a:rPr lang="en-US" sz="3000" dirty="0" smtClean="0"/>
              <a:t> </a:t>
            </a:r>
            <a:r>
              <a:rPr lang="en-US" sz="3000" dirty="0" err="1" smtClean="0"/>
              <a:t>timbul</a:t>
            </a:r>
            <a:r>
              <a:rPr lang="en-US" sz="3000" dirty="0" smtClean="0"/>
              <a:t> </a:t>
            </a:r>
            <a:r>
              <a:rPr lang="en-US" sz="3000" dirty="0" err="1" smtClean="0"/>
              <a:t>bila</a:t>
            </a:r>
            <a:r>
              <a:rPr lang="en-US" sz="3000" dirty="0" smtClean="0"/>
              <a:t> </a:t>
            </a:r>
            <a:r>
              <a:rPr lang="en-US" sz="3000" dirty="0" err="1" smtClean="0"/>
              <a:t>massa</a:t>
            </a:r>
            <a:r>
              <a:rPr lang="en-US" sz="3000" dirty="0" smtClean="0"/>
              <a:t> </a:t>
            </a:r>
            <a:r>
              <a:rPr lang="en-US" sz="3000" dirty="0" err="1" smtClean="0"/>
              <a:t>cukup</a:t>
            </a:r>
            <a:r>
              <a:rPr lang="en-US" sz="3000" dirty="0" smtClean="0"/>
              <a:t> </a:t>
            </a:r>
            <a:r>
              <a:rPr lang="en-US" sz="3000" dirty="0" err="1" smtClean="0"/>
              <a:t>besar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sz="3000" dirty="0" err="1" smtClean="0"/>
              <a:t>Efusi</a:t>
            </a:r>
            <a:r>
              <a:rPr lang="en-US" sz="3000" dirty="0" smtClean="0"/>
              <a:t> Pleura</a:t>
            </a:r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Sesak</a:t>
            </a:r>
            <a:r>
              <a:rPr lang="en-US" sz="3000" dirty="0" smtClean="0"/>
              <a:t> </a:t>
            </a:r>
            <a:r>
              <a:rPr lang="en-US" sz="3000" dirty="0" err="1" smtClean="0"/>
              <a:t>timbul</a:t>
            </a:r>
            <a:r>
              <a:rPr lang="en-US" sz="3000" dirty="0" smtClean="0"/>
              <a:t> </a:t>
            </a:r>
            <a:r>
              <a:rPr lang="en-US" sz="3000" dirty="0" err="1" smtClean="0"/>
              <a:t>bila</a:t>
            </a:r>
            <a:r>
              <a:rPr lang="en-US" sz="3000" dirty="0" smtClean="0"/>
              <a:t> </a:t>
            </a:r>
            <a:r>
              <a:rPr lang="en-US" sz="3000" dirty="0" err="1" smtClean="0"/>
              <a:t>cairan</a:t>
            </a:r>
            <a:r>
              <a:rPr lang="en-US" sz="3000" dirty="0" smtClean="0"/>
              <a:t> </a:t>
            </a:r>
            <a:r>
              <a:rPr lang="en-US" sz="3000" dirty="0" err="1" smtClean="0"/>
              <a:t>cukup</a:t>
            </a:r>
            <a:r>
              <a:rPr lang="en-US" sz="3000" dirty="0" smtClean="0"/>
              <a:t> </a:t>
            </a:r>
            <a:r>
              <a:rPr lang="en-US" sz="3000" dirty="0" err="1" smtClean="0"/>
              <a:t>banyak</a:t>
            </a:r>
            <a:r>
              <a:rPr lang="en-US" sz="3000" dirty="0" smtClean="0"/>
              <a:t> </a:t>
            </a:r>
            <a:r>
              <a:rPr lang="en-US" sz="3000" dirty="0" err="1" smtClean="0"/>
              <a:t>dalam</a:t>
            </a:r>
            <a:r>
              <a:rPr lang="en-US" sz="3000" dirty="0" smtClean="0"/>
              <a:t> </a:t>
            </a:r>
          </a:p>
          <a:p>
            <a:pPr>
              <a:buNone/>
            </a:pPr>
            <a:r>
              <a:rPr lang="en-US" sz="3000" dirty="0" smtClean="0"/>
              <a:t>       pleura, </a:t>
            </a:r>
            <a:r>
              <a:rPr lang="en-US" sz="3000" dirty="0" err="1" smtClean="0"/>
              <a:t>dpt</a:t>
            </a:r>
            <a:r>
              <a:rPr lang="en-US" sz="3000" dirty="0" smtClean="0"/>
              <a:t> </a:t>
            </a:r>
            <a:r>
              <a:rPr lang="en-US" sz="3000" dirty="0" err="1" smtClean="0"/>
              <a:t>disertai</a:t>
            </a:r>
            <a:r>
              <a:rPr lang="en-US" sz="3000" dirty="0" smtClean="0"/>
              <a:t> </a:t>
            </a:r>
            <a:r>
              <a:rPr lang="en-US" sz="3000" dirty="0" err="1" smtClean="0"/>
              <a:t>nyeri</a:t>
            </a:r>
            <a:r>
              <a:rPr lang="en-US" sz="3000" dirty="0" smtClean="0"/>
              <a:t> dada</a:t>
            </a:r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Pada</a:t>
            </a:r>
            <a:r>
              <a:rPr lang="en-US" sz="3000" dirty="0" smtClean="0"/>
              <a:t> </a:t>
            </a:r>
            <a:r>
              <a:rPr lang="en-US" sz="3000" dirty="0" err="1" smtClean="0"/>
              <a:t>efusi</a:t>
            </a:r>
            <a:r>
              <a:rPr lang="en-US" sz="3000" dirty="0" smtClean="0"/>
              <a:t> pleura </a:t>
            </a:r>
            <a:r>
              <a:rPr lang="en-US" sz="3000" dirty="0" err="1" smtClean="0"/>
              <a:t>kanan</a:t>
            </a:r>
            <a:r>
              <a:rPr lang="en-US" sz="3000" dirty="0" smtClean="0"/>
              <a:t> </a:t>
            </a:r>
            <a:r>
              <a:rPr lang="en-US" sz="3000" dirty="0" err="1" smtClean="0"/>
              <a:t>px</a:t>
            </a:r>
            <a:r>
              <a:rPr lang="en-US" sz="3000" dirty="0" smtClean="0"/>
              <a:t> </a:t>
            </a:r>
            <a:r>
              <a:rPr lang="en-US" sz="3000" dirty="0" err="1" smtClean="0"/>
              <a:t>akan</a:t>
            </a:r>
            <a:r>
              <a:rPr lang="en-US" sz="3000" dirty="0" smtClean="0"/>
              <a:t> </a:t>
            </a:r>
            <a:r>
              <a:rPr lang="en-US" sz="3000" dirty="0" err="1" smtClean="0"/>
              <a:t>merasa</a:t>
            </a:r>
            <a:r>
              <a:rPr lang="en-US" sz="3000" dirty="0" smtClean="0"/>
              <a:t> </a:t>
            </a:r>
            <a:r>
              <a:rPr lang="en-US" sz="3000" dirty="0" err="1" smtClean="0"/>
              <a:t>lebih</a:t>
            </a:r>
            <a:r>
              <a:rPr lang="en-US" sz="3000" dirty="0" smtClean="0"/>
              <a:t> </a:t>
            </a:r>
          </a:p>
          <a:p>
            <a:pPr>
              <a:buNone/>
            </a:pPr>
            <a:r>
              <a:rPr lang="en-US" sz="3000" dirty="0" smtClean="0"/>
              <a:t>       </a:t>
            </a:r>
            <a:r>
              <a:rPr lang="en-US" sz="3000" dirty="0" err="1" smtClean="0"/>
              <a:t>enak</a:t>
            </a:r>
            <a:r>
              <a:rPr lang="en-US" sz="3000" dirty="0" smtClean="0"/>
              <a:t> </a:t>
            </a:r>
            <a:r>
              <a:rPr lang="en-US" sz="3000" dirty="0" err="1" smtClean="0"/>
              <a:t>tidur</a:t>
            </a:r>
            <a:r>
              <a:rPr lang="en-US" sz="3000" dirty="0" smtClean="0"/>
              <a:t> miring </a:t>
            </a:r>
            <a:r>
              <a:rPr lang="en-US" sz="3000" dirty="0" err="1" smtClean="0"/>
              <a:t>kanan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Batuk</a:t>
            </a:r>
            <a:r>
              <a:rPr lang="en-US" sz="3000" dirty="0" smtClean="0"/>
              <a:t> </a:t>
            </a:r>
            <a:r>
              <a:rPr lang="en-US" sz="3000" dirty="0" err="1" smtClean="0"/>
              <a:t>bila</a:t>
            </a:r>
            <a:r>
              <a:rPr lang="en-US" sz="3000" dirty="0" smtClean="0"/>
              <a:t> </a:t>
            </a:r>
            <a:r>
              <a:rPr lang="en-US" sz="3000" dirty="0" err="1" smtClean="0"/>
              <a:t>tidur</a:t>
            </a:r>
            <a:r>
              <a:rPr lang="en-US" sz="3000" dirty="0" smtClean="0"/>
              <a:t> </a:t>
            </a:r>
            <a:r>
              <a:rPr lang="en-US" sz="3000" dirty="0" err="1" smtClean="0"/>
              <a:t>terlentang</a:t>
            </a:r>
            <a:r>
              <a:rPr lang="en-US" sz="3000" dirty="0" smtClean="0"/>
              <a:t>, </a:t>
            </a:r>
            <a:r>
              <a:rPr lang="en-US" sz="3000" dirty="0" err="1" smtClean="0"/>
              <a:t>merasa</a:t>
            </a:r>
            <a:r>
              <a:rPr lang="en-US" sz="3000" dirty="0" smtClean="0"/>
              <a:t> </a:t>
            </a:r>
            <a:r>
              <a:rPr lang="en-US" sz="3000" dirty="0" err="1" smtClean="0"/>
              <a:t>lebih</a:t>
            </a:r>
            <a:r>
              <a:rPr lang="en-US" sz="3000" dirty="0" smtClean="0"/>
              <a:t> </a:t>
            </a:r>
            <a:r>
              <a:rPr lang="en-US" sz="3000" dirty="0" err="1" smtClean="0"/>
              <a:t>enak</a:t>
            </a:r>
            <a:r>
              <a:rPr lang="en-US" sz="3000" dirty="0" smtClean="0"/>
              <a:t> </a:t>
            </a:r>
          </a:p>
          <a:p>
            <a:pPr>
              <a:buNone/>
            </a:pPr>
            <a:r>
              <a:rPr lang="en-US" sz="3000" dirty="0" smtClean="0"/>
              <a:t>       </a:t>
            </a:r>
            <a:r>
              <a:rPr lang="en-US" sz="3000" dirty="0" err="1" smtClean="0"/>
              <a:t>posisi</a:t>
            </a:r>
            <a:r>
              <a:rPr lang="en-US" sz="3000" dirty="0" smtClean="0"/>
              <a:t> ½ </a:t>
            </a:r>
            <a:r>
              <a:rPr lang="en-US" sz="3000" dirty="0" err="1" smtClean="0"/>
              <a:t>duduk</a:t>
            </a:r>
            <a:r>
              <a:rPr lang="en-US" sz="3000" dirty="0" smtClean="0"/>
              <a:t>  </a:t>
            </a:r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Perkusi</a:t>
            </a:r>
            <a:r>
              <a:rPr lang="en-US" sz="3000" dirty="0" smtClean="0"/>
              <a:t> </a:t>
            </a:r>
            <a:r>
              <a:rPr lang="en-US" sz="3000" dirty="0" err="1" smtClean="0"/>
              <a:t>redup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sz="3000" dirty="0" err="1" smtClean="0"/>
              <a:t>Pneumothorax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Sesak</a:t>
            </a:r>
            <a:r>
              <a:rPr lang="en-US" sz="3000" dirty="0" smtClean="0"/>
              <a:t> </a:t>
            </a:r>
            <a:r>
              <a:rPr lang="en-US" sz="3000" dirty="0" err="1" smtClean="0"/>
              <a:t>bila</a:t>
            </a:r>
            <a:r>
              <a:rPr lang="en-US" sz="3000" dirty="0" smtClean="0"/>
              <a:t> </a:t>
            </a:r>
            <a:r>
              <a:rPr lang="en-US" sz="3000" dirty="0" err="1" smtClean="0"/>
              <a:t>udara</a:t>
            </a:r>
            <a:r>
              <a:rPr lang="en-US" sz="3000" dirty="0" smtClean="0"/>
              <a:t> </a:t>
            </a:r>
            <a:r>
              <a:rPr lang="en-US" sz="3000" dirty="0" err="1" smtClean="0"/>
              <a:t>cukup</a:t>
            </a:r>
            <a:r>
              <a:rPr lang="en-US" sz="3000" dirty="0" smtClean="0"/>
              <a:t> </a:t>
            </a:r>
            <a:r>
              <a:rPr lang="en-US" sz="3000" dirty="0" err="1" smtClean="0"/>
              <a:t>banyak</a:t>
            </a:r>
            <a:r>
              <a:rPr lang="en-US" sz="3000" dirty="0" smtClean="0"/>
              <a:t> </a:t>
            </a:r>
            <a:r>
              <a:rPr lang="en-US" sz="3000" dirty="0" err="1" smtClean="0"/>
              <a:t>dalam</a:t>
            </a:r>
            <a:r>
              <a:rPr lang="en-US" sz="3000" dirty="0" smtClean="0"/>
              <a:t> pleura</a:t>
            </a:r>
          </a:p>
          <a:p>
            <a:pPr>
              <a:buNone/>
            </a:pPr>
            <a:r>
              <a:rPr lang="en-US" sz="3000" dirty="0"/>
              <a:t> </a:t>
            </a:r>
            <a:r>
              <a:rPr lang="en-US" sz="3000" dirty="0" smtClean="0"/>
              <a:t>   -  </a:t>
            </a:r>
            <a:r>
              <a:rPr lang="en-US" sz="3000" dirty="0" err="1" smtClean="0"/>
              <a:t>Umumnya</a:t>
            </a:r>
            <a:r>
              <a:rPr lang="en-US" sz="3000" dirty="0" smtClean="0"/>
              <a:t> </a:t>
            </a:r>
            <a:r>
              <a:rPr lang="en-US" sz="3000" dirty="0" err="1" smtClean="0"/>
              <a:t>didahului</a:t>
            </a:r>
            <a:r>
              <a:rPr lang="en-US" sz="3000" dirty="0" smtClean="0"/>
              <a:t> </a:t>
            </a:r>
            <a:r>
              <a:rPr lang="en-US" sz="3000" dirty="0" err="1" smtClean="0"/>
              <a:t>pencetus</a:t>
            </a:r>
            <a:r>
              <a:rPr lang="en-US" sz="3000" dirty="0" smtClean="0"/>
              <a:t>/trigger</a:t>
            </a:r>
          </a:p>
          <a:p>
            <a:pPr>
              <a:buNone/>
            </a:pPr>
            <a:r>
              <a:rPr lang="en-US" sz="3000" dirty="0"/>
              <a:t> </a:t>
            </a:r>
            <a:r>
              <a:rPr lang="en-US" sz="3000" dirty="0" smtClean="0"/>
              <a:t>   -  </a:t>
            </a:r>
            <a:r>
              <a:rPr lang="en-US" sz="3000" dirty="0" err="1" smtClean="0"/>
              <a:t>Bentuk</a:t>
            </a:r>
            <a:r>
              <a:rPr lang="en-US" sz="3000" dirty="0" smtClean="0"/>
              <a:t> dada </a:t>
            </a:r>
            <a:r>
              <a:rPr lang="en-US" sz="3000" dirty="0" err="1" smtClean="0"/>
              <a:t>tidak</a:t>
            </a:r>
            <a:r>
              <a:rPr lang="en-US" sz="3000" dirty="0" smtClean="0"/>
              <a:t> </a:t>
            </a:r>
            <a:r>
              <a:rPr lang="en-US" sz="3000" dirty="0" err="1" smtClean="0"/>
              <a:t>simetris</a:t>
            </a:r>
            <a:endParaRPr lang="en-US" sz="3000" dirty="0" smtClean="0"/>
          </a:p>
          <a:p>
            <a:pPr>
              <a:buNone/>
            </a:pPr>
            <a:r>
              <a:rPr lang="en-US" sz="3000" dirty="0"/>
              <a:t> </a:t>
            </a:r>
            <a:r>
              <a:rPr lang="en-US" sz="3000" dirty="0" smtClean="0"/>
              <a:t>   -  </a:t>
            </a:r>
            <a:r>
              <a:rPr lang="en-US" sz="3000" dirty="0" err="1" smtClean="0"/>
              <a:t>Gerak</a:t>
            </a:r>
            <a:r>
              <a:rPr lang="en-US" sz="3000" dirty="0" smtClean="0"/>
              <a:t> </a:t>
            </a:r>
            <a:r>
              <a:rPr lang="en-US" sz="3000" dirty="0" err="1" smtClean="0"/>
              <a:t>nafas</a:t>
            </a:r>
            <a:r>
              <a:rPr lang="en-US" sz="3000" dirty="0" smtClean="0"/>
              <a:t> </a:t>
            </a:r>
            <a:r>
              <a:rPr lang="en-US" sz="3000" dirty="0" err="1" smtClean="0"/>
              <a:t>tidak</a:t>
            </a:r>
            <a:r>
              <a:rPr lang="en-US" sz="3000" dirty="0" smtClean="0"/>
              <a:t> </a:t>
            </a:r>
            <a:r>
              <a:rPr lang="en-US" sz="3000" dirty="0" err="1" smtClean="0"/>
              <a:t>simetris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Perkusi</a:t>
            </a:r>
            <a:r>
              <a:rPr lang="en-US" sz="3000" dirty="0" smtClean="0"/>
              <a:t> </a:t>
            </a:r>
            <a:r>
              <a:rPr lang="en-US" sz="3000" dirty="0" err="1" smtClean="0"/>
              <a:t>hipersonor</a:t>
            </a:r>
            <a:endParaRPr lang="en-US" sz="3000" dirty="0" smtClean="0"/>
          </a:p>
          <a:p>
            <a:pPr>
              <a:buNone/>
            </a:pPr>
            <a:r>
              <a:rPr lang="en-US" sz="3000" dirty="0"/>
              <a:t> </a:t>
            </a:r>
            <a:r>
              <a:rPr lang="en-US" sz="3000" dirty="0" smtClean="0"/>
              <a:t>   -  </a:t>
            </a:r>
            <a:r>
              <a:rPr lang="en-US" sz="3000" dirty="0" err="1" smtClean="0"/>
              <a:t>Auskultasi</a:t>
            </a:r>
            <a:r>
              <a:rPr lang="en-US" sz="3000" dirty="0" smtClean="0"/>
              <a:t> </a:t>
            </a:r>
            <a:r>
              <a:rPr lang="en-US" sz="3000" dirty="0" err="1" smtClean="0"/>
              <a:t>suara</a:t>
            </a:r>
            <a:r>
              <a:rPr lang="en-US" sz="3000" dirty="0" smtClean="0"/>
              <a:t> </a:t>
            </a:r>
            <a:r>
              <a:rPr lang="en-US" sz="3000" dirty="0" err="1" smtClean="0"/>
              <a:t>nafas</a:t>
            </a:r>
            <a:r>
              <a:rPr lang="en-US" sz="3000" dirty="0" smtClean="0"/>
              <a:t> </a:t>
            </a:r>
            <a:r>
              <a:rPr lang="en-US" sz="3000" dirty="0" err="1" smtClean="0"/>
              <a:t>menurun</a:t>
            </a:r>
            <a:r>
              <a:rPr lang="en-US" sz="3000" dirty="0" smtClean="0"/>
              <a:t> </a:t>
            </a:r>
            <a:r>
              <a:rPr lang="en-US" sz="3000" dirty="0" err="1" smtClean="0"/>
              <a:t>sampai</a:t>
            </a:r>
            <a:r>
              <a:rPr lang="en-US" sz="3000" dirty="0" smtClean="0"/>
              <a:t> </a:t>
            </a:r>
            <a:r>
              <a:rPr lang="en-US" sz="3000" dirty="0" err="1" smtClean="0"/>
              <a:t>hilang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algn="r"/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sz="3000" dirty="0" err="1" smtClean="0"/>
              <a:t>Keluhan</a:t>
            </a:r>
            <a:r>
              <a:rPr lang="en-US" sz="3000" dirty="0" smtClean="0"/>
              <a:t> </a:t>
            </a:r>
            <a:r>
              <a:rPr lang="en-US" sz="3000" dirty="0" err="1" smtClean="0"/>
              <a:t>sesak</a:t>
            </a:r>
            <a:r>
              <a:rPr lang="en-US" sz="3000" dirty="0" smtClean="0"/>
              <a:t> </a:t>
            </a:r>
            <a:r>
              <a:rPr lang="en-US" sz="3000" dirty="0" err="1" smtClean="0"/>
              <a:t>nafas</a:t>
            </a:r>
            <a:r>
              <a:rPr lang="en-US" sz="3000" dirty="0" smtClean="0"/>
              <a:t> </a:t>
            </a:r>
            <a:r>
              <a:rPr lang="en-US" sz="3000" dirty="0" err="1" smtClean="0"/>
              <a:t>yg</a:t>
            </a:r>
            <a:r>
              <a:rPr lang="en-US" sz="3000" dirty="0" smtClean="0"/>
              <a:t> </a:t>
            </a:r>
            <a:r>
              <a:rPr lang="en-US" sz="3000" dirty="0" err="1" smtClean="0"/>
              <a:t>disebabkan</a:t>
            </a:r>
            <a:r>
              <a:rPr lang="en-US" sz="3000" dirty="0" smtClean="0"/>
              <a:t> </a:t>
            </a:r>
            <a:r>
              <a:rPr lang="en-US" sz="3000" dirty="0" err="1" smtClean="0"/>
              <a:t>oleh</a:t>
            </a:r>
            <a:r>
              <a:rPr lang="en-US" sz="3000" dirty="0" smtClean="0"/>
              <a:t> </a:t>
            </a:r>
            <a:r>
              <a:rPr lang="en-US" sz="3000" dirty="0" err="1" smtClean="0"/>
              <a:t>kelainan</a:t>
            </a:r>
            <a:r>
              <a:rPr lang="en-US" sz="3000" dirty="0" smtClean="0"/>
              <a:t> :          -  </a:t>
            </a:r>
            <a:r>
              <a:rPr lang="en-US" sz="3000" dirty="0" err="1" smtClean="0"/>
              <a:t>Kardiovaskuler</a:t>
            </a:r>
            <a:r>
              <a:rPr lang="en-US" sz="3000" dirty="0" smtClean="0"/>
              <a:t>  </a:t>
            </a:r>
          </a:p>
          <a:p>
            <a:pPr>
              <a:buNone/>
            </a:pPr>
            <a:r>
              <a:rPr lang="en-US" sz="3000" dirty="0" smtClean="0"/>
              <a:t>        </a:t>
            </a:r>
            <a:r>
              <a:rPr lang="en-US" sz="3000" dirty="0" smtClean="0">
                <a:sym typeface="Wingdings 3"/>
              </a:rPr>
              <a:t> </a:t>
            </a:r>
            <a:r>
              <a:rPr lang="en-US" sz="3000" dirty="0" err="1" smtClean="0"/>
              <a:t>Kelainan</a:t>
            </a:r>
            <a:r>
              <a:rPr lang="en-US" sz="3000" dirty="0" smtClean="0"/>
              <a:t> </a:t>
            </a:r>
            <a:r>
              <a:rPr lang="en-US" sz="3000" dirty="0" err="1" smtClean="0"/>
              <a:t>katup</a:t>
            </a:r>
            <a:r>
              <a:rPr lang="en-US" sz="3000" dirty="0" smtClean="0"/>
              <a:t> (mitral </a:t>
            </a:r>
            <a:r>
              <a:rPr lang="en-US" sz="3000" dirty="0" err="1" smtClean="0"/>
              <a:t>stenosis</a:t>
            </a:r>
            <a:r>
              <a:rPr lang="en-US" sz="3000" dirty="0" smtClean="0"/>
              <a:t>, aorta </a:t>
            </a:r>
            <a:r>
              <a:rPr lang="en-US" sz="3000" dirty="0" err="1" smtClean="0"/>
              <a:t>insufi</a:t>
            </a:r>
            <a:r>
              <a:rPr lang="en-US" sz="3000" dirty="0" smtClean="0"/>
              <a:t>-</a:t>
            </a:r>
          </a:p>
          <a:p>
            <a:pPr>
              <a:buNone/>
            </a:pPr>
            <a:r>
              <a:rPr lang="en-US" sz="3000" dirty="0" smtClean="0"/>
              <a:t>         </a:t>
            </a:r>
            <a:r>
              <a:rPr lang="en-US" sz="3000" dirty="0" err="1" smtClean="0"/>
              <a:t>siensi</a:t>
            </a:r>
            <a:r>
              <a:rPr lang="en-US" sz="3000" dirty="0" smtClean="0"/>
              <a:t>), </a:t>
            </a:r>
            <a:r>
              <a:rPr lang="en-US" sz="3000" dirty="0" err="1" smtClean="0"/>
              <a:t>iskemia</a:t>
            </a:r>
            <a:r>
              <a:rPr lang="en-US" sz="3000" dirty="0" smtClean="0"/>
              <a:t>, </a:t>
            </a:r>
            <a:r>
              <a:rPr lang="en-US" sz="3000" dirty="0" err="1" smtClean="0"/>
              <a:t>gagal</a:t>
            </a:r>
            <a:r>
              <a:rPr lang="en-US" sz="3000" dirty="0" smtClean="0"/>
              <a:t> </a:t>
            </a:r>
            <a:r>
              <a:rPr lang="en-US" sz="3000" dirty="0" err="1" smtClean="0"/>
              <a:t>jantung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Metabolik</a:t>
            </a:r>
            <a:r>
              <a:rPr lang="en-US" sz="3000" dirty="0" smtClean="0"/>
              <a:t> </a:t>
            </a:r>
          </a:p>
          <a:p>
            <a:pPr>
              <a:buNone/>
            </a:pPr>
            <a:r>
              <a:rPr lang="en-US" sz="3000" dirty="0" smtClean="0"/>
              <a:t>        </a:t>
            </a:r>
            <a:r>
              <a:rPr lang="en-US" sz="3000" dirty="0" smtClean="0">
                <a:sym typeface="Wingdings 3"/>
              </a:rPr>
              <a:t> </a:t>
            </a:r>
            <a:r>
              <a:rPr lang="en-US" sz="3000" dirty="0" err="1" smtClean="0"/>
              <a:t>Asidosis</a:t>
            </a:r>
            <a:r>
              <a:rPr lang="en-US" sz="3000" dirty="0" smtClean="0"/>
              <a:t> </a:t>
            </a:r>
            <a:r>
              <a:rPr lang="en-US" sz="3000" dirty="0" err="1" smtClean="0"/>
              <a:t>metabolik</a:t>
            </a:r>
            <a:r>
              <a:rPr lang="en-US" sz="3000" dirty="0" smtClean="0"/>
              <a:t> </a:t>
            </a:r>
            <a:r>
              <a:rPr lang="en-US" sz="3000" dirty="0" err="1" smtClean="0"/>
              <a:t>krn</a:t>
            </a:r>
            <a:r>
              <a:rPr lang="en-US" sz="3000" dirty="0" smtClean="0"/>
              <a:t> </a:t>
            </a:r>
            <a:r>
              <a:rPr lang="en-US" sz="3000" dirty="0" err="1" smtClean="0"/>
              <a:t>gagal</a:t>
            </a:r>
            <a:r>
              <a:rPr lang="en-US" sz="3000" dirty="0" smtClean="0"/>
              <a:t> </a:t>
            </a:r>
            <a:r>
              <a:rPr lang="en-US" sz="3000" dirty="0" err="1" smtClean="0"/>
              <a:t>ginjal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    -  </a:t>
            </a:r>
            <a:r>
              <a:rPr lang="en-US" sz="3000" dirty="0" err="1" smtClean="0"/>
              <a:t>Hematologi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       </a:t>
            </a:r>
            <a:r>
              <a:rPr lang="en-US" sz="3000" dirty="0" smtClean="0">
                <a:sym typeface="Wingdings 3"/>
              </a:rPr>
              <a:t> </a:t>
            </a:r>
            <a:r>
              <a:rPr lang="en-US" sz="3000" dirty="0" smtClean="0"/>
              <a:t>Anemia gravis</a:t>
            </a:r>
          </a:p>
          <a:p>
            <a:endParaRPr lang="en-US" sz="3000" dirty="0" smtClean="0"/>
          </a:p>
          <a:p>
            <a:endParaRPr lang="en-US" sz="30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pPr algn="r"/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dirty="0" err="1" smtClean="0"/>
              <a:t>Keluhan</a:t>
            </a:r>
            <a:r>
              <a:rPr lang="en-US" dirty="0" smtClean="0"/>
              <a:t> </a:t>
            </a:r>
            <a:r>
              <a:rPr lang="en-US" dirty="0" err="1" smtClean="0"/>
              <a:t>sesak</a:t>
            </a:r>
            <a:r>
              <a:rPr lang="en-US" dirty="0" smtClean="0"/>
              <a:t> </a:t>
            </a:r>
            <a:r>
              <a:rPr lang="en-US" dirty="0" err="1" smtClean="0"/>
              <a:t>nafas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disebabkan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kelainan</a:t>
            </a:r>
            <a:r>
              <a:rPr lang="en-US" dirty="0" smtClean="0"/>
              <a:t> :</a:t>
            </a:r>
          </a:p>
          <a:p>
            <a:pPr>
              <a:buNone/>
            </a:pPr>
            <a:r>
              <a:rPr lang="en-US" dirty="0" smtClean="0"/>
              <a:t>    -  </a:t>
            </a:r>
            <a:r>
              <a:rPr lang="en-US" dirty="0" err="1" smtClean="0"/>
              <a:t>Keracunan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smtClean="0">
                <a:sym typeface="Wingdings 3"/>
              </a:rPr>
              <a:t> </a:t>
            </a:r>
            <a:r>
              <a:rPr lang="en-US" dirty="0" smtClean="0"/>
              <a:t>Gas CO, </a:t>
            </a:r>
            <a:r>
              <a:rPr lang="en-US" dirty="0" err="1" smtClean="0"/>
              <a:t>amoniak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-  </a:t>
            </a:r>
            <a:r>
              <a:rPr lang="en-US" dirty="0" err="1" smtClean="0"/>
              <a:t>Neurogenik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smtClean="0">
                <a:sym typeface="Wingdings 3"/>
              </a:rPr>
              <a:t> </a:t>
            </a:r>
            <a:r>
              <a:rPr lang="en-US" dirty="0" err="1" smtClean="0"/>
              <a:t>Guillain</a:t>
            </a:r>
            <a:r>
              <a:rPr lang="en-US" dirty="0" smtClean="0"/>
              <a:t> </a:t>
            </a:r>
            <a:r>
              <a:rPr lang="en-US" dirty="0" err="1" smtClean="0"/>
              <a:t>Barre</a:t>
            </a:r>
            <a:r>
              <a:rPr lang="en-US" dirty="0" smtClean="0"/>
              <a:t> Syndrome, CVA</a:t>
            </a:r>
          </a:p>
          <a:p>
            <a:pPr>
              <a:buNone/>
            </a:pPr>
            <a:r>
              <a:rPr lang="en-US" dirty="0" smtClean="0"/>
              <a:t>    -  </a:t>
            </a:r>
            <a:r>
              <a:rPr lang="en-US" dirty="0" err="1" smtClean="0"/>
              <a:t>Psikogenik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</a:t>
            </a:r>
            <a:r>
              <a:rPr lang="en-US" dirty="0" smtClean="0">
                <a:sym typeface="Wingdings 3"/>
              </a:rPr>
              <a:t> </a:t>
            </a:r>
            <a:r>
              <a:rPr lang="en-US" dirty="0" err="1" smtClean="0"/>
              <a:t>Stres</a:t>
            </a:r>
            <a:r>
              <a:rPr lang="en-US" dirty="0" smtClean="0"/>
              <a:t> </a:t>
            </a:r>
            <a:r>
              <a:rPr lang="en-US" dirty="0" err="1" smtClean="0"/>
              <a:t>psikis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menegakkan</a:t>
            </a:r>
            <a:r>
              <a:rPr lang="en-US" dirty="0" smtClean="0"/>
              <a:t> diagnosis </a:t>
            </a:r>
            <a:r>
              <a:rPr lang="en-US" dirty="0" err="1" smtClean="0"/>
              <a:t>etiologi</a:t>
            </a:r>
            <a:r>
              <a:rPr lang="en-US" dirty="0" smtClean="0"/>
              <a:t> </a:t>
            </a:r>
            <a:r>
              <a:rPr lang="en-US" dirty="0" err="1" smtClean="0"/>
              <a:t>sesak</a:t>
            </a:r>
            <a:r>
              <a:rPr lang="en-US" dirty="0" smtClean="0"/>
              <a:t> </a:t>
            </a:r>
            <a:r>
              <a:rPr lang="en-US" dirty="0" err="1" smtClean="0"/>
              <a:t>nafas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:</a:t>
            </a:r>
          </a:p>
          <a:p>
            <a:pPr>
              <a:buNone/>
            </a:pPr>
            <a:r>
              <a:rPr lang="en-US" dirty="0" smtClean="0"/>
              <a:t>    1. </a:t>
            </a:r>
            <a:r>
              <a:rPr lang="en-US" dirty="0" err="1" smtClean="0"/>
              <a:t>Anamnesa</a:t>
            </a:r>
            <a:r>
              <a:rPr lang="en-US" dirty="0" smtClean="0"/>
              <a:t> (</a:t>
            </a:r>
            <a:r>
              <a:rPr lang="en-US" dirty="0" err="1" smtClean="0"/>
              <a:t>cermat</a:t>
            </a:r>
            <a:r>
              <a:rPr lang="en-US" dirty="0" smtClean="0"/>
              <a:t> &amp; </a:t>
            </a:r>
            <a:r>
              <a:rPr lang="en-US" dirty="0" err="1" smtClean="0"/>
              <a:t>runtut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>
                <a:sym typeface="Wingdings 3" pitchFamily="18" charset="2"/>
              </a:rPr>
              <a:t>Perlu</a:t>
            </a:r>
            <a:r>
              <a:rPr lang="en-US" dirty="0" smtClean="0">
                <a:sym typeface="Wingdings 3" pitchFamily="18" charset="2"/>
              </a:rPr>
              <a:t> </a:t>
            </a:r>
            <a:r>
              <a:rPr lang="en-US" dirty="0" err="1" smtClean="0">
                <a:sym typeface="Wingdings 3" pitchFamily="18" charset="2"/>
              </a:rPr>
              <a:t>ditanyakan</a:t>
            </a:r>
            <a:r>
              <a:rPr lang="en-US" dirty="0" smtClean="0">
                <a:sym typeface="Wingdings 3" pitchFamily="18" charset="2"/>
              </a:rPr>
              <a:t>  </a:t>
            </a:r>
            <a:r>
              <a:rPr lang="en-US" dirty="0" err="1" smtClean="0">
                <a:sym typeface="Wingdings 3" pitchFamily="18" charset="2"/>
              </a:rPr>
              <a:t>durasi</a:t>
            </a:r>
            <a:r>
              <a:rPr lang="en-US" dirty="0" smtClean="0">
                <a:sym typeface="Wingdings 3" pitchFamily="18" charset="2"/>
              </a:rPr>
              <a:t>, </a:t>
            </a:r>
            <a:r>
              <a:rPr lang="en-US" dirty="0" err="1" smtClean="0">
                <a:sym typeface="Wingdings 3" pitchFamily="18" charset="2"/>
              </a:rPr>
              <a:t>intensitas</a:t>
            </a:r>
            <a:r>
              <a:rPr lang="en-US" dirty="0" smtClean="0">
                <a:sym typeface="Wingdings 3" pitchFamily="18" charset="2"/>
              </a:rPr>
              <a:t>, pro-</a:t>
            </a:r>
          </a:p>
          <a:p>
            <a:pPr>
              <a:buNone/>
            </a:pPr>
            <a:r>
              <a:rPr lang="en-US" dirty="0" smtClean="0">
                <a:sym typeface="Wingdings 3" pitchFamily="18" charset="2"/>
              </a:rPr>
              <a:t>        </a:t>
            </a:r>
            <a:r>
              <a:rPr lang="en-US" dirty="0" err="1" smtClean="0">
                <a:sym typeface="Wingdings 3" pitchFamily="18" charset="2"/>
              </a:rPr>
              <a:t>gresifitas</a:t>
            </a:r>
            <a:r>
              <a:rPr lang="en-US" dirty="0" smtClean="0">
                <a:sym typeface="Wingdings 3" pitchFamily="18" charset="2"/>
              </a:rPr>
              <a:t>, </a:t>
            </a:r>
            <a:r>
              <a:rPr lang="en-US" dirty="0" err="1" smtClean="0">
                <a:sym typeface="Wingdings 3" pitchFamily="18" charset="2"/>
              </a:rPr>
              <a:t>terkait</a:t>
            </a:r>
            <a:r>
              <a:rPr lang="en-US" dirty="0" smtClean="0">
                <a:sym typeface="Wingdings 3" pitchFamily="18" charset="2"/>
              </a:rPr>
              <a:t> </a:t>
            </a:r>
            <a:r>
              <a:rPr lang="en-US" dirty="0" err="1" smtClean="0">
                <a:sym typeface="Wingdings 3" pitchFamily="18" charset="2"/>
              </a:rPr>
              <a:t>aktivitas</a:t>
            </a:r>
            <a:r>
              <a:rPr lang="en-US" dirty="0" smtClean="0">
                <a:sym typeface="Wingdings 3" pitchFamily="18" charset="2"/>
              </a:rPr>
              <a:t> /  </a:t>
            </a:r>
            <a:r>
              <a:rPr lang="en-US" dirty="0" err="1" smtClean="0">
                <a:sym typeface="Wingdings 3" pitchFamily="18" charset="2"/>
              </a:rPr>
              <a:t>posisi</a:t>
            </a:r>
            <a:r>
              <a:rPr lang="en-US" dirty="0" smtClean="0">
                <a:sym typeface="Wingdings 3" pitchFamily="18" charset="2"/>
              </a:rPr>
              <a:t> </a:t>
            </a:r>
            <a:r>
              <a:rPr lang="en-US" dirty="0" err="1" smtClean="0">
                <a:sym typeface="Wingdings 3" pitchFamily="18" charset="2"/>
              </a:rPr>
              <a:t>tubuh</a:t>
            </a:r>
            <a:r>
              <a:rPr lang="en-US" dirty="0" smtClean="0">
                <a:sym typeface="Wingdings 3" pitchFamily="18" charset="2"/>
              </a:rPr>
              <a:t>, </a:t>
            </a:r>
          </a:p>
          <a:p>
            <a:pPr>
              <a:buNone/>
            </a:pPr>
            <a:r>
              <a:rPr lang="en-US" dirty="0" smtClean="0">
                <a:sym typeface="Wingdings 3" pitchFamily="18" charset="2"/>
              </a:rPr>
              <a:t>        </a:t>
            </a:r>
            <a:r>
              <a:rPr lang="en-US" dirty="0" err="1" smtClean="0">
                <a:sym typeface="Wingdings 3" pitchFamily="18" charset="2"/>
              </a:rPr>
              <a:t>rekurensi</a:t>
            </a:r>
            <a:r>
              <a:rPr lang="en-US" dirty="0" smtClean="0">
                <a:sym typeface="Wingdings 3" pitchFamily="18" charset="2"/>
              </a:rPr>
              <a:t>, </a:t>
            </a:r>
            <a:r>
              <a:rPr lang="en-US" dirty="0" err="1" smtClean="0">
                <a:sym typeface="Wingdings 3" pitchFamily="18" charset="2"/>
              </a:rPr>
              <a:t>mengi</a:t>
            </a:r>
            <a:r>
              <a:rPr lang="en-US" dirty="0" smtClean="0">
                <a:sym typeface="Wingdings 3" pitchFamily="18" charset="2"/>
              </a:rPr>
              <a:t>, </a:t>
            </a:r>
            <a:r>
              <a:rPr lang="en-US" dirty="0" err="1" smtClean="0">
                <a:sym typeface="Wingdings 3" pitchFamily="18" charset="2"/>
              </a:rPr>
              <a:t>riwayat</a:t>
            </a:r>
            <a:r>
              <a:rPr lang="en-US" dirty="0" smtClean="0">
                <a:sym typeface="Wingdings 3" pitchFamily="18" charset="2"/>
              </a:rPr>
              <a:t> </a:t>
            </a:r>
            <a:r>
              <a:rPr lang="en-US" dirty="0" err="1" smtClean="0">
                <a:sym typeface="Wingdings 3" pitchFamily="18" charset="2"/>
              </a:rPr>
              <a:t>keluarga</a:t>
            </a:r>
            <a:r>
              <a:rPr lang="en-US" dirty="0" smtClean="0">
                <a:sym typeface="Wingdings 3" pitchFamily="18" charset="2"/>
              </a:rPr>
              <a:t>, </a:t>
            </a:r>
            <a:r>
              <a:rPr lang="en-US" dirty="0" err="1" smtClean="0">
                <a:sym typeface="Wingdings 3" pitchFamily="18" charset="2"/>
              </a:rPr>
              <a:t>keluhan</a:t>
            </a:r>
            <a:r>
              <a:rPr lang="en-US" dirty="0" smtClean="0">
                <a:sym typeface="Wingdings 3" pitchFamily="18" charset="2"/>
              </a:rPr>
              <a:t> </a:t>
            </a:r>
          </a:p>
          <a:p>
            <a:pPr>
              <a:buNone/>
            </a:pPr>
            <a:r>
              <a:rPr lang="en-US" dirty="0" smtClean="0">
                <a:sym typeface="Wingdings 3" pitchFamily="18" charset="2"/>
              </a:rPr>
              <a:t>        </a:t>
            </a:r>
            <a:r>
              <a:rPr lang="en-US" dirty="0" err="1" smtClean="0">
                <a:sym typeface="Wingdings 3" pitchFamily="18" charset="2"/>
              </a:rPr>
              <a:t>penyerta</a:t>
            </a:r>
            <a:r>
              <a:rPr lang="en-US" dirty="0" smtClean="0">
                <a:sym typeface="Wingdings 3" pitchFamily="18" charset="2"/>
              </a:rPr>
              <a:t> </a:t>
            </a:r>
            <a:r>
              <a:rPr lang="en-US" dirty="0" err="1" smtClean="0">
                <a:sym typeface="Wingdings 3" pitchFamily="18" charset="2"/>
              </a:rPr>
              <a:t>yg</a:t>
            </a:r>
            <a:r>
              <a:rPr lang="en-US" dirty="0" smtClean="0">
                <a:sym typeface="Wingdings 3" pitchFamily="18" charset="2"/>
              </a:rPr>
              <a:t> lain (</a:t>
            </a:r>
            <a:r>
              <a:rPr lang="en-US" dirty="0" err="1" smtClean="0">
                <a:sym typeface="Wingdings 3" pitchFamily="18" charset="2"/>
              </a:rPr>
              <a:t>Paru</a:t>
            </a:r>
            <a:r>
              <a:rPr lang="en-US" dirty="0" smtClean="0">
                <a:sym typeface="Wingdings 3" pitchFamily="18" charset="2"/>
              </a:rPr>
              <a:t>, CV, GIT, UG)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Penyakit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paru</a:t>
            </a:r>
            <a:r>
              <a:rPr lang="en-US" dirty="0" smtClean="0"/>
              <a:t> </a:t>
            </a:r>
            <a:r>
              <a:rPr lang="en-US" dirty="0" err="1" smtClean="0"/>
              <a:t>dpt</a:t>
            </a:r>
            <a:r>
              <a:rPr lang="en-US" dirty="0" smtClean="0"/>
              <a:t> </a:t>
            </a:r>
            <a:r>
              <a:rPr lang="en-US" dirty="0" err="1" smtClean="0"/>
              <a:t>disebabkan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kelainan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:</a:t>
            </a:r>
          </a:p>
          <a:p>
            <a:pPr marL="514350" indent="-514350">
              <a:buNone/>
            </a:pPr>
            <a:r>
              <a:rPr lang="en-US" dirty="0" smtClean="0"/>
              <a:t>    1. </a:t>
            </a:r>
            <a:r>
              <a:rPr lang="en-US" dirty="0" err="1" smtClean="0"/>
              <a:t>Saluran</a:t>
            </a:r>
            <a:r>
              <a:rPr lang="en-US" dirty="0" smtClean="0"/>
              <a:t> </a:t>
            </a:r>
            <a:r>
              <a:rPr lang="en-US" dirty="0" err="1" smtClean="0"/>
              <a:t>nafas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    2. </a:t>
            </a:r>
            <a:r>
              <a:rPr lang="en-US" dirty="0" err="1" smtClean="0"/>
              <a:t>Parenkim</a:t>
            </a:r>
            <a:r>
              <a:rPr lang="en-US" dirty="0" smtClean="0"/>
              <a:t> </a:t>
            </a:r>
            <a:r>
              <a:rPr lang="en-US" dirty="0" err="1" smtClean="0"/>
              <a:t>paru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    3. Pleura</a:t>
            </a:r>
          </a:p>
          <a:p>
            <a:pPr marL="514350" indent="-514350"/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kelainan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3 </a:t>
            </a:r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tsb</a:t>
            </a:r>
            <a:r>
              <a:rPr lang="en-US" dirty="0" smtClean="0"/>
              <a:t> </a:t>
            </a:r>
            <a:r>
              <a:rPr lang="en-US" dirty="0" err="1" smtClean="0"/>
              <a:t>dpt</a:t>
            </a:r>
            <a:r>
              <a:rPr lang="en-US" dirty="0" smtClean="0"/>
              <a:t> </a:t>
            </a:r>
            <a:r>
              <a:rPr lang="en-US" dirty="0" err="1" smtClean="0"/>
              <a:t>menim-bulkan</a:t>
            </a:r>
            <a:r>
              <a:rPr lang="en-US" dirty="0" smtClean="0"/>
              <a:t> </a:t>
            </a:r>
            <a:r>
              <a:rPr lang="en-US" dirty="0" err="1" smtClean="0"/>
              <a:t>keluhan</a:t>
            </a:r>
            <a:r>
              <a:rPr lang="en-US" dirty="0" smtClean="0"/>
              <a:t> </a:t>
            </a:r>
            <a:r>
              <a:rPr lang="en-US" dirty="0" err="1" smtClean="0"/>
              <a:t>sesak</a:t>
            </a:r>
            <a:r>
              <a:rPr lang="en-US" dirty="0" smtClean="0"/>
              <a:t> </a:t>
            </a:r>
            <a:r>
              <a:rPr lang="en-US" dirty="0" err="1" smtClean="0"/>
              <a:t>nafas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2.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tubuh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teliti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3.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Penunjang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Foto</a:t>
            </a:r>
            <a:r>
              <a:rPr lang="en-US" dirty="0" smtClean="0"/>
              <a:t> </a:t>
            </a:r>
            <a:r>
              <a:rPr lang="en-US" dirty="0" err="1" smtClean="0"/>
              <a:t>toraks</a:t>
            </a:r>
            <a:r>
              <a:rPr lang="en-US" dirty="0" smtClean="0"/>
              <a:t>, </a:t>
            </a:r>
            <a:r>
              <a:rPr lang="en-US" dirty="0" err="1" smtClean="0"/>
              <a:t>Faal</a:t>
            </a:r>
            <a:r>
              <a:rPr lang="en-US" dirty="0" smtClean="0"/>
              <a:t> </a:t>
            </a:r>
            <a:r>
              <a:rPr lang="en-US" dirty="0" err="1" smtClean="0"/>
              <a:t>paru</a:t>
            </a:r>
            <a:r>
              <a:rPr lang="en-US" dirty="0" smtClean="0"/>
              <a:t>, </a:t>
            </a:r>
            <a:r>
              <a:rPr lang="en-US" dirty="0" err="1" smtClean="0"/>
              <a:t>Bronkoskopi</a:t>
            </a:r>
            <a:r>
              <a:rPr lang="en-US" dirty="0" smtClean="0"/>
              <a:t>, CT </a:t>
            </a:r>
          </a:p>
          <a:p>
            <a:pPr>
              <a:buNone/>
            </a:pPr>
            <a:r>
              <a:rPr lang="en-US" dirty="0" smtClean="0"/>
              <a:t>        Scan </a:t>
            </a:r>
            <a:r>
              <a:rPr lang="en-US" dirty="0" err="1" smtClean="0"/>
              <a:t>toraks</a:t>
            </a:r>
            <a:r>
              <a:rPr lang="en-US" dirty="0" smtClean="0"/>
              <a:t>, sputum, ECG, </a:t>
            </a:r>
            <a:r>
              <a:rPr lang="en-US" dirty="0" err="1" smtClean="0"/>
              <a:t>Echocardiografi</a:t>
            </a:r>
            <a:r>
              <a:rPr lang="en-US" dirty="0" smtClean="0"/>
              <a:t>,  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Darah</a:t>
            </a:r>
            <a:r>
              <a:rPr lang="en-US" dirty="0" smtClean="0"/>
              <a:t> (DL, BGA/AGD).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2209800"/>
            <a:ext cx="70866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Terima</a:t>
            </a:r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88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Kasih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-12a"/>
          <p:cNvPicPr>
            <a:picLocks noChangeAspect="1" noChangeArrowheads="1"/>
          </p:cNvPicPr>
          <p:nvPr/>
        </p:nvPicPr>
        <p:blipFill>
          <a:blip r:embed="rId2">
            <a:lum contrast="12000"/>
          </a:blip>
          <a:srcRect/>
          <a:stretch>
            <a:fillRect/>
          </a:stretch>
        </p:blipFill>
        <p:spPr bwMode="auto">
          <a:xfrm>
            <a:off x="0" y="647700"/>
            <a:ext cx="4441825" cy="5599113"/>
          </a:xfrm>
          <a:prstGeom prst="rect">
            <a:avLst/>
          </a:prstGeom>
          <a:noFill/>
        </p:spPr>
      </p:pic>
      <p:pic>
        <p:nvPicPr>
          <p:cNvPr id="9219" name="Picture 3" descr="I-12b"/>
          <p:cNvPicPr>
            <a:picLocks noChangeAspect="1" noChangeArrowheads="1"/>
          </p:cNvPicPr>
          <p:nvPr/>
        </p:nvPicPr>
        <p:blipFill>
          <a:blip r:embed="rId3">
            <a:lum contrast="12000"/>
          </a:blip>
          <a:srcRect/>
          <a:stretch>
            <a:fillRect/>
          </a:stretch>
        </p:blipFill>
        <p:spPr bwMode="auto">
          <a:xfrm>
            <a:off x="4545013" y="647700"/>
            <a:ext cx="4598987" cy="559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algn="r"/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Kelainan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paru</a:t>
            </a:r>
            <a:r>
              <a:rPr lang="en-US" dirty="0" smtClean="0"/>
              <a:t> </a:t>
            </a:r>
            <a:r>
              <a:rPr lang="en-US" dirty="0" err="1" smtClean="0"/>
              <a:t>dpt</a:t>
            </a:r>
            <a:r>
              <a:rPr lang="en-US" dirty="0" smtClean="0"/>
              <a:t> </a:t>
            </a:r>
            <a:r>
              <a:rPr lang="en-US" dirty="0" err="1" smtClean="0"/>
              <a:t>bersifat</a:t>
            </a:r>
            <a:r>
              <a:rPr lang="en-US" dirty="0" smtClean="0"/>
              <a:t> primer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sekunder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Kelainan</a:t>
            </a:r>
            <a:r>
              <a:rPr lang="en-US" dirty="0" smtClean="0"/>
              <a:t> </a:t>
            </a:r>
            <a:r>
              <a:rPr lang="en-US" dirty="0" err="1" smtClean="0"/>
              <a:t>paru</a:t>
            </a:r>
            <a:r>
              <a:rPr lang="en-US" dirty="0" smtClean="0"/>
              <a:t> primer : </a:t>
            </a:r>
            <a:r>
              <a:rPr lang="en-US" dirty="0" err="1" smtClean="0"/>
              <a:t>kelainan</a:t>
            </a:r>
            <a:r>
              <a:rPr lang="en-US" dirty="0" smtClean="0"/>
              <a:t> </a:t>
            </a:r>
            <a:r>
              <a:rPr lang="en-US" dirty="0" err="1" smtClean="0"/>
              <a:t>memang</a:t>
            </a:r>
            <a:r>
              <a:rPr lang="en-US" dirty="0" smtClean="0"/>
              <a:t> </a:t>
            </a:r>
            <a:r>
              <a:rPr lang="en-US" dirty="0" err="1" smtClean="0"/>
              <a:t>berasal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paru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Kelainan</a:t>
            </a:r>
            <a:r>
              <a:rPr lang="en-US" dirty="0" smtClean="0"/>
              <a:t> </a:t>
            </a:r>
            <a:r>
              <a:rPr lang="en-US" dirty="0" err="1" smtClean="0"/>
              <a:t>paru</a:t>
            </a:r>
            <a:r>
              <a:rPr lang="en-US" dirty="0" smtClean="0"/>
              <a:t> </a:t>
            </a:r>
            <a:r>
              <a:rPr lang="en-US" dirty="0" err="1" smtClean="0"/>
              <a:t>sekunder</a:t>
            </a:r>
            <a:r>
              <a:rPr lang="en-US" dirty="0" smtClean="0"/>
              <a:t> : </a:t>
            </a:r>
            <a:r>
              <a:rPr lang="en-US" dirty="0" err="1" smtClean="0"/>
              <a:t>kelainan</a:t>
            </a:r>
            <a:r>
              <a:rPr lang="en-US" dirty="0" smtClean="0"/>
              <a:t> </a:t>
            </a:r>
            <a:r>
              <a:rPr lang="en-US" dirty="0" err="1" smtClean="0"/>
              <a:t>berasal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organ lain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manifestasi</a:t>
            </a:r>
            <a:r>
              <a:rPr lang="en-US" dirty="0" smtClean="0"/>
              <a:t> / </a:t>
            </a: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paru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r"/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Keluhan</a:t>
            </a:r>
            <a:r>
              <a:rPr lang="en-US" dirty="0" smtClean="0"/>
              <a:t> </a:t>
            </a:r>
            <a:r>
              <a:rPr lang="en-US" dirty="0" err="1" smtClean="0"/>
              <a:t>sesak</a:t>
            </a:r>
            <a:r>
              <a:rPr lang="en-US" dirty="0" smtClean="0"/>
              <a:t> </a:t>
            </a:r>
            <a:r>
              <a:rPr lang="en-US" dirty="0" err="1" smtClean="0"/>
              <a:t>nafas</a:t>
            </a:r>
            <a:r>
              <a:rPr lang="en-US" dirty="0" smtClean="0"/>
              <a:t> </a:t>
            </a:r>
            <a:r>
              <a:rPr lang="en-US" dirty="0" err="1" smtClean="0"/>
              <a:t>dpt</a:t>
            </a:r>
            <a:r>
              <a:rPr lang="en-US" dirty="0" smtClean="0"/>
              <a:t> primer </a:t>
            </a:r>
            <a:r>
              <a:rPr lang="en-US" dirty="0" err="1" smtClean="0"/>
              <a:t>berasal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paru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sekunder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organ lain.</a:t>
            </a:r>
          </a:p>
          <a:p>
            <a:r>
              <a:rPr lang="en-US" dirty="0" err="1" smtClean="0"/>
              <a:t>Keluhan</a:t>
            </a:r>
            <a:r>
              <a:rPr lang="en-US" dirty="0" smtClean="0"/>
              <a:t> </a:t>
            </a:r>
            <a:r>
              <a:rPr lang="en-US" dirty="0" err="1" smtClean="0"/>
              <a:t>sesak</a:t>
            </a:r>
            <a:r>
              <a:rPr lang="en-US" dirty="0" smtClean="0"/>
              <a:t> </a:t>
            </a:r>
            <a:r>
              <a:rPr lang="en-US" dirty="0" err="1" smtClean="0"/>
              <a:t>nafas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keluhan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membawa</a:t>
            </a:r>
            <a:r>
              <a:rPr lang="en-US" dirty="0" smtClean="0"/>
              <a:t> </a:t>
            </a:r>
            <a:r>
              <a:rPr lang="en-US" dirty="0" err="1" smtClean="0"/>
              <a:t>penderita</a:t>
            </a:r>
            <a:r>
              <a:rPr lang="en-US" dirty="0" smtClean="0"/>
              <a:t> </a:t>
            </a:r>
            <a:r>
              <a:rPr lang="en-US" dirty="0" err="1" smtClean="0"/>
              <a:t>berobat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Keluhan</a:t>
            </a:r>
            <a:r>
              <a:rPr lang="en-US" dirty="0" smtClean="0"/>
              <a:t> </a:t>
            </a:r>
            <a:r>
              <a:rPr lang="en-US" dirty="0" err="1" smtClean="0"/>
              <a:t>sesak</a:t>
            </a:r>
            <a:r>
              <a:rPr lang="en-US" dirty="0" smtClean="0"/>
              <a:t> </a:t>
            </a:r>
            <a:r>
              <a:rPr lang="en-US" dirty="0" err="1" smtClean="0"/>
              <a:t>nafas</a:t>
            </a:r>
            <a:r>
              <a:rPr lang="en-US" dirty="0" smtClean="0"/>
              <a:t> </a:t>
            </a:r>
            <a:r>
              <a:rPr lang="en-US" dirty="0" err="1" smtClean="0"/>
              <a:t>bersifat</a:t>
            </a:r>
            <a:r>
              <a:rPr lang="en-US" dirty="0" smtClean="0"/>
              <a:t> </a:t>
            </a:r>
            <a:r>
              <a:rPr lang="en-US" dirty="0" err="1" smtClean="0"/>
              <a:t>subyektif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Keluhan</a:t>
            </a:r>
            <a:r>
              <a:rPr lang="en-US" dirty="0" smtClean="0"/>
              <a:t> </a:t>
            </a:r>
            <a:r>
              <a:rPr lang="en-US" dirty="0" err="1" smtClean="0"/>
              <a:t>sesak</a:t>
            </a:r>
            <a:r>
              <a:rPr lang="en-US" dirty="0" smtClean="0"/>
              <a:t> </a:t>
            </a:r>
            <a:r>
              <a:rPr lang="en-US" dirty="0" err="1" smtClean="0"/>
              <a:t>nafas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sifat</a:t>
            </a:r>
            <a:r>
              <a:rPr lang="en-US" dirty="0" smtClean="0"/>
              <a:t> </a:t>
            </a:r>
            <a:r>
              <a:rPr lang="en-US" dirty="0" err="1" smtClean="0"/>
              <a:t>sesak</a:t>
            </a:r>
            <a:r>
              <a:rPr lang="en-US" dirty="0" smtClean="0"/>
              <a:t> </a:t>
            </a:r>
            <a:r>
              <a:rPr lang="en-US" dirty="0" err="1" smtClean="0"/>
              <a:t>dpt</a:t>
            </a:r>
            <a:r>
              <a:rPr lang="en-US" dirty="0" smtClean="0"/>
              <a:t> </a:t>
            </a:r>
            <a:r>
              <a:rPr lang="en-US" dirty="0" err="1" smtClean="0"/>
              <a:t>membantu</a:t>
            </a:r>
            <a:r>
              <a:rPr lang="en-US" dirty="0" smtClean="0"/>
              <a:t> </a:t>
            </a:r>
            <a:r>
              <a:rPr lang="en-US" dirty="0" err="1" smtClean="0"/>
              <a:t>mengetahui</a:t>
            </a:r>
            <a:r>
              <a:rPr lang="en-US" dirty="0" smtClean="0"/>
              <a:t> </a:t>
            </a:r>
            <a:r>
              <a:rPr lang="en-US" dirty="0" err="1" smtClean="0"/>
              <a:t>penyebab</a:t>
            </a:r>
            <a:r>
              <a:rPr lang="en-US" dirty="0" smtClean="0"/>
              <a:t> </a:t>
            </a:r>
            <a:r>
              <a:rPr lang="en-US" dirty="0" err="1" smtClean="0"/>
              <a:t>sesak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algn="r"/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dirty="0" err="1" smtClean="0"/>
              <a:t>Sesak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perasaan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nyaman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bernapas</a:t>
            </a:r>
            <a:r>
              <a:rPr lang="en-US" dirty="0" smtClean="0"/>
              <a:t> </a:t>
            </a:r>
            <a:r>
              <a:rPr lang="en-US" dirty="0" err="1" smtClean="0"/>
              <a:t>bersifat</a:t>
            </a:r>
            <a:r>
              <a:rPr lang="en-US" dirty="0" smtClean="0"/>
              <a:t> </a:t>
            </a:r>
            <a:r>
              <a:rPr lang="en-US" dirty="0" err="1" smtClean="0"/>
              <a:t>subyektif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intensitas</a:t>
            </a:r>
            <a:r>
              <a:rPr lang="en-US" dirty="0" smtClean="0"/>
              <a:t>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bervariasi</a:t>
            </a:r>
            <a:r>
              <a:rPr lang="en-US" dirty="0" smtClean="0"/>
              <a:t>. </a:t>
            </a:r>
            <a:r>
              <a:rPr lang="en-US" dirty="0" err="1" smtClean="0"/>
              <a:t>Perasaan</a:t>
            </a:r>
            <a:r>
              <a:rPr lang="en-US" dirty="0" smtClean="0"/>
              <a:t> </a:t>
            </a:r>
            <a:r>
              <a:rPr lang="en-US" dirty="0" err="1" smtClean="0"/>
              <a:t>tsb</a:t>
            </a:r>
            <a:r>
              <a:rPr lang="en-US" dirty="0" smtClean="0"/>
              <a:t> </a:t>
            </a:r>
            <a:r>
              <a:rPr lang="en-US" dirty="0" err="1" smtClean="0"/>
              <a:t>timbul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interaksi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fisiologis</a:t>
            </a:r>
            <a:r>
              <a:rPr lang="en-US" dirty="0" smtClean="0"/>
              <a:t>, </a:t>
            </a:r>
            <a:r>
              <a:rPr lang="en-US" dirty="0" err="1" smtClean="0"/>
              <a:t>psikologis</a:t>
            </a:r>
            <a:r>
              <a:rPr lang="en-US" dirty="0" smtClean="0"/>
              <a:t>, </a:t>
            </a:r>
            <a:r>
              <a:rPr lang="en-US" dirty="0" err="1" smtClean="0"/>
              <a:t>sosial</a:t>
            </a:r>
            <a:r>
              <a:rPr lang="en-US" dirty="0" smtClean="0"/>
              <a:t> &amp; </a:t>
            </a:r>
            <a:r>
              <a:rPr lang="en-US" dirty="0" err="1" smtClean="0"/>
              <a:t>lingkungan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Penyebab</a:t>
            </a:r>
            <a:r>
              <a:rPr lang="en-US" dirty="0" smtClean="0"/>
              <a:t> </a:t>
            </a:r>
            <a:r>
              <a:rPr lang="en-US" dirty="0" err="1" smtClean="0"/>
              <a:t>sesak</a:t>
            </a:r>
            <a:r>
              <a:rPr lang="en-US" dirty="0" smtClean="0"/>
              <a:t> : </a:t>
            </a:r>
            <a:r>
              <a:rPr lang="en-US" dirty="0" err="1" smtClean="0"/>
              <a:t>respirasi</a:t>
            </a:r>
            <a:r>
              <a:rPr lang="en-US" dirty="0" smtClean="0"/>
              <a:t>, </a:t>
            </a:r>
            <a:r>
              <a:rPr lang="en-US" dirty="0" err="1" smtClean="0"/>
              <a:t>kardiovaskuler</a:t>
            </a:r>
            <a:r>
              <a:rPr lang="en-US" dirty="0" smtClean="0"/>
              <a:t>, </a:t>
            </a:r>
            <a:r>
              <a:rPr lang="en-US" dirty="0" err="1" smtClean="0"/>
              <a:t>metabolik</a:t>
            </a:r>
            <a:r>
              <a:rPr lang="en-US" dirty="0" smtClean="0"/>
              <a:t>, </a:t>
            </a:r>
            <a:r>
              <a:rPr lang="en-US" dirty="0" err="1" smtClean="0"/>
              <a:t>hematologi</a:t>
            </a:r>
            <a:r>
              <a:rPr lang="en-US" dirty="0" smtClean="0"/>
              <a:t>, </a:t>
            </a:r>
            <a:r>
              <a:rPr lang="en-US" dirty="0" err="1" smtClean="0"/>
              <a:t>keracunan</a:t>
            </a:r>
            <a:r>
              <a:rPr lang="en-US" dirty="0" smtClean="0"/>
              <a:t>,  </a:t>
            </a:r>
            <a:r>
              <a:rPr lang="en-US" dirty="0" err="1" smtClean="0"/>
              <a:t>neuro-genik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psikogenik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pPr algn="r"/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>
            <a:noAutofit/>
          </a:bodyPr>
          <a:lstStyle/>
          <a:p>
            <a:r>
              <a:rPr lang="en-US" dirty="0" err="1" smtClean="0"/>
              <a:t>Keluhan</a:t>
            </a:r>
            <a:r>
              <a:rPr lang="en-US" dirty="0" smtClean="0"/>
              <a:t> </a:t>
            </a:r>
            <a:r>
              <a:rPr lang="en-US" dirty="0" err="1" smtClean="0"/>
              <a:t>sesak</a:t>
            </a:r>
            <a:r>
              <a:rPr lang="en-US" dirty="0" smtClean="0"/>
              <a:t> </a:t>
            </a:r>
            <a:r>
              <a:rPr lang="en-US" dirty="0" err="1" smtClean="0"/>
              <a:t>nafas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disebabkan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kelainan</a:t>
            </a:r>
            <a:r>
              <a:rPr lang="en-US" dirty="0" smtClean="0"/>
              <a:t> </a:t>
            </a:r>
            <a:r>
              <a:rPr lang="en-US" dirty="0" err="1" smtClean="0"/>
              <a:t>respirasi</a:t>
            </a:r>
            <a:r>
              <a:rPr lang="en-US" dirty="0" smtClean="0"/>
              <a:t> : </a:t>
            </a:r>
          </a:p>
          <a:p>
            <a:pPr>
              <a:buNone/>
            </a:pPr>
            <a:r>
              <a:rPr lang="en-US" sz="2800" dirty="0" smtClean="0"/>
              <a:t>   1. </a:t>
            </a:r>
            <a:r>
              <a:rPr lang="en-US" sz="2800" dirty="0" err="1" smtClean="0"/>
              <a:t>Saluran</a:t>
            </a:r>
            <a:r>
              <a:rPr lang="en-US" sz="2800" dirty="0" smtClean="0"/>
              <a:t> </a:t>
            </a:r>
            <a:r>
              <a:rPr lang="en-US" sz="2800" dirty="0" err="1" smtClean="0"/>
              <a:t>napas</a:t>
            </a:r>
            <a:r>
              <a:rPr lang="en-US" sz="2800" dirty="0" smtClean="0"/>
              <a:t> : </a:t>
            </a:r>
          </a:p>
          <a:p>
            <a:pPr>
              <a:buNone/>
            </a:pPr>
            <a:r>
              <a:rPr lang="en-US" sz="2800" dirty="0" smtClean="0"/>
              <a:t>       </a:t>
            </a:r>
            <a:r>
              <a:rPr lang="en-US" sz="2800" dirty="0" err="1" smtClean="0"/>
              <a:t>Asma</a:t>
            </a:r>
            <a:r>
              <a:rPr lang="en-US" sz="2800" dirty="0" smtClean="0"/>
              <a:t> </a:t>
            </a:r>
            <a:r>
              <a:rPr lang="en-US" sz="2800" dirty="0" err="1" smtClean="0"/>
              <a:t>bronkiale</a:t>
            </a:r>
            <a:r>
              <a:rPr lang="en-US" sz="2800" dirty="0" smtClean="0"/>
              <a:t>, PPOK, </a:t>
            </a:r>
            <a:r>
              <a:rPr lang="en-US" sz="2800" dirty="0" err="1" smtClean="0"/>
              <a:t>bronkitis</a:t>
            </a:r>
            <a:r>
              <a:rPr lang="en-US" sz="2800" dirty="0" smtClean="0"/>
              <a:t> </a:t>
            </a:r>
            <a:r>
              <a:rPr lang="en-US" sz="2800" dirty="0" err="1" smtClean="0"/>
              <a:t>kronis</a:t>
            </a:r>
            <a:r>
              <a:rPr lang="en-US" sz="2800" dirty="0" smtClean="0"/>
              <a:t>, </a:t>
            </a:r>
            <a:r>
              <a:rPr lang="en-US" sz="2800" dirty="0" err="1" smtClean="0"/>
              <a:t>bronki</a:t>
            </a:r>
            <a:r>
              <a:rPr lang="en-US" sz="2800" dirty="0" smtClean="0"/>
              <a:t>-</a:t>
            </a:r>
          </a:p>
          <a:p>
            <a:pPr>
              <a:buNone/>
            </a:pPr>
            <a:r>
              <a:rPr lang="en-US" sz="2800" dirty="0" smtClean="0"/>
              <a:t>       </a:t>
            </a:r>
            <a:r>
              <a:rPr lang="en-US" sz="2800" dirty="0" err="1" smtClean="0"/>
              <a:t>ektasis</a:t>
            </a:r>
            <a:r>
              <a:rPr lang="en-US" sz="2800" dirty="0" smtClean="0"/>
              <a:t>, </a:t>
            </a:r>
            <a:r>
              <a:rPr lang="en-US" sz="2800" dirty="0" smtClean="0"/>
              <a:t>tumor </a:t>
            </a:r>
            <a:r>
              <a:rPr lang="en-US" sz="2800" dirty="0" err="1" smtClean="0"/>
              <a:t>intralumen</a:t>
            </a:r>
            <a:r>
              <a:rPr lang="en-US" sz="2800" dirty="0" smtClean="0"/>
              <a:t> 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2. </a:t>
            </a:r>
            <a:r>
              <a:rPr lang="en-US" sz="2800" dirty="0" err="1" smtClean="0"/>
              <a:t>Parenkim</a:t>
            </a:r>
            <a:r>
              <a:rPr lang="en-US" sz="2800" dirty="0" smtClean="0"/>
              <a:t> </a:t>
            </a:r>
            <a:r>
              <a:rPr lang="en-US" sz="2800" dirty="0" err="1" smtClean="0"/>
              <a:t>paru</a:t>
            </a:r>
            <a:r>
              <a:rPr lang="en-US" sz="2800" dirty="0" smtClean="0"/>
              <a:t> :</a:t>
            </a:r>
          </a:p>
          <a:p>
            <a:pPr>
              <a:buNone/>
            </a:pPr>
            <a:r>
              <a:rPr lang="en-US" sz="2800" dirty="0" smtClean="0"/>
              <a:t>       Pneumonia, TB </a:t>
            </a:r>
            <a:r>
              <a:rPr lang="en-US" sz="2800" dirty="0" err="1" smtClean="0"/>
              <a:t>paru</a:t>
            </a:r>
            <a:r>
              <a:rPr lang="en-US" sz="2800" dirty="0" smtClean="0"/>
              <a:t>, </a:t>
            </a:r>
            <a:r>
              <a:rPr lang="en-US" sz="2800" dirty="0" err="1" smtClean="0"/>
              <a:t>abses</a:t>
            </a:r>
            <a:r>
              <a:rPr lang="en-US" sz="2800" dirty="0" smtClean="0"/>
              <a:t> </a:t>
            </a:r>
            <a:r>
              <a:rPr lang="en-US" sz="2800" dirty="0" err="1" smtClean="0"/>
              <a:t>paru</a:t>
            </a:r>
            <a:r>
              <a:rPr lang="en-US" sz="2800" dirty="0" smtClean="0"/>
              <a:t>, </a:t>
            </a:r>
            <a:r>
              <a:rPr lang="en-US" sz="2800" dirty="0" err="1" smtClean="0"/>
              <a:t>fibrotik</a:t>
            </a:r>
            <a:r>
              <a:rPr lang="en-US" sz="2800" dirty="0" smtClean="0"/>
              <a:t>, </a:t>
            </a:r>
            <a:r>
              <a:rPr lang="en-US" sz="2800" dirty="0" err="1" smtClean="0"/>
              <a:t>metas</a:t>
            </a:r>
            <a:r>
              <a:rPr lang="en-US" sz="2800" dirty="0" smtClean="0"/>
              <a:t>-</a:t>
            </a:r>
          </a:p>
          <a:p>
            <a:pPr>
              <a:buNone/>
            </a:pPr>
            <a:r>
              <a:rPr lang="en-US" sz="2800" dirty="0" smtClean="0"/>
              <a:t>       </a:t>
            </a:r>
            <a:r>
              <a:rPr lang="en-US" sz="2800" dirty="0" err="1" smtClean="0"/>
              <a:t>tase</a:t>
            </a:r>
            <a:r>
              <a:rPr lang="en-US" sz="2800" dirty="0" smtClean="0"/>
              <a:t> </a:t>
            </a:r>
            <a:r>
              <a:rPr lang="en-US" sz="2800" dirty="0" err="1" smtClean="0"/>
              <a:t>paru</a:t>
            </a:r>
            <a:r>
              <a:rPr lang="en-US" sz="2800" dirty="0" smtClean="0"/>
              <a:t>, polycystic lung disease, tumor </a:t>
            </a:r>
          </a:p>
          <a:p>
            <a:pPr>
              <a:buNone/>
            </a:pPr>
            <a:r>
              <a:rPr lang="en-US" sz="2800" dirty="0" smtClean="0"/>
              <a:t>   3. Pleura :</a:t>
            </a:r>
          </a:p>
          <a:p>
            <a:pPr>
              <a:buNone/>
            </a:pPr>
            <a:r>
              <a:rPr lang="en-US" sz="2800" dirty="0" smtClean="0"/>
              <a:t>       </a:t>
            </a:r>
            <a:r>
              <a:rPr lang="en-US" sz="2800" dirty="0" err="1" smtClean="0"/>
              <a:t>Efusi</a:t>
            </a:r>
            <a:r>
              <a:rPr lang="en-US" sz="2800" dirty="0" smtClean="0"/>
              <a:t> pleura, </a:t>
            </a:r>
            <a:r>
              <a:rPr lang="en-US" sz="2800" dirty="0" err="1" smtClean="0"/>
              <a:t>pneumotoraks</a:t>
            </a:r>
            <a:r>
              <a:rPr lang="en-US" sz="2800" dirty="0" smtClean="0"/>
              <a:t>, </a:t>
            </a:r>
            <a:r>
              <a:rPr lang="en-US" sz="2800" dirty="0" err="1" smtClean="0"/>
              <a:t>fluidopneumotoraks</a:t>
            </a:r>
            <a:r>
              <a:rPr lang="en-US" sz="2800" dirty="0" smtClean="0"/>
              <a:t>,</a:t>
            </a:r>
          </a:p>
          <a:p>
            <a:pPr>
              <a:buNone/>
            </a:pPr>
            <a:r>
              <a:rPr lang="en-US" sz="2800" dirty="0" smtClean="0"/>
              <a:t>       tumor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r>
              <a:rPr lang="en-US" dirty="0" err="1" smtClean="0">
                <a:sym typeface="Wingdings 3" pitchFamily="18" charset="2"/>
              </a:rPr>
              <a:t>Dibagi</a:t>
            </a:r>
            <a:r>
              <a:rPr lang="en-US" dirty="0" smtClean="0">
                <a:sym typeface="Wingdings 3" pitchFamily="18" charset="2"/>
              </a:rPr>
              <a:t> 3 : </a:t>
            </a:r>
          </a:p>
          <a:p>
            <a:pPr>
              <a:buNone/>
            </a:pPr>
            <a:r>
              <a:rPr lang="en-US" dirty="0" smtClean="0">
                <a:sym typeface="Wingdings 3" pitchFamily="18" charset="2"/>
              </a:rPr>
              <a:t>    1. </a:t>
            </a:r>
            <a:r>
              <a:rPr lang="en-US" dirty="0" err="1" smtClean="0">
                <a:sym typeface="Wingdings 3" pitchFamily="18" charset="2"/>
              </a:rPr>
              <a:t>Akut</a:t>
            </a:r>
            <a:r>
              <a:rPr lang="en-US" dirty="0" smtClean="0">
                <a:sym typeface="Wingdings 3" pitchFamily="18" charset="2"/>
              </a:rPr>
              <a:t> : </a:t>
            </a:r>
          </a:p>
          <a:p>
            <a:pPr>
              <a:buNone/>
            </a:pPr>
            <a:r>
              <a:rPr lang="en-US" dirty="0" smtClean="0">
                <a:sym typeface="Wingdings 3" pitchFamily="18" charset="2"/>
              </a:rPr>
              <a:t>        Pneumonia, </a:t>
            </a:r>
            <a:r>
              <a:rPr lang="en-US" dirty="0" err="1" smtClean="0">
                <a:sym typeface="Wingdings 3" pitchFamily="18" charset="2"/>
              </a:rPr>
              <a:t>pneumotoraks</a:t>
            </a:r>
            <a:r>
              <a:rPr lang="en-US" dirty="0" smtClean="0">
                <a:sym typeface="Wingdings 3" pitchFamily="18" charset="2"/>
              </a:rPr>
              <a:t> </a:t>
            </a:r>
            <a:r>
              <a:rPr lang="en-US" dirty="0" err="1" smtClean="0">
                <a:sym typeface="Wingdings 3" pitchFamily="18" charset="2"/>
              </a:rPr>
              <a:t>ventil</a:t>
            </a:r>
            <a:r>
              <a:rPr lang="en-US" dirty="0" smtClean="0">
                <a:sym typeface="Wingdings 3" pitchFamily="18" charset="2"/>
              </a:rPr>
              <a:t>, edema </a:t>
            </a:r>
          </a:p>
          <a:p>
            <a:pPr>
              <a:buNone/>
            </a:pPr>
            <a:r>
              <a:rPr lang="en-US" dirty="0" smtClean="0">
                <a:sym typeface="Wingdings 3" pitchFamily="18" charset="2"/>
              </a:rPr>
              <a:t>        </a:t>
            </a:r>
            <a:r>
              <a:rPr lang="en-US" dirty="0" err="1" smtClean="0">
                <a:sym typeface="Wingdings 3" pitchFamily="18" charset="2"/>
              </a:rPr>
              <a:t>paru</a:t>
            </a:r>
            <a:r>
              <a:rPr lang="en-US" dirty="0" smtClean="0">
                <a:sym typeface="Wingdings 3" pitchFamily="18" charset="2"/>
              </a:rPr>
              <a:t> </a:t>
            </a:r>
            <a:r>
              <a:rPr lang="en-US" dirty="0" err="1" smtClean="0">
                <a:sym typeface="Wingdings 3" pitchFamily="18" charset="2"/>
              </a:rPr>
              <a:t>akut</a:t>
            </a:r>
            <a:r>
              <a:rPr lang="en-US" dirty="0" smtClean="0">
                <a:sym typeface="Wingdings 3" pitchFamily="18" charset="2"/>
              </a:rPr>
              <a:t> </a:t>
            </a:r>
          </a:p>
          <a:p>
            <a:pPr>
              <a:buNone/>
            </a:pPr>
            <a:r>
              <a:rPr lang="en-US" dirty="0" smtClean="0">
                <a:sym typeface="Wingdings 3" pitchFamily="18" charset="2"/>
              </a:rPr>
              <a:t>    2. </a:t>
            </a:r>
            <a:r>
              <a:rPr lang="en-US" dirty="0" err="1" smtClean="0">
                <a:sym typeface="Wingdings 3" pitchFamily="18" charset="2"/>
              </a:rPr>
              <a:t>Progresif</a:t>
            </a:r>
            <a:r>
              <a:rPr lang="en-US" dirty="0" smtClean="0">
                <a:sym typeface="Wingdings 3" pitchFamily="18" charset="2"/>
              </a:rPr>
              <a:t> </a:t>
            </a:r>
            <a:r>
              <a:rPr lang="en-US" dirty="0" err="1" smtClean="0">
                <a:sym typeface="Wingdings 3" pitchFamily="18" charset="2"/>
              </a:rPr>
              <a:t>menahun</a:t>
            </a:r>
            <a:r>
              <a:rPr lang="en-US" dirty="0" smtClean="0">
                <a:sym typeface="Wingdings 3" pitchFamily="18" charset="2"/>
              </a:rPr>
              <a:t> : </a:t>
            </a:r>
          </a:p>
          <a:p>
            <a:pPr>
              <a:buNone/>
            </a:pPr>
            <a:r>
              <a:rPr lang="en-US" dirty="0" smtClean="0">
                <a:sym typeface="Wingdings 3" pitchFamily="18" charset="2"/>
              </a:rPr>
              <a:t>         PPOK</a:t>
            </a:r>
          </a:p>
          <a:p>
            <a:pPr>
              <a:buNone/>
            </a:pPr>
            <a:r>
              <a:rPr lang="en-US" dirty="0" smtClean="0">
                <a:sym typeface="Wingdings 3" pitchFamily="18" charset="2"/>
              </a:rPr>
              <a:t>    3. </a:t>
            </a:r>
            <a:r>
              <a:rPr lang="en-US" dirty="0" err="1" smtClean="0">
                <a:sym typeface="Wingdings 3" pitchFamily="18" charset="2"/>
              </a:rPr>
              <a:t>Paroksismal</a:t>
            </a:r>
            <a:r>
              <a:rPr lang="en-US" dirty="0" smtClean="0">
                <a:sym typeface="Wingdings 3" pitchFamily="18" charset="2"/>
              </a:rPr>
              <a:t> </a:t>
            </a:r>
            <a:r>
              <a:rPr lang="en-US" dirty="0" err="1" smtClean="0">
                <a:sym typeface="Wingdings 3" pitchFamily="18" charset="2"/>
              </a:rPr>
              <a:t>berulang</a:t>
            </a:r>
            <a:r>
              <a:rPr lang="en-US" dirty="0" smtClean="0">
                <a:sym typeface="Wingdings 3" pitchFamily="18" charset="2"/>
              </a:rPr>
              <a:t> : </a:t>
            </a:r>
          </a:p>
          <a:p>
            <a:pPr>
              <a:buNone/>
            </a:pPr>
            <a:r>
              <a:rPr lang="en-US" dirty="0" smtClean="0">
                <a:sym typeface="Wingdings 3" pitchFamily="18" charset="2"/>
              </a:rPr>
              <a:t>         </a:t>
            </a:r>
            <a:r>
              <a:rPr lang="en-US" dirty="0" err="1" smtClean="0">
                <a:sym typeface="Wingdings 3" pitchFamily="18" charset="2"/>
              </a:rPr>
              <a:t>Asma</a:t>
            </a:r>
            <a:r>
              <a:rPr lang="en-US" dirty="0" smtClean="0">
                <a:sym typeface="Wingdings 3" pitchFamily="18" charset="2"/>
              </a:rPr>
              <a:t> br., </a:t>
            </a:r>
            <a:r>
              <a:rPr lang="en-US" dirty="0" err="1" smtClean="0">
                <a:sym typeface="Wingdings 3" pitchFamily="18" charset="2"/>
              </a:rPr>
              <a:t>bronkitis</a:t>
            </a:r>
            <a:r>
              <a:rPr lang="en-US" dirty="0" smtClean="0">
                <a:sym typeface="Wingdings 3" pitchFamily="18" charset="2"/>
              </a:rPr>
              <a:t> </a:t>
            </a:r>
            <a:r>
              <a:rPr lang="en-US" dirty="0" err="1" smtClean="0">
                <a:sym typeface="Wingdings 3" pitchFamily="18" charset="2"/>
              </a:rPr>
              <a:t>kronis</a:t>
            </a:r>
            <a:endParaRPr lang="en-US" dirty="0" smtClean="0">
              <a:sym typeface="Wingdings 3" pitchFamily="18" charset="2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 fontScale="47500" lnSpcReduction="20000"/>
          </a:bodyPr>
          <a:lstStyle/>
          <a:p>
            <a:r>
              <a:rPr lang="en-US" sz="5900" dirty="0" err="1" smtClean="0"/>
              <a:t>Asma</a:t>
            </a:r>
            <a:r>
              <a:rPr lang="en-US" sz="5900" dirty="0" smtClean="0"/>
              <a:t> </a:t>
            </a:r>
            <a:r>
              <a:rPr lang="en-US" sz="5900" dirty="0" err="1" smtClean="0"/>
              <a:t>Bronkiale</a:t>
            </a:r>
            <a:endParaRPr lang="en-US" sz="5900" dirty="0" smtClean="0"/>
          </a:p>
          <a:p>
            <a:pPr>
              <a:buNone/>
            </a:pPr>
            <a:r>
              <a:rPr lang="en-US" sz="5900" dirty="0" smtClean="0"/>
              <a:t>    -  </a:t>
            </a:r>
            <a:r>
              <a:rPr lang="en-US" sz="5900" dirty="0" err="1" smtClean="0"/>
              <a:t>Sesak</a:t>
            </a:r>
            <a:r>
              <a:rPr lang="en-US" sz="5900" dirty="0" smtClean="0"/>
              <a:t> </a:t>
            </a:r>
            <a:r>
              <a:rPr lang="en-US" sz="5900" dirty="0" err="1" smtClean="0"/>
              <a:t>nafas</a:t>
            </a:r>
            <a:r>
              <a:rPr lang="en-US" sz="5900" dirty="0" smtClean="0"/>
              <a:t> </a:t>
            </a:r>
            <a:r>
              <a:rPr lang="en-US" sz="5900" dirty="0" err="1" smtClean="0"/>
              <a:t>kumat-kumatan</a:t>
            </a:r>
            <a:r>
              <a:rPr lang="en-US" sz="5900" dirty="0" smtClean="0"/>
              <a:t> </a:t>
            </a:r>
            <a:r>
              <a:rPr lang="en-US" sz="5900" dirty="0" err="1" smtClean="0"/>
              <a:t>kadang</a:t>
            </a:r>
            <a:r>
              <a:rPr lang="en-US" sz="5900" dirty="0" smtClean="0"/>
              <a:t> </a:t>
            </a:r>
            <a:r>
              <a:rPr lang="en-US" sz="5900" dirty="0" err="1" smtClean="0"/>
              <a:t>disertai</a:t>
            </a:r>
            <a:r>
              <a:rPr lang="en-US" sz="5900" dirty="0" smtClean="0"/>
              <a:t> </a:t>
            </a:r>
            <a:r>
              <a:rPr lang="en-US" sz="5900" dirty="0" err="1" smtClean="0"/>
              <a:t>batuk</a:t>
            </a:r>
            <a:r>
              <a:rPr lang="en-US" sz="5900" dirty="0" smtClean="0"/>
              <a:t>, </a:t>
            </a:r>
          </a:p>
          <a:p>
            <a:pPr>
              <a:buNone/>
            </a:pPr>
            <a:r>
              <a:rPr lang="en-US" sz="5900" dirty="0" smtClean="0"/>
              <a:t>       </a:t>
            </a:r>
            <a:r>
              <a:rPr lang="en-US" sz="5900" dirty="0" err="1" smtClean="0"/>
              <a:t>terutama</a:t>
            </a:r>
            <a:r>
              <a:rPr lang="en-US" sz="5900" dirty="0" smtClean="0"/>
              <a:t> </a:t>
            </a:r>
            <a:r>
              <a:rPr lang="en-US" sz="5900" dirty="0" err="1" smtClean="0"/>
              <a:t>tengah</a:t>
            </a:r>
            <a:r>
              <a:rPr lang="en-US" sz="5900" dirty="0" smtClean="0"/>
              <a:t> </a:t>
            </a:r>
            <a:r>
              <a:rPr lang="en-US" sz="5900" dirty="0" err="1" smtClean="0"/>
              <a:t>malam</a:t>
            </a:r>
            <a:r>
              <a:rPr lang="en-US" sz="5900" dirty="0" smtClean="0"/>
              <a:t> </a:t>
            </a:r>
            <a:r>
              <a:rPr lang="en-US" sz="5900" dirty="0" err="1" smtClean="0"/>
              <a:t>sampai</a:t>
            </a:r>
            <a:r>
              <a:rPr lang="en-US" sz="5900" dirty="0" smtClean="0"/>
              <a:t> </a:t>
            </a:r>
            <a:r>
              <a:rPr lang="en-US" sz="5900" dirty="0" err="1" smtClean="0"/>
              <a:t>dini</a:t>
            </a:r>
            <a:r>
              <a:rPr lang="en-US" sz="5900" dirty="0" smtClean="0"/>
              <a:t> </a:t>
            </a:r>
            <a:r>
              <a:rPr lang="en-US" sz="5900" dirty="0" err="1" smtClean="0"/>
              <a:t>hari</a:t>
            </a:r>
            <a:endParaRPr lang="en-US" sz="5900" dirty="0" smtClean="0"/>
          </a:p>
          <a:p>
            <a:pPr>
              <a:buNone/>
            </a:pPr>
            <a:r>
              <a:rPr lang="en-US" sz="5900" dirty="0" smtClean="0"/>
              <a:t>    -  </a:t>
            </a:r>
            <a:r>
              <a:rPr lang="en-US" sz="5900" dirty="0" err="1" smtClean="0"/>
              <a:t>Nafas</a:t>
            </a:r>
            <a:r>
              <a:rPr lang="en-US" sz="5900" dirty="0" smtClean="0"/>
              <a:t> </a:t>
            </a:r>
            <a:r>
              <a:rPr lang="en-US" sz="5900" dirty="0" err="1" smtClean="0"/>
              <a:t>disertai</a:t>
            </a:r>
            <a:r>
              <a:rPr lang="en-US" sz="5900" dirty="0" smtClean="0"/>
              <a:t> </a:t>
            </a:r>
            <a:r>
              <a:rPr lang="en-US" sz="5900" dirty="0" err="1" smtClean="0"/>
              <a:t>bunyi</a:t>
            </a:r>
            <a:r>
              <a:rPr lang="en-US" sz="5900" dirty="0" smtClean="0"/>
              <a:t> </a:t>
            </a:r>
            <a:r>
              <a:rPr lang="en-US" sz="5900" dirty="0" err="1" smtClean="0"/>
              <a:t>mengi</a:t>
            </a:r>
            <a:endParaRPr lang="en-US" sz="5900" dirty="0" smtClean="0"/>
          </a:p>
          <a:p>
            <a:pPr>
              <a:buNone/>
            </a:pPr>
            <a:endParaRPr lang="en-US" sz="5900" dirty="0" smtClean="0"/>
          </a:p>
          <a:p>
            <a:r>
              <a:rPr lang="en-US" sz="5900" dirty="0" smtClean="0"/>
              <a:t>PPOK</a:t>
            </a:r>
          </a:p>
          <a:p>
            <a:pPr>
              <a:buNone/>
            </a:pPr>
            <a:r>
              <a:rPr lang="en-US" sz="5900" dirty="0" smtClean="0"/>
              <a:t>    -  </a:t>
            </a:r>
            <a:r>
              <a:rPr lang="en-US" sz="5900" dirty="0" err="1" smtClean="0"/>
              <a:t>Sesak</a:t>
            </a:r>
            <a:r>
              <a:rPr lang="en-US" sz="5900" dirty="0" smtClean="0"/>
              <a:t> </a:t>
            </a:r>
            <a:r>
              <a:rPr lang="en-US" sz="5900" dirty="0" err="1" smtClean="0"/>
              <a:t>nafas</a:t>
            </a:r>
            <a:r>
              <a:rPr lang="en-US" sz="5900" dirty="0" smtClean="0"/>
              <a:t> </a:t>
            </a:r>
            <a:r>
              <a:rPr lang="en-US" sz="5900" dirty="0" err="1" smtClean="0"/>
              <a:t>terutama</a:t>
            </a:r>
            <a:r>
              <a:rPr lang="en-US" sz="5900" dirty="0" smtClean="0"/>
              <a:t> </a:t>
            </a:r>
            <a:r>
              <a:rPr lang="en-US" sz="5900" dirty="0" err="1" smtClean="0"/>
              <a:t>bila</a:t>
            </a:r>
            <a:r>
              <a:rPr lang="en-US" sz="5900" dirty="0" smtClean="0"/>
              <a:t> </a:t>
            </a:r>
            <a:r>
              <a:rPr lang="en-US" sz="5900" dirty="0" err="1" smtClean="0"/>
              <a:t>aktivitas</a:t>
            </a:r>
            <a:r>
              <a:rPr lang="en-US" sz="5900" dirty="0" smtClean="0"/>
              <a:t>, </a:t>
            </a:r>
            <a:r>
              <a:rPr lang="en-US" sz="5900" dirty="0" err="1" smtClean="0"/>
              <a:t>makin</a:t>
            </a:r>
            <a:r>
              <a:rPr lang="en-US" sz="5900" dirty="0" smtClean="0"/>
              <a:t> lama </a:t>
            </a:r>
          </a:p>
          <a:p>
            <a:pPr>
              <a:buNone/>
            </a:pPr>
            <a:r>
              <a:rPr lang="en-US" sz="5900" dirty="0" smtClean="0"/>
              <a:t>       </a:t>
            </a:r>
            <a:r>
              <a:rPr lang="en-US" sz="5900" dirty="0" err="1" smtClean="0"/>
              <a:t>makin</a:t>
            </a:r>
            <a:r>
              <a:rPr lang="en-US" sz="5900" dirty="0" smtClean="0"/>
              <a:t> </a:t>
            </a:r>
            <a:r>
              <a:rPr lang="en-US" sz="5900" dirty="0" err="1" smtClean="0"/>
              <a:t>memberat</a:t>
            </a:r>
            <a:r>
              <a:rPr lang="en-US" sz="5900" dirty="0" smtClean="0"/>
              <a:t> (</a:t>
            </a:r>
            <a:r>
              <a:rPr lang="en-US" sz="5900" dirty="0" err="1" smtClean="0"/>
              <a:t>progresif</a:t>
            </a:r>
            <a:r>
              <a:rPr lang="en-US" sz="5900" dirty="0" smtClean="0"/>
              <a:t>)</a:t>
            </a:r>
          </a:p>
          <a:p>
            <a:pPr>
              <a:buNone/>
            </a:pPr>
            <a:r>
              <a:rPr lang="en-US" sz="5900" dirty="0" smtClean="0"/>
              <a:t>    -  </a:t>
            </a:r>
            <a:r>
              <a:rPr lang="en-US" sz="5900" dirty="0" err="1" smtClean="0"/>
              <a:t>Dapat</a:t>
            </a:r>
            <a:r>
              <a:rPr lang="en-US" sz="5900" dirty="0" smtClean="0"/>
              <a:t> </a:t>
            </a:r>
            <a:r>
              <a:rPr lang="en-US" sz="5900" dirty="0" err="1" smtClean="0"/>
              <a:t>disertai</a:t>
            </a:r>
            <a:r>
              <a:rPr lang="en-US" sz="5900" dirty="0" smtClean="0"/>
              <a:t> </a:t>
            </a:r>
            <a:r>
              <a:rPr lang="en-US" sz="5900" dirty="0" err="1" smtClean="0"/>
              <a:t>bunyi</a:t>
            </a:r>
            <a:r>
              <a:rPr lang="en-US" sz="5900" dirty="0" smtClean="0"/>
              <a:t> </a:t>
            </a:r>
            <a:r>
              <a:rPr lang="en-US" sz="5900" dirty="0" err="1" smtClean="0"/>
              <a:t>mengi</a:t>
            </a:r>
            <a:endParaRPr lang="en-US" sz="5900" dirty="0" smtClean="0"/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    </a:t>
            </a:r>
          </a:p>
          <a:p>
            <a:pPr>
              <a:buNone/>
            </a:pPr>
            <a:r>
              <a:rPr lang="en-US" sz="4800" dirty="0" smtClean="0"/>
              <a:t>    </a:t>
            </a:r>
          </a:p>
          <a:p>
            <a:pPr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1303</TotalTime>
  <Words>848</Words>
  <Application>Microsoft Office PowerPoint</Application>
  <PresentationFormat>On-screen Show (4:3)</PresentationFormat>
  <Paragraphs>137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DIFERENSIAL DIAGNOSIS  SESAK NAFAS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DIFERENSIAL DIAGNOSIS  PENYAKIT SESAK NAFAS</dc:title>
  <dc:creator>TOSHIBA</dc:creator>
  <cp:lastModifiedBy>TOSHIBA</cp:lastModifiedBy>
  <cp:revision>61</cp:revision>
  <dcterms:created xsi:type="dcterms:W3CDTF">2006-08-16T00:00:00Z</dcterms:created>
  <dcterms:modified xsi:type="dcterms:W3CDTF">2012-12-17T14:52:55Z</dcterms:modified>
</cp:coreProperties>
</file>