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90" r:id="rId3"/>
    <p:sldId id="292" r:id="rId4"/>
    <p:sldId id="291" r:id="rId5"/>
    <p:sldId id="293" r:id="rId6"/>
    <p:sldId id="294" r:id="rId7"/>
    <p:sldId id="295" r:id="rId8"/>
    <p:sldId id="298" r:id="rId9"/>
    <p:sldId id="296" r:id="rId10"/>
    <p:sldId id="297" r:id="rId11"/>
    <p:sldId id="299" r:id="rId12"/>
    <p:sldId id="300" r:id="rId13"/>
    <p:sldId id="301" r:id="rId14"/>
    <p:sldId id="303" r:id="rId15"/>
    <p:sldId id="302" r:id="rId16"/>
    <p:sldId id="304" r:id="rId17"/>
    <p:sldId id="305" r:id="rId18"/>
    <p:sldId id="306" r:id="rId19"/>
    <p:sldId id="307" r:id="rId20"/>
    <p:sldId id="308" r:id="rId21"/>
    <p:sldId id="309" r:id="rId22"/>
    <p:sldId id="311" r:id="rId23"/>
    <p:sldId id="310" r:id="rId24"/>
    <p:sldId id="312" r:id="rId25"/>
    <p:sldId id="313" r:id="rId26"/>
    <p:sldId id="314" r:id="rId27"/>
    <p:sldId id="316" r:id="rId28"/>
    <p:sldId id="315" r:id="rId29"/>
    <p:sldId id="317" r:id="rId30"/>
    <p:sldId id="31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46" autoAdjust="0"/>
    <p:restoredTop sz="94660"/>
  </p:normalViewPr>
  <p:slideViewPr>
    <p:cSldViewPr>
      <p:cViewPr varScale="1">
        <p:scale>
          <a:sx n="107" d="100"/>
          <a:sy n="107" d="100"/>
        </p:scale>
        <p:origin x="-145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57F2A61C-CF1D-4549-9923-F5891BB35F75}" type="datetimeFigureOut">
              <a:rPr lang="en-US" smtClean="0"/>
              <a:pPr/>
              <a:t>9/9/2009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4FBEFF5-5893-40E5-A1E1-FCBB491F1D2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F2A61C-CF1D-4549-9923-F5891BB35F75}" type="datetimeFigureOut">
              <a:rPr lang="en-US" smtClean="0"/>
              <a:pPr/>
              <a:t>9/9/2009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FBEFF5-5893-40E5-A1E1-FCBB491F1D2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F2A61C-CF1D-4549-9923-F5891BB35F75}" type="datetimeFigureOut">
              <a:rPr lang="en-US" smtClean="0"/>
              <a:pPr/>
              <a:t>9/9/2009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FBEFF5-5893-40E5-A1E1-FCBB491F1D2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57F2A61C-CF1D-4549-9923-F5891BB35F75}" type="datetimeFigureOut">
              <a:rPr lang="en-US" smtClean="0"/>
              <a:pPr/>
              <a:t>9/9/2009</a:t>
            </a:fld>
            <a:endParaRPr lang="en-US"/>
          </a:p>
        </p:txBody>
      </p:sp>
      <p:sp>
        <p:nvSpPr>
          <p:cNvPr id="9" name="Slide Number Placeholder 8"/>
          <p:cNvSpPr>
            <a:spLocks noGrp="1"/>
          </p:cNvSpPr>
          <p:nvPr>
            <p:ph type="sldNum" sz="quarter" idx="15"/>
          </p:nvPr>
        </p:nvSpPr>
        <p:spPr/>
        <p:txBody>
          <a:bodyPr rtlCol="0"/>
          <a:lstStyle/>
          <a:p>
            <a:fld id="{64FBEFF5-5893-40E5-A1E1-FCBB491F1D20}"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pic>
        <p:nvPicPr>
          <p:cNvPr id="11" name="Picture 10" descr="Hebrews-finishline.jpg"/>
          <p:cNvPicPr>
            <a:picLocks noChangeAspect="1"/>
          </p:cNvPicPr>
          <p:nvPr userDrawn="1"/>
        </p:nvPicPr>
        <p:blipFill>
          <a:blip r:embed="rId2" cstate="print">
            <a:lum bright="20000"/>
          </a:blip>
          <a:srcRect l="27406" r="34937"/>
          <a:stretch>
            <a:fillRect/>
          </a:stretch>
        </p:blipFill>
        <p:spPr>
          <a:xfrm>
            <a:off x="7772400" y="0"/>
            <a:ext cx="1371600" cy="6858000"/>
          </a:xfrm>
          <a:prstGeom prst="rect">
            <a:avLst/>
          </a:prstGeom>
          <a:effectLst>
            <a:softEdge rad="63500"/>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7F2A61C-CF1D-4549-9923-F5891BB35F75}" type="datetimeFigureOut">
              <a:rPr lang="en-US" smtClean="0"/>
              <a:pPr/>
              <a:t>9/9/2009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4FBEFF5-5893-40E5-A1E1-FCBB491F1D2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7F2A61C-CF1D-4549-9923-F5891BB35F75}" type="datetimeFigureOut">
              <a:rPr lang="en-US" smtClean="0"/>
              <a:pPr/>
              <a:t>9/9/2009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FBEFF5-5893-40E5-A1E1-FCBB491F1D20}"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7F2A61C-CF1D-4549-9923-F5891BB35F75}" type="datetimeFigureOut">
              <a:rPr lang="en-US" smtClean="0"/>
              <a:pPr/>
              <a:t>9/9/2009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FBEFF5-5893-40E5-A1E1-FCBB491F1D20}"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7F2A61C-CF1D-4549-9923-F5891BB35F75}" type="datetimeFigureOut">
              <a:rPr lang="en-US" smtClean="0"/>
              <a:pPr/>
              <a:t>9/9/2009</a:t>
            </a:fld>
            <a:endParaRPr lang="en-US"/>
          </a:p>
        </p:txBody>
      </p:sp>
      <p:sp>
        <p:nvSpPr>
          <p:cNvPr id="7" name="Slide Number Placeholder 6"/>
          <p:cNvSpPr>
            <a:spLocks noGrp="1"/>
          </p:cNvSpPr>
          <p:nvPr>
            <p:ph type="sldNum" sz="quarter" idx="11"/>
          </p:nvPr>
        </p:nvSpPr>
        <p:spPr/>
        <p:txBody>
          <a:bodyPr rtlCol="0"/>
          <a:lstStyle/>
          <a:p>
            <a:fld id="{64FBEFF5-5893-40E5-A1E1-FCBB491F1D20}"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F2A61C-CF1D-4549-9923-F5891BB35F75}" type="datetimeFigureOut">
              <a:rPr lang="en-US" smtClean="0"/>
              <a:pPr/>
              <a:t>9/9/2009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FBEFF5-5893-40E5-A1E1-FCBB491F1D2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57F2A61C-CF1D-4549-9923-F5891BB35F75}" type="datetimeFigureOut">
              <a:rPr lang="en-US" smtClean="0"/>
              <a:pPr/>
              <a:t>9/9/2009</a:t>
            </a:fld>
            <a:endParaRPr lang="en-US"/>
          </a:p>
        </p:txBody>
      </p:sp>
      <p:sp>
        <p:nvSpPr>
          <p:cNvPr id="22" name="Slide Number Placeholder 21"/>
          <p:cNvSpPr>
            <a:spLocks noGrp="1"/>
          </p:cNvSpPr>
          <p:nvPr>
            <p:ph type="sldNum" sz="quarter" idx="15"/>
          </p:nvPr>
        </p:nvSpPr>
        <p:spPr/>
        <p:txBody>
          <a:bodyPr rtlCol="0"/>
          <a:lstStyle/>
          <a:p>
            <a:fld id="{64FBEFF5-5893-40E5-A1E1-FCBB491F1D20}"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57F2A61C-CF1D-4549-9923-F5891BB35F75}" type="datetimeFigureOut">
              <a:rPr lang="en-US" smtClean="0"/>
              <a:pPr/>
              <a:t>9/9/2009</a:t>
            </a:fld>
            <a:endParaRPr lang="en-US"/>
          </a:p>
        </p:txBody>
      </p:sp>
      <p:sp>
        <p:nvSpPr>
          <p:cNvPr id="18" name="Slide Number Placeholder 17"/>
          <p:cNvSpPr>
            <a:spLocks noGrp="1"/>
          </p:cNvSpPr>
          <p:nvPr>
            <p:ph type="sldNum" sz="quarter" idx="11"/>
          </p:nvPr>
        </p:nvSpPr>
        <p:spPr/>
        <p:txBody>
          <a:bodyPr rtlCol="0"/>
          <a:lstStyle/>
          <a:p>
            <a:fld id="{64FBEFF5-5893-40E5-A1E1-FCBB491F1D20}"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7F2A61C-CF1D-4549-9923-F5891BB35F75}" type="datetimeFigureOut">
              <a:rPr lang="en-US" smtClean="0"/>
              <a:pPr/>
              <a:t>9/9/2009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4FBEFF5-5893-40E5-A1E1-FCBB491F1D20}" type="slidenum">
              <a:rPr lang="en-US" smtClean="0"/>
              <a:pPr/>
              <a:t>‹#›</a:t>
            </a:fld>
            <a:endParaRPr lang="en-US"/>
          </a:p>
        </p:txBody>
      </p:sp>
      <p:pic>
        <p:nvPicPr>
          <p:cNvPr id="15" name="Picture 14" descr="Hebrews-finishline.jpg"/>
          <p:cNvPicPr>
            <a:picLocks noChangeAspect="1"/>
          </p:cNvPicPr>
          <p:nvPr userDrawn="1"/>
        </p:nvPicPr>
        <p:blipFill>
          <a:blip r:embed="rId13" cstate="print">
            <a:lum bright="20000"/>
          </a:blip>
          <a:srcRect l="27406" r="34937"/>
          <a:stretch>
            <a:fillRect/>
          </a:stretch>
        </p:blipFill>
        <p:spPr>
          <a:xfrm>
            <a:off x="7772400" y="0"/>
            <a:ext cx="1371600" cy="6858000"/>
          </a:xfrm>
          <a:prstGeom prst="rect">
            <a:avLst/>
          </a:prstGeom>
          <a:effectLst>
            <a:softEdge rad="63500"/>
          </a:effectLst>
        </p:spPr>
      </p:pic>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gif"/><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2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Christ and His Rivals</a:t>
            </a:r>
            <a:endParaRPr lang="en-US" dirty="0"/>
          </a:p>
        </p:txBody>
      </p:sp>
      <p:sp>
        <p:nvSpPr>
          <p:cNvPr id="3" name="Subtitle 2"/>
          <p:cNvSpPr>
            <a:spLocks noGrp="1"/>
          </p:cNvSpPr>
          <p:nvPr>
            <p:ph type="subTitle" idx="1"/>
          </p:nvPr>
        </p:nvSpPr>
        <p:spPr/>
        <p:txBody>
          <a:bodyPr/>
          <a:lstStyle/>
          <a:p>
            <a:r>
              <a:rPr lang="en-US" dirty="0" smtClean="0"/>
              <a:t>A Study of the Letter to the Hebrews</a:t>
            </a:r>
            <a:endParaRPr lang="en-US" dirty="0"/>
          </a:p>
        </p:txBody>
      </p:sp>
      <p:sp>
        <p:nvSpPr>
          <p:cNvPr id="4" name="Subtitle 2"/>
          <p:cNvSpPr txBox="1">
            <a:spLocks/>
          </p:cNvSpPr>
          <p:nvPr/>
        </p:nvSpPr>
        <p:spPr>
          <a:xfrm>
            <a:off x="5943600" y="0"/>
            <a:ext cx="3200400" cy="533400"/>
          </a:xfrm>
          <a:prstGeom prst="rect">
            <a:avLst/>
          </a:prstGeom>
        </p:spPr>
        <p:txBody>
          <a:bodyPr vert="horz" lIns="100584" tIns="45720" anchor="b">
            <a:normAutofit/>
          </a:bodyPr>
          <a:lstStyle/>
          <a:p>
            <a:pPr marL="0" marR="0" lvl="0" indent="0" algn="r" defTabSz="914400" rtl="0" eaLnBrk="1" fontAlgn="auto" latinLnBrk="0" hangingPunct="1">
              <a:lnSpc>
                <a:spcPct val="100000"/>
              </a:lnSpc>
              <a:spcBef>
                <a:spcPts val="0"/>
              </a:spcBef>
              <a:spcAft>
                <a:spcPts val="0"/>
              </a:spcAft>
              <a:buClr>
                <a:schemeClr val="tx2"/>
              </a:buClr>
              <a:buSzPct val="95000"/>
              <a:buFont typeface="Wingdings"/>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September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9,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2009</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685800"/>
          </a:xfrm>
        </p:spPr>
        <p:txBody>
          <a:bodyPr/>
          <a:lstStyle/>
          <a:p>
            <a:r>
              <a:rPr lang="en-US" dirty="0" smtClean="0"/>
              <a:t>Hebrews 1:1-4</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a:t>
            </a:r>
            <a:r>
              <a:rPr lang="en-US" b="1" dirty="0" smtClean="0"/>
              <a:t>God spoke</a:t>
            </a:r>
            <a:r>
              <a:rPr lang="en-US" dirty="0" smtClean="0"/>
              <a:t> to our fathers by the prophets, </a:t>
            </a:r>
            <a:r>
              <a:rPr lang="en-US" baseline="30000" dirty="0" smtClean="0"/>
              <a:t>2</a:t>
            </a:r>
            <a:r>
              <a:rPr lang="en-US" dirty="0" smtClean="0"/>
              <a:t> but in these last days </a:t>
            </a:r>
            <a:r>
              <a:rPr lang="en-US" b="1" dirty="0" smtClean="0"/>
              <a:t>he has spoken </a:t>
            </a:r>
            <a:r>
              <a:rPr lang="en-US" dirty="0" smtClean="0"/>
              <a:t>to us by his Son, whom he appointed the heir of all things, through whom also he created the world. </a:t>
            </a:r>
            <a:r>
              <a:rPr lang="en-US" baseline="30000" dirty="0" smtClean="0"/>
              <a:t>3</a:t>
            </a:r>
            <a:r>
              <a:rPr lang="en-US" dirty="0" smtClean="0"/>
              <a:t> He is the radiance of the glory of God and the exact imprint of his nature, and he upholds the universe by the word of his power. After making purification for sins,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685800"/>
          </a:xfrm>
        </p:spPr>
        <p:txBody>
          <a:bodyPr/>
          <a:lstStyle/>
          <a:p>
            <a:r>
              <a:rPr lang="en-US" dirty="0" smtClean="0"/>
              <a:t>Hebrews 1:1-4</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a:t>
            </a:r>
            <a:r>
              <a:rPr lang="en-US" b="1" dirty="0" smtClean="0"/>
              <a:t>Long ago</a:t>
            </a:r>
            <a:r>
              <a:rPr lang="en-US" dirty="0" smtClean="0"/>
              <a:t>, at many times and in many ways, God spoke to our fathers by the prophets, </a:t>
            </a:r>
            <a:r>
              <a:rPr lang="en-US" baseline="30000" dirty="0" smtClean="0"/>
              <a:t>2</a:t>
            </a:r>
            <a:r>
              <a:rPr lang="en-US" dirty="0" smtClean="0"/>
              <a:t> </a:t>
            </a:r>
            <a:r>
              <a:rPr lang="en-US" b="1" dirty="0" smtClean="0"/>
              <a:t>but in these last days </a:t>
            </a:r>
            <a:r>
              <a:rPr lang="en-US" dirty="0" smtClean="0"/>
              <a:t>he has spoken to us by his Son, whom he appointed the heir of all things, through whom also he created the world. </a:t>
            </a:r>
            <a:r>
              <a:rPr lang="en-US" baseline="30000" dirty="0" smtClean="0"/>
              <a:t>3</a:t>
            </a:r>
            <a:r>
              <a:rPr lang="en-US" dirty="0" smtClean="0"/>
              <a:t> He is the radiance of the glory of God and the exact imprint of his nature, and he upholds the universe by the word of his power. After making purification for sins,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685800"/>
          </a:xfrm>
        </p:spPr>
        <p:txBody>
          <a:bodyPr/>
          <a:lstStyle/>
          <a:p>
            <a:r>
              <a:rPr lang="en-US" dirty="0" smtClean="0"/>
              <a:t>Hebrews 1:1-4</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a:t>
            </a:r>
            <a:r>
              <a:rPr lang="en-US" b="1" dirty="0" smtClean="0"/>
              <a:t>to our fathers</a:t>
            </a:r>
            <a:r>
              <a:rPr lang="en-US" dirty="0" smtClean="0"/>
              <a:t> by the prophets, </a:t>
            </a:r>
            <a:r>
              <a:rPr lang="en-US" baseline="30000" dirty="0" smtClean="0"/>
              <a:t>2</a:t>
            </a:r>
            <a:r>
              <a:rPr lang="en-US" dirty="0" smtClean="0"/>
              <a:t> but in these last days he has spoken </a:t>
            </a:r>
            <a:r>
              <a:rPr lang="en-US" b="1" dirty="0" smtClean="0"/>
              <a:t>to us </a:t>
            </a:r>
            <a:r>
              <a:rPr lang="en-US" dirty="0" smtClean="0"/>
              <a:t>by his Son, whom he appointed the heir of all things, through whom also he created the world. </a:t>
            </a:r>
            <a:r>
              <a:rPr lang="en-US" baseline="30000" dirty="0" smtClean="0"/>
              <a:t>3</a:t>
            </a:r>
            <a:r>
              <a:rPr lang="en-US" dirty="0" smtClean="0"/>
              <a:t> He is the radiance of the glory of God and the exact imprint of his nature, and he upholds the universe by the word of his power. After making purification for sins,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685800"/>
          </a:xfrm>
        </p:spPr>
        <p:txBody>
          <a:bodyPr/>
          <a:lstStyle/>
          <a:p>
            <a:r>
              <a:rPr lang="en-US" dirty="0" smtClean="0"/>
              <a:t>Hebrews 1:1-4</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a:r>
            <a:r>
              <a:rPr lang="en-US" b="1" dirty="0" smtClean="0"/>
              <a:t>at many times and in many ways</a:t>
            </a:r>
            <a:r>
              <a:rPr lang="en-US" dirty="0" smtClean="0"/>
              <a:t>, God spoke to our fathers </a:t>
            </a:r>
            <a:r>
              <a:rPr lang="en-US" b="1" dirty="0" smtClean="0"/>
              <a:t>by the prophets</a:t>
            </a:r>
            <a:r>
              <a:rPr lang="en-US" dirty="0" smtClean="0"/>
              <a:t>, </a:t>
            </a:r>
            <a:r>
              <a:rPr lang="en-US" baseline="30000" dirty="0" smtClean="0"/>
              <a:t>2</a:t>
            </a:r>
            <a:r>
              <a:rPr lang="en-US" dirty="0" smtClean="0"/>
              <a:t> but in these last days he has spoken to us </a:t>
            </a:r>
            <a:r>
              <a:rPr lang="en-US" b="1" dirty="0" smtClean="0"/>
              <a:t>by his Son</a:t>
            </a:r>
            <a:r>
              <a:rPr lang="en-US" dirty="0" smtClean="0"/>
              <a:t>, whom he appointed the heir of all things, through whom also he created the world. </a:t>
            </a:r>
            <a:r>
              <a:rPr lang="en-US" baseline="30000" dirty="0" smtClean="0"/>
              <a:t>3</a:t>
            </a:r>
            <a:r>
              <a:rPr lang="en-US" dirty="0" smtClean="0"/>
              <a:t> He is the radiance of the glory of God and the exact imprint of his nature, and he upholds the universe by the word of his power. After making purification for sins,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685800"/>
          </a:xfrm>
        </p:spPr>
        <p:txBody>
          <a:bodyPr/>
          <a:lstStyle/>
          <a:p>
            <a:r>
              <a:rPr lang="en-US" dirty="0" smtClean="0"/>
              <a:t>Hebrews 1:1-4    </a:t>
            </a:r>
            <a:r>
              <a:rPr lang="en-US" b="1" dirty="0" smtClean="0"/>
              <a:t>THE TRUE KING</a:t>
            </a:r>
            <a:endParaRPr lang="en-US" b="1"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a:t>
            </a:r>
            <a:r>
              <a:rPr lang="en-US" b="1" dirty="0" smtClean="0"/>
              <a:t>his Son, whom he appointed the heir of all things, through whom also he created the world. </a:t>
            </a:r>
            <a:r>
              <a:rPr lang="en-US" b="1" baseline="30000" dirty="0" smtClean="0"/>
              <a:t>3</a:t>
            </a:r>
            <a:r>
              <a:rPr lang="en-US" b="1" dirty="0" smtClean="0"/>
              <a:t> He is the radiance of the glory of God and the exact imprint of his nature, and he upholds the universe by the word of his power. After making purification for sins, he sat down at the right hand of the Majesty on high</a:t>
            </a:r>
            <a:r>
              <a:rPr lang="en-US" dirty="0" smtClean="0"/>
              <a:t>,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685800"/>
          </a:xfrm>
        </p:spPr>
        <p:txBody>
          <a:bodyPr/>
          <a:lstStyle/>
          <a:p>
            <a:r>
              <a:rPr lang="en-US" dirty="0" smtClean="0"/>
              <a:t>Hebrews 1:1-4     THE TRUE KING</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his Son, whom he appointed</a:t>
            </a:r>
            <a:r>
              <a:rPr lang="en-US" b="1" dirty="0" smtClean="0"/>
              <a:t> the heir of all things</a:t>
            </a:r>
            <a:r>
              <a:rPr lang="en-US" dirty="0" smtClean="0"/>
              <a:t>, through whom also he created the world. </a:t>
            </a:r>
            <a:r>
              <a:rPr lang="en-US" baseline="30000" dirty="0" smtClean="0"/>
              <a:t>3</a:t>
            </a:r>
            <a:r>
              <a:rPr lang="en-US" dirty="0" smtClean="0"/>
              <a:t> He is the radiance of the glory of God and the exact imprint of his nature, and he upholds the universe by the word of his power. After making purification for sins,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THOU ART WORTHY</a:t>
            </a:r>
            <a:endParaRPr lang="en-US" dirty="0"/>
          </a:p>
        </p:txBody>
      </p:sp>
      <p:sp>
        <p:nvSpPr>
          <p:cNvPr id="3" name="Content Placeholder 2"/>
          <p:cNvSpPr>
            <a:spLocks noGrp="1"/>
          </p:cNvSpPr>
          <p:nvPr>
            <p:ph sz="quarter" idx="1"/>
          </p:nvPr>
        </p:nvSpPr>
        <p:spPr/>
        <p:txBody>
          <a:bodyPr/>
          <a:lstStyle/>
          <a:p>
            <a:pPr marL="0" indent="0">
              <a:buNone/>
            </a:pPr>
            <a:r>
              <a:rPr lang="en-US" dirty="0" smtClean="0"/>
              <a:t>Thou art worthy, Thou art worthy</a:t>
            </a:r>
            <a:br>
              <a:rPr lang="en-US" dirty="0" smtClean="0"/>
            </a:br>
            <a:r>
              <a:rPr lang="en-US" dirty="0" smtClean="0"/>
              <a:t>Thou art worthy, O Lord</a:t>
            </a:r>
            <a:br>
              <a:rPr lang="en-US" dirty="0" smtClean="0"/>
            </a:br>
            <a:r>
              <a:rPr lang="en-US" dirty="0" smtClean="0"/>
              <a:t>To receive glory, glory and </a:t>
            </a:r>
            <a:r>
              <a:rPr lang="en-US" dirty="0" err="1" smtClean="0"/>
              <a:t>honour</a:t>
            </a:r>
            <a:r>
              <a:rPr lang="en-US" dirty="0" smtClean="0"/>
              <a:t/>
            </a:r>
            <a:br>
              <a:rPr lang="en-US" dirty="0" smtClean="0"/>
            </a:br>
            <a:r>
              <a:rPr lang="en-US" dirty="0" smtClean="0"/>
              <a:t>Glory and </a:t>
            </a:r>
            <a:r>
              <a:rPr lang="en-US" dirty="0" err="1" smtClean="0"/>
              <a:t>honour</a:t>
            </a:r>
            <a:r>
              <a:rPr lang="en-US" dirty="0" smtClean="0"/>
              <a:t> and power</a:t>
            </a:r>
            <a:br>
              <a:rPr lang="en-US" dirty="0" smtClean="0"/>
            </a:br>
            <a:r>
              <a:rPr lang="en-US" dirty="0" smtClean="0"/>
              <a:t>For Thou hast created, hast all things created</a:t>
            </a:r>
            <a:br>
              <a:rPr lang="en-US" dirty="0" smtClean="0"/>
            </a:br>
            <a:r>
              <a:rPr lang="en-US" dirty="0" smtClean="0"/>
              <a:t>Thou hast created all things</a:t>
            </a:r>
            <a:br>
              <a:rPr lang="en-US" dirty="0" smtClean="0"/>
            </a:br>
            <a:r>
              <a:rPr lang="en-US" b="1" dirty="0" smtClean="0"/>
              <a:t>And for Thy pleasure they are created</a:t>
            </a:r>
            <a:r>
              <a:rPr lang="en-US" dirty="0" smtClean="0"/>
              <a:t/>
            </a:r>
            <a:br>
              <a:rPr lang="en-US" dirty="0" smtClean="0"/>
            </a:br>
            <a:r>
              <a:rPr lang="en-US" dirty="0" smtClean="0"/>
              <a:t>Thou art worthy, O Lord</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685800"/>
          </a:xfrm>
        </p:spPr>
        <p:txBody>
          <a:bodyPr/>
          <a:lstStyle/>
          <a:p>
            <a:r>
              <a:rPr lang="en-US" dirty="0" smtClean="0"/>
              <a:t>Hebrews 1:1-4     THE TRUE KING</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his Son, whom he appointed</a:t>
            </a:r>
            <a:r>
              <a:rPr lang="en-US" b="1" dirty="0" smtClean="0"/>
              <a:t> </a:t>
            </a:r>
            <a:r>
              <a:rPr lang="en-US" dirty="0" smtClean="0"/>
              <a:t>the heir of all things, </a:t>
            </a:r>
            <a:r>
              <a:rPr lang="en-US" b="1" dirty="0" smtClean="0"/>
              <a:t>through whom also he created the world</a:t>
            </a:r>
            <a:r>
              <a:rPr lang="en-US" dirty="0" smtClean="0"/>
              <a:t>. </a:t>
            </a:r>
            <a:r>
              <a:rPr lang="en-US" baseline="30000" dirty="0" smtClean="0"/>
              <a:t>3</a:t>
            </a:r>
            <a:r>
              <a:rPr lang="en-US" dirty="0" smtClean="0"/>
              <a:t> He is the radiance of the glory of God and the exact imprint of his nature, and he upholds the universe by the word of his power. After making purification for sins,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1:15-17</a:t>
            </a:r>
            <a:endParaRPr lang="en-US" dirty="0"/>
          </a:p>
        </p:txBody>
      </p:sp>
      <p:sp>
        <p:nvSpPr>
          <p:cNvPr id="3" name="Content Placeholder 2"/>
          <p:cNvSpPr>
            <a:spLocks noGrp="1"/>
          </p:cNvSpPr>
          <p:nvPr>
            <p:ph sz="quarter" idx="1"/>
          </p:nvPr>
        </p:nvSpPr>
        <p:spPr/>
        <p:txBody>
          <a:bodyPr/>
          <a:lstStyle/>
          <a:p>
            <a:pPr marL="0" indent="0">
              <a:buNone/>
            </a:pPr>
            <a:r>
              <a:rPr lang="en-US" dirty="0" smtClean="0"/>
              <a:t>He is the image of the invisible God, the firstborn of all creation. For by him all things were created, in heaven and on earth, visible and invisible, whether thrones or dominions or rulers or authorities--all things were created through him and for him. And he is before all things, and in him all things hold </a:t>
            </a:r>
            <a:r>
              <a:rPr lang="en-US" dirty="0" smtClean="0"/>
              <a:t>together.</a:t>
            </a:r>
            <a:endParaRPr lang="en-US" dirty="0" smtClean="0"/>
          </a:p>
          <a:p>
            <a:pPr marL="0" indent="0">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685800"/>
          </a:xfrm>
        </p:spPr>
        <p:txBody>
          <a:bodyPr/>
          <a:lstStyle/>
          <a:p>
            <a:r>
              <a:rPr lang="en-US" dirty="0" smtClean="0"/>
              <a:t>Hebrews 1:1-4     THE TRUE KING</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his Son, whom he appointed</a:t>
            </a:r>
            <a:r>
              <a:rPr lang="en-US" b="1" dirty="0" smtClean="0"/>
              <a:t> </a:t>
            </a:r>
            <a:r>
              <a:rPr lang="en-US" dirty="0" smtClean="0"/>
              <a:t>the heir of all things, </a:t>
            </a:r>
            <a:r>
              <a:rPr lang="en-US" b="1" dirty="0" smtClean="0"/>
              <a:t>through whom also he created the world</a:t>
            </a:r>
            <a:r>
              <a:rPr lang="en-US" dirty="0" smtClean="0"/>
              <a:t>. </a:t>
            </a:r>
            <a:r>
              <a:rPr lang="en-US" baseline="30000" dirty="0" smtClean="0"/>
              <a:t>3</a:t>
            </a:r>
            <a:r>
              <a:rPr lang="en-US" dirty="0" smtClean="0"/>
              <a:t> He is the radiance of the glory of God and the exact imprint of his nature, and he upholds the universe by the word of his power. After making purification for sins,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pic>
        <p:nvPicPr>
          <p:cNvPr id="1026" name="Picture 2"/>
          <p:cNvPicPr>
            <a:picLocks noChangeAspect="1" noChangeArrowheads="1"/>
          </p:cNvPicPr>
          <p:nvPr/>
        </p:nvPicPr>
        <p:blipFill>
          <a:blip r:embed="rId2" cstate="print"/>
          <a:srcRect l="2497" t="9091" r="10093" b="9091"/>
          <a:stretch>
            <a:fillRect/>
          </a:stretch>
        </p:blipFill>
        <p:spPr bwMode="auto">
          <a:xfrm>
            <a:off x="-1" y="0"/>
            <a:ext cx="9038167"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696200" cy="685800"/>
          </a:xfrm>
        </p:spPr>
        <p:txBody>
          <a:bodyPr>
            <a:normAutofit/>
          </a:bodyPr>
          <a:lstStyle/>
          <a:p>
            <a:r>
              <a:rPr lang="en-US" dirty="0" smtClean="0"/>
              <a:t>Hebrews 1:1-4     THE </a:t>
            </a:r>
            <a:r>
              <a:rPr lang="en-US" dirty="0" smtClean="0"/>
              <a:t>FINAL PROPHET</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his Son, whom he appointed</a:t>
            </a:r>
            <a:r>
              <a:rPr lang="en-US" b="1" dirty="0" smtClean="0"/>
              <a:t> </a:t>
            </a:r>
            <a:r>
              <a:rPr lang="en-US" dirty="0" smtClean="0"/>
              <a:t>the heir of all things, through whom also he created the world. </a:t>
            </a:r>
            <a:r>
              <a:rPr lang="en-US" baseline="30000" dirty="0" smtClean="0"/>
              <a:t>3</a:t>
            </a:r>
            <a:r>
              <a:rPr lang="en-US" dirty="0" smtClean="0"/>
              <a:t> </a:t>
            </a:r>
            <a:r>
              <a:rPr lang="en-US" b="1" dirty="0" smtClean="0"/>
              <a:t>He is the radiance of the glory of God</a:t>
            </a:r>
            <a:r>
              <a:rPr lang="en-US" dirty="0" smtClean="0"/>
              <a:t> and the exact imprint of his nature, and he upholds the universe by the word of his power. After making purification for sins,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696200" cy="685800"/>
          </a:xfrm>
        </p:spPr>
        <p:txBody>
          <a:bodyPr>
            <a:normAutofit/>
          </a:bodyPr>
          <a:lstStyle/>
          <a:p>
            <a:r>
              <a:rPr lang="en-US" dirty="0" smtClean="0"/>
              <a:t>Hebrews 1:1-4     THE </a:t>
            </a:r>
            <a:r>
              <a:rPr lang="en-US" dirty="0" smtClean="0"/>
              <a:t>FINAL PROPHET</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his Son, whom he appointed</a:t>
            </a:r>
            <a:r>
              <a:rPr lang="en-US" b="1" dirty="0" smtClean="0"/>
              <a:t> </a:t>
            </a:r>
            <a:r>
              <a:rPr lang="en-US" dirty="0" smtClean="0"/>
              <a:t>the heir of all things, through whom also he created the world. </a:t>
            </a:r>
            <a:r>
              <a:rPr lang="en-US" baseline="30000" dirty="0" smtClean="0"/>
              <a:t>3</a:t>
            </a:r>
            <a:r>
              <a:rPr lang="en-US" dirty="0" smtClean="0"/>
              <a:t> He is the radiance of the glory of God and </a:t>
            </a:r>
            <a:r>
              <a:rPr lang="en-US" b="1" dirty="0" smtClean="0"/>
              <a:t>the exact imprint of his nature</a:t>
            </a:r>
            <a:r>
              <a:rPr lang="en-US" dirty="0" smtClean="0"/>
              <a:t>, and he upholds the universe by the word of his power. After making purification for sins,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696200" cy="685800"/>
          </a:xfrm>
        </p:spPr>
        <p:txBody>
          <a:bodyPr>
            <a:normAutofit/>
          </a:bodyPr>
          <a:lstStyle/>
          <a:p>
            <a:r>
              <a:rPr lang="en-US" dirty="0" smtClean="0"/>
              <a:t>Hebrews 1:1-4     THE </a:t>
            </a:r>
            <a:r>
              <a:rPr lang="en-US" dirty="0" smtClean="0"/>
              <a:t>FINAL PROPHET</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his Son, whom he appointed</a:t>
            </a:r>
            <a:r>
              <a:rPr lang="en-US" b="1" dirty="0" smtClean="0"/>
              <a:t> </a:t>
            </a:r>
            <a:r>
              <a:rPr lang="en-US" dirty="0" smtClean="0"/>
              <a:t>the heir of all things, through whom also he created the world. </a:t>
            </a:r>
            <a:r>
              <a:rPr lang="en-US" baseline="30000" dirty="0" smtClean="0"/>
              <a:t>3</a:t>
            </a:r>
            <a:r>
              <a:rPr lang="en-US" dirty="0" smtClean="0"/>
              <a:t> He is the radiance of the glory of God and the exact imprint of his nature, and </a:t>
            </a:r>
            <a:r>
              <a:rPr lang="en-US" b="1" dirty="0" smtClean="0"/>
              <a:t>he upholds the universe by the word of his power</a:t>
            </a:r>
            <a:r>
              <a:rPr lang="en-US" dirty="0" smtClean="0"/>
              <a:t>. After making purification for sins,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772400" cy="685800"/>
          </a:xfrm>
        </p:spPr>
        <p:txBody>
          <a:bodyPr>
            <a:normAutofit/>
          </a:bodyPr>
          <a:lstStyle/>
          <a:p>
            <a:r>
              <a:rPr lang="en-US" dirty="0" smtClean="0"/>
              <a:t>Hebrews 1:1-4     THE </a:t>
            </a:r>
            <a:r>
              <a:rPr lang="en-US" dirty="0" smtClean="0"/>
              <a:t>PERFECT PRIEST</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his Son, whom he appointed</a:t>
            </a:r>
            <a:r>
              <a:rPr lang="en-US" b="1" dirty="0" smtClean="0"/>
              <a:t> </a:t>
            </a:r>
            <a:r>
              <a:rPr lang="en-US" dirty="0" smtClean="0"/>
              <a:t>the heir of all things, through whom also he created the world. </a:t>
            </a:r>
            <a:r>
              <a:rPr lang="en-US" baseline="30000" dirty="0" smtClean="0"/>
              <a:t>3</a:t>
            </a:r>
            <a:r>
              <a:rPr lang="en-US" dirty="0" smtClean="0"/>
              <a:t> He is the radiance of the glory of God and the exact imprint of his nature, and he upholds the universe by the word of his power. </a:t>
            </a:r>
            <a:r>
              <a:rPr lang="en-US" b="1" dirty="0" smtClean="0"/>
              <a:t>After making purification for sins</a:t>
            </a:r>
            <a:r>
              <a:rPr lang="en-US" dirty="0" smtClean="0"/>
              <a:t>,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7467600" cy="1143000"/>
          </a:xfrm>
        </p:spPr>
        <p:txBody>
          <a:bodyPr/>
          <a:lstStyle/>
          <a:p>
            <a:r>
              <a:rPr lang="en-US" dirty="0" smtClean="0"/>
              <a:t>Hebrews 9:11-14</a:t>
            </a:r>
            <a:endParaRPr lang="en-US" dirty="0"/>
          </a:p>
        </p:txBody>
      </p:sp>
      <p:sp>
        <p:nvSpPr>
          <p:cNvPr id="3" name="Content Placeholder 2"/>
          <p:cNvSpPr>
            <a:spLocks noGrp="1"/>
          </p:cNvSpPr>
          <p:nvPr>
            <p:ph sz="quarter" idx="1"/>
          </p:nvPr>
        </p:nvSpPr>
        <p:spPr>
          <a:xfrm>
            <a:off x="228600" y="1143000"/>
            <a:ext cx="7696200" cy="5330952"/>
          </a:xfrm>
        </p:spPr>
        <p:txBody>
          <a:bodyPr>
            <a:normAutofit/>
          </a:bodyPr>
          <a:lstStyle/>
          <a:p>
            <a:r>
              <a:rPr lang="en-US" dirty="0" smtClean="0"/>
              <a:t>But when Christ appeared as a high priest of the good things that have come, then through the greater and more perfect tent (not made with hands, that is, not of this creation) he entered once for all into the holy places, not by means of the blood of goats and calves but by means of his own blood, </a:t>
            </a:r>
            <a:r>
              <a:rPr lang="en-US" b="1" dirty="0" smtClean="0"/>
              <a:t>thus securing an eternal redemption</a:t>
            </a:r>
            <a:r>
              <a:rPr lang="en-US" dirty="0" smtClean="0"/>
              <a:t>.  For if the blood of goats and bulls, and the sprinkling of defiled persons with the ashes of a heifer, sanctify for the purification of the flesh, how much more will the blood of Christ, who through the eternal Spirit offered himself without blemish to God, purify our conscience from dead works to serve the living God</a:t>
            </a:r>
            <a:r>
              <a:rPr lang="en-US" dirty="0" smtClean="0"/>
              <a:t>.”</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772400" cy="685800"/>
          </a:xfrm>
        </p:spPr>
        <p:txBody>
          <a:bodyPr>
            <a:normAutofit/>
          </a:bodyPr>
          <a:lstStyle/>
          <a:p>
            <a:r>
              <a:rPr lang="en-US" dirty="0" smtClean="0"/>
              <a:t>Hebrews 1:1-4     THE </a:t>
            </a:r>
            <a:r>
              <a:rPr lang="en-US" dirty="0" smtClean="0"/>
              <a:t>PERFECT PRIEST</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his Son, whom he appointed</a:t>
            </a:r>
            <a:r>
              <a:rPr lang="en-US" b="1" dirty="0" smtClean="0"/>
              <a:t> </a:t>
            </a:r>
            <a:r>
              <a:rPr lang="en-US" dirty="0" smtClean="0"/>
              <a:t>the heir of all things, through whom also he created the world. </a:t>
            </a:r>
            <a:r>
              <a:rPr lang="en-US" baseline="30000" dirty="0" smtClean="0"/>
              <a:t>3</a:t>
            </a:r>
            <a:r>
              <a:rPr lang="en-US" dirty="0" smtClean="0"/>
              <a:t> He is the radiance of the glory of God and the exact imprint of his nature, and he upholds the universe by the word of his power. After making purification for sins, </a:t>
            </a:r>
            <a:r>
              <a:rPr lang="en-US" b="1" dirty="0" smtClean="0"/>
              <a:t>he sat down at the right hand of the Majesty on high</a:t>
            </a:r>
            <a:r>
              <a:rPr lang="en-US" dirty="0" smtClean="0"/>
              <a:t>,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0"/>
            <a:ext cx="7696200" cy="6473952"/>
          </a:xfrm>
        </p:spPr>
        <p:txBody>
          <a:bodyPr>
            <a:normAutofit/>
          </a:bodyPr>
          <a:lstStyle/>
          <a:p>
            <a:r>
              <a:rPr lang="en-US" dirty="0" smtClean="0"/>
              <a:t>Heb 10:11 - Every </a:t>
            </a:r>
            <a:r>
              <a:rPr lang="en-US" dirty="0" smtClean="0"/>
              <a:t>priest stands daily at his service, offering repeatedly the same sacrifices, which can never take away sins. </a:t>
            </a:r>
            <a:endParaRPr lang="en-US" dirty="0" smtClean="0"/>
          </a:p>
          <a:p>
            <a:r>
              <a:rPr lang="en-US" dirty="0" smtClean="0"/>
              <a:t>Heb 7:27 - </a:t>
            </a:r>
            <a:r>
              <a:rPr lang="en-US" dirty="0" smtClean="0"/>
              <a:t>He has no need, like those high priests, to offer sacrifices daily, first for his own sins and then for those of the people, since he did this once for all when he offered up himself. </a:t>
            </a:r>
            <a:endParaRPr lang="en-US" dirty="0" smtClean="0"/>
          </a:p>
          <a:p>
            <a:r>
              <a:rPr lang="en-US" dirty="0" smtClean="0"/>
              <a:t>Heb 9:12 - But </a:t>
            </a:r>
            <a:r>
              <a:rPr lang="en-US" dirty="0" smtClean="0"/>
              <a:t>when Christ appeared as a high priest </a:t>
            </a:r>
            <a:r>
              <a:rPr lang="en-US" dirty="0" smtClean="0"/>
              <a:t>. . . he </a:t>
            </a:r>
            <a:r>
              <a:rPr lang="en-US" dirty="0" smtClean="0"/>
              <a:t>entered once for all into the holy places, not by means of the blood of goats and calves but by means of his own blood, thus securing an eternal redemption. </a:t>
            </a:r>
            <a:endParaRPr lang="en-US" dirty="0" smtClean="0"/>
          </a:p>
          <a:p>
            <a:r>
              <a:rPr lang="en-US" dirty="0" smtClean="0"/>
              <a:t>Heb 10:12 - </a:t>
            </a:r>
            <a:r>
              <a:rPr lang="en-US" dirty="0" smtClean="0"/>
              <a:t>But when Christ had offered for all time a single sacrifice for sins, he sat down at the right hand of God, </a:t>
            </a:r>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8:33-34</a:t>
            </a:r>
            <a:endParaRPr lang="en-US" dirty="0"/>
          </a:p>
        </p:txBody>
      </p:sp>
      <p:sp>
        <p:nvSpPr>
          <p:cNvPr id="3" name="Content Placeholder 2"/>
          <p:cNvSpPr>
            <a:spLocks noGrp="1"/>
          </p:cNvSpPr>
          <p:nvPr>
            <p:ph sz="quarter" idx="1"/>
          </p:nvPr>
        </p:nvSpPr>
        <p:spPr/>
        <p:txBody>
          <a:bodyPr/>
          <a:lstStyle/>
          <a:p>
            <a:pPr marL="0" indent="0">
              <a:buNone/>
            </a:pPr>
            <a:r>
              <a:rPr lang="en-US" dirty="0" smtClean="0"/>
              <a:t>Who </a:t>
            </a:r>
            <a:r>
              <a:rPr lang="en-US" dirty="0" smtClean="0"/>
              <a:t>shall bring any charge against God's elect? It is God who justifies. </a:t>
            </a:r>
            <a:r>
              <a:rPr lang="en-US" dirty="0" smtClean="0"/>
              <a:t>Who </a:t>
            </a:r>
            <a:r>
              <a:rPr lang="en-US" dirty="0" smtClean="0"/>
              <a:t>is to condemn? </a:t>
            </a:r>
            <a:r>
              <a:rPr lang="en-US" b="1" dirty="0" smtClean="0"/>
              <a:t>Christ Jesus is the one who died--more than that, who was raised--who is at the right hand of God, who indeed is interceding for us.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772400" cy="685800"/>
          </a:xfrm>
        </p:spPr>
        <p:txBody>
          <a:bodyPr>
            <a:normAutofit/>
          </a:bodyPr>
          <a:lstStyle/>
          <a:p>
            <a:r>
              <a:rPr lang="en-US" dirty="0" smtClean="0"/>
              <a:t>Hebrews 1:1-4     THE </a:t>
            </a:r>
            <a:r>
              <a:rPr lang="en-US" dirty="0" smtClean="0"/>
              <a:t>PERFECT PRIEST</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his Son, whom he appointed</a:t>
            </a:r>
            <a:r>
              <a:rPr lang="en-US" b="1" dirty="0" smtClean="0"/>
              <a:t> </a:t>
            </a:r>
            <a:r>
              <a:rPr lang="en-US" dirty="0" smtClean="0"/>
              <a:t>the heir of all things, through whom also he created the world. </a:t>
            </a:r>
            <a:r>
              <a:rPr lang="en-US" baseline="30000" dirty="0" smtClean="0"/>
              <a:t>3</a:t>
            </a:r>
            <a:r>
              <a:rPr lang="en-US" dirty="0" smtClean="0"/>
              <a:t> He is the radiance of the glory of God and the exact imprint of his nature, and he upholds the universe by the word of his power. After making purification for sins, </a:t>
            </a:r>
            <a:r>
              <a:rPr lang="en-US" b="1" dirty="0" smtClean="0"/>
              <a:t>he sat down at the right hand of the Majesty on high</a:t>
            </a:r>
            <a:r>
              <a:rPr lang="en-US" dirty="0" smtClean="0"/>
              <a:t>,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772400" cy="685800"/>
          </a:xfrm>
        </p:spPr>
        <p:txBody>
          <a:bodyPr>
            <a:normAutofit/>
          </a:bodyPr>
          <a:lstStyle/>
          <a:p>
            <a:r>
              <a:rPr lang="en-US" dirty="0" smtClean="0"/>
              <a:t>Hebrews 1:1-4     THE </a:t>
            </a:r>
            <a:r>
              <a:rPr lang="en-US" dirty="0" smtClean="0"/>
              <a:t>PERFECT PRIEST</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his Son, whom he appointed</a:t>
            </a:r>
            <a:r>
              <a:rPr lang="en-US" b="1" dirty="0" smtClean="0"/>
              <a:t> </a:t>
            </a:r>
            <a:r>
              <a:rPr lang="en-US" dirty="0" smtClean="0"/>
              <a:t>the heir of all things, through whom also he created the world. </a:t>
            </a:r>
            <a:r>
              <a:rPr lang="en-US" baseline="30000" dirty="0" smtClean="0"/>
              <a:t>3</a:t>
            </a:r>
            <a:r>
              <a:rPr lang="en-US" dirty="0" smtClean="0"/>
              <a:t> He is the radiance of the glory of God and the exact imprint of his nature, and he upholds the universe by the word of his power. After making purification for sins, he sat down at the right hand of the Majesty on high, </a:t>
            </a:r>
            <a:r>
              <a:rPr lang="en-US" baseline="30000" dirty="0" smtClean="0"/>
              <a:t>4</a:t>
            </a:r>
            <a:r>
              <a:rPr lang="en-US" dirty="0" smtClean="0"/>
              <a:t> </a:t>
            </a:r>
            <a:r>
              <a:rPr lang="en-US" b="1" dirty="0" smtClean="0"/>
              <a:t>having become as much superior to angels as the name he has inherited is more excellent than theirs</a:t>
            </a:r>
            <a:r>
              <a:rPr lang="en-US" dirty="0" smtClean="0"/>
              <a:t>. </a:t>
            </a:r>
          </a:p>
          <a:p>
            <a:pPr marL="0" indent="0">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Jesus is our Final Prophet. </a:t>
            </a:r>
          </a:p>
          <a:p>
            <a:r>
              <a:rPr lang="en-US" dirty="0" smtClean="0"/>
              <a:t>Jesus is our Perfect Priest.</a:t>
            </a:r>
          </a:p>
          <a:p>
            <a:r>
              <a:rPr lang="en-US" dirty="0" smtClean="0"/>
              <a:t>Jesus is our True King.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lack Jesus.gif"/>
          <p:cNvPicPr>
            <a:picLocks noGrp="1" noChangeAspect="1"/>
          </p:cNvPicPr>
          <p:nvPr>
            <p:ph sz="quarter" idx="1"/>
          </p:nvPr>
        </p:nvPicPr>
        <p:blipFill>
          <a:blip r:embed="rId2" cstate="print"/>
          <a:stretch>
            <a:fillRect/>
          </a:stretch>
        </p:blipFill>
        <p:spPr>
          <a:xfrm>
            <a:off x="7086600" y="0"/>
            <a:ext cx="2057400" cy="2612898"/>
          </a:xfrm>
        </p:spPr>
      </p:pic>
      <p:pic>
        <p:nvPicPr>
          <p:cNvPr id="6" name="Picture 5" descr="Jesus and Children BEST.jpg"/>
          <p:cNvPicPr>
            <a:picLocks noChangeAspect="1"/>
          </p:cNvPicPr>
          <p:nvPr/>
        </p:nvPicPr>
        <p:blipFill>
          <a:blip r:embed="rId3" cstate="print"/>
          <a:stretch>
            <a:fillRect/>
          </a:stretch>
        </p:blipFill>
        <p:spPr>
          <a:xfrm>
            <a:off x="2895600" y="3048000"/>
            <a:ext cx="2853374" cy="3325522"/>
          </a:xfrm>
          <a:prstGeom prst="rect">
            <a:avLst/>
          </a:prstGeom>
        </p:spPr>
      </p:pic>
      <p:pic>
        <p:nvPicPr>
          <p:cNvPr id="7" name="Picture 6" descr="Jesus as Anglo glowing.jpg"/>
          <p:cNvPicPr>
            <a:picLocks noChangeAspect="1"/>
          </p:cNvPicPr>
          <p:nvPr/>
        </p:nvPicPr>
        <p:blipFill>
          <a:blip r:embed="rId4" cstate="print"/>
          <a:stretch>
            <a:fillRect/>
          </a:stretch>
        </p:blipFill>
        <p:spPr>
          <a:xfrm>
            <a:off x="4800600" y="0"/>
            <a:ext cx="1905000" cy="2692400"/>
          </a:xfrm>
          <a:prstGeom prst="rect">
            <a:avLst/>
          </a:prstGeom>
        </p:spPr>
      </p:pic>
      <p:pic>
        <p:nvPicPr>
          <p:cNvPr id="8" name="Picture 7" descr="Jesus as boxer.jpg"/>
          <p:cNvPicPr>
            <a:picLocks noChangeAspect="1"/>
          </p:cNvPicPr>
          <p:nvPr/>
        </p:nvPicPr>
        <p:blipFill>
          <a:blip r:embed="rId5" cstate="print"/>
          <a:stretch>
            <a:fillRect/>
          </a:stretch>
        </p:blipFill>
        <p:spPr>
          <a:xfrm>
            <a:off x="5537200" y="2628900"/>
            <a:ext cx="3606800" cy="4229100"/>
          </a:xfrm>
          <a:prstGeom prst="rect">
            <a:avLst/>
          </a:prstGeom>
        </p:spPr>
      </p:pic>
      <p:pic>
        <p:nvPicPr>
          <p:cNvPr id="9" name="Picture 8" descr="Jesus Warner Sallman BIGGER.jpg"/>
          <p:cNvPicPr>
            <a:picLocks noChangeAspect="1"/>
          </p:cNvPicPr>
          <p:nvPr/>
        </p:nvPicPr>
        <p:blipFill>
          <a:blip r:embed="rId6" cstate="print"/>
          <a:stretch>
            <a:fillRect/>
          </a:stretch>
        </p:blipFill>
        <p:spPr>
          <a:xfrm>
            <a:off x="0" y="3200400"/>
            <a:ext cx="2971800" cy="3490507"/>
          </a:xfrm>
          <a:prstGeom prst="rect">
            <a:avLst/>
          </a:prstGeom>
        </p:spPr>
      </p:pic>
      <p:pic>
        <p:nvPicPr>
          <p:cNvPr id="10" name="Picture 9" descr="jesus-carpenter.jpg"/>
          <p:cNvPicPr>
            <a:picLocks noChangeAspect="1"/>
          </p:cNvPicPr>
          <p:nvPr/>
        </p:nvPicPr>
        <p:blipFill>
          <a:blip r:embed="rId7" cstate="print"/>
          <a:stretch>
            <a:fillRect/>
          </a:stretch>
        </p:blipFill>
        <p:spPr>
          <a:xfrm>
            <a:off x="1524000" y="0"/>
            <a:ext cx="3172968" cy="2596896"/>
          </a:xfrm>
          <a:prstGeom prst="rect">
            <a:avLst/>
          </a:prstGeom>
        </p:spPr>
      </p:pic>
      <p:pic>
        <p:nvPicPr>
          <p:cNvPr id="11" name="Picture 10" descr="jesus-child-king.jpg"/>
          <p:cNvPicPr>
            <a:picLocks noChangeAspect="1"/>
          </p:cNvPicPr>
          <p:nvPr/>
        </p:nvPicPr>
        <p:blipFill>
          <a:blip r:embed="rId8" cstate="print"/>
          <a:stretch>
            <a:fillRect/>
          </a:stretch>
        </p:blipFill>
        <p:spPr>
          <a:xfrm>
            <a:off x="0" y="0"/>
            <a:ext cx="1545336" cy="29900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Jesus Tire gauge 500x333.jpg"/>
          <p:cNvPicPr>
            <a:picLocks noGrp="1" noChangeAspect="1"/>
          </p:cNvPicPr>
          <p:nvPr>
            <p:ph sz="quarter" idx="1"/>
          </p:nvPr>
        </p:nvPicPr>
        <p:blipFill>
          <a:blip r:embed="rId2" cstate="print"/>
          <a:stretch>
            <a:fillRect/>
          </a:stretch>
        </p:blipFill>
        <p:spPr>
          <a:xfrm>
            <a:off x="-1" y="0"/>
            <a:ext cx="4004505" cy="2667000"/>
          </a:xfrm>
        </p:spPr>
      </p:pic>
      <p:pic>
        <p:nvPicPr>
          <p:cNvPr id="5" name="Picture 4" descr="stranger-10 commandment watch.jpg"/>
          <p:cNvPicPr>
            <a:picLocks noChangeAspect="1"/>
          </p:cNvPicPr>
          <p:nvPr/>
        </p:nvPicPr>
        <p:blipFill>
          <a:blip r:embed="rId3" cstate="print"/>
          <a:stretch>
            <a:fillRect/>
          </a:stretch>
        </p:blipFill>
        <p:spPr>
          <a:xfrm>
            <a:off x="2971800" y="3543300"/>
            <a:ext cx="2209800" cy="3314700"/>
          </a:xfrm>
          <a:prstGeom prst="rect">
            <a:avLst/>
          </a:prstGeom>
        </p:spPr>
      </p:pic>
      <p:pic>
        <p:nvPicPr>
          <p:cNvPr id="8" name="Picture 7" descr="stranger-bible candy bar.jpg"/>
          <p:cNvPicPr>
            <a:picLocks noChangeAspect="1"/>
          </p:cNvPicPr>
          <p:nvPr/>
        </p:nvPicPr>
        <p:blipFill>
          <a:blip r:embed="rId4" cstate="print"/>
          <a:stretch>
            <a:fillRect/>
          </a:stretch>
        </p:blipFill>
        <p:spPr>
          <a:xfrm>
            <a:off x="5715000" y="4981575"/>
            <a:ext cx="3429000" cy="1876425"/>
          </a:xfrm>
          <a:prstGeom prst="rect">
            <a:avLst/>
          </a:prstGeom>
        </p:spPr>
      </p:pic>
      <p:pic>
        <p:nvPicPr>
          <p:cNvPr id="13" name="Picture 12" descr="stranger-Jesus belt buckle.jpg"/>
          <p:cNvPicPr>
            <a:picLocks noChangeAspect="1"/>
          </p:cNvPicPr>
          <p:nvPr/>
        </p:nvPicPr>
        <p:blipFill>
          <a:blip r:embed="rId5" cstate="print"/>
          <a:stretch>
            <a:fillRect/>
          </a:stretch>
        </p:blipFill>
        <p:spPr>
          <a:xfrm>
            <a:off x="3276600" y="1905000"/>
            <a:ext cx="1933575" cy="1524000"/>
          </a:xfrm>
          <a:prstGeom prst="rect">
            <a:avLst/>
          </a:prstGeom>
        </p:spPr>
      </p:pic>
      <p:pic>
        <p:nvPicPr>
          <p:cNvPr id="14" name="Picture 13" descr="stranger-Jesus plays ball with kids.jpg"/>
          <p:cNvPicPr>
            <a:picLocks noChangeAspect="1"/>
          </p:cNvPicPr>
          <p:nvPr/>
        </p:nvPicPr>
        <p:blipFill>
          <a:blip r:embed="rId6" cstate="print"/>
          <a:stretch>
            <a:fillRect/>
          </a:stretch>
        </p:blipFill>
        <p:spPr>
          <a:xfrm>
            <a:off x="5276850" y="0"/>
            <a:ext cx="3867150" cy="4343400"/>
          </a:xfrm>
          <a:prstGeom prst="rect">
            <a:avLst/>
          </a:prstGeom>
        </p:spPr>
      </p:pic>
      <p:pic>
        <p:nvPicPr>
          <p:cNvPr id="15" name="Picture 14" descr="stranger-Jesus sandles.jpg"/>
          <p:cNvPicPr>
            <a:picLocks noChangeAspect="1"/>
          </p:cNvPicPr>
          <p:nvPr/>
        </p:nvPicPr>
        <p:blipFill>
          <a:blip r:embed="rId7" cstate="print"/>
          <a:stretch>
            <a:fillRect/>
          </a:stretch>
        </p:blipFill>
        <p:spPr>
          <a:xfrm>
            <a:off x="0" y="3581400"/>
            <a:ext cx="2676525" cy="3276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stranger-bear nativity.jpg"/>
          <p:cNvPicPr>
            <a:picLocks noChangeAspect="1"/>
          </p:cNvPicPr>
          <p:nvPr/>
        </p:nvPicPr>
        <p:blipFill>
          <a:blip r:embed="rId2" cstate="print"/>
          <a:stretch>
            <a:fillRect/>
          </a:stretch>
        </p:blipFill>
        <p:spPr>
          <a:xfrm>
            <a:off x="3276600" y="4038600"/>
            <a:ext cx="3358261" cy="2514600"/>
          </a:xfrm>
          <a:prstGeom prst="rect">
            <a:avLst/>
          </a:prstGeom>
        </p:spPr>
      </p:pic>
      <p:pic>
        <p:nvPicPr>
          <p:cNvPr id="5" name="Picture 4" descr="stranger-blow up church.jpg"/>
          <p:cNvPicPr>
            <a:picLocks noChangeAspect="1"/>
          </p:cNvPicPr>
          <p:nvPr/>
        </p:nvPicPr>
        <p:blipFill>
          <a:blip r:embed="rId3" cstate="print"/>
          <a:stretch>
            <a:fillRect/>
          </a:stretch>
        </p:blipFill>
        <p:spPr>
          <a:xfrm>
            <a:off x="5867400" y="0"/>
            <a:ext cx="3276600" cy="3655264"/>
          </a:xfrm>
          <a:prstGeom prst="rect">
            <a:avLst/>
          </a:prstGeom>
        </p:spPr>
      </p:pic>
      <p:pic>
        <p:nvPicPr>
          <p:cNvPr id="6" name="Picture 5" descr="stranger-Jesus aerobics.jpg"/>
          <p:cNvPicPr>
            <a:picLocks noChangeAspect="1"/>
          </p:cNvPicPr>
          <p:nvPr/>
        </p:nvPicPr>
        <p:blipFill>
          <a:blip r:embed="rId4" cstate="print"/>
          <a:stretch>
            <a:fillRect/>
          </a:stretch>
        </p:blipFill>
        <p:spPr>
          <a:xfrm>
            <a:off x="0" y="0"/>
            <a:ext cx="2857500" cy="4505325"/>
          </a:xfrm>
          <a:prstGeom prst="rect">
            <a:avLst/>
          </a:prstGeom>
        </p:spPr>
      </p:pic>
      <p:pic>
        <p:nvPicPr>
          <p:cNvPr id="7" name="Picture 6" descr="stranger-Jesus air balloon.jpg"/>
          <p:cNvPicPr>
            <a:picLocks noChangeAspect="1"/>
          </p:cNvPicPr>
          <p:nvPr/>
        </p:nvPicPr>
        <p:blipFill>
          <a:blip r:embed="rId5" cstate="print"/>
          <a:stretch>
            <a:fillRect/>
          </a:stretch>
        </p:blipFill>
        <p:spPr>
          <a:xfrm>
            <a:off x="6781800" y="4183490"/>
            <a:ext cx="2362200" cy="2674510"/>
          </a:xfrm>
          <a:prstGeom prst="rect">
            <a:avLst/>
          </a:prstGeom>
        </p:spPr>
      </p:pic>
      <p:pic>
        <p:nvPicPr>
          <p:cNvPr id="8" name="Picture 7" descr="stranger-angel honey ad.jpg"/>
          <p:cNvPicPr>
            <a:picLocks noChangeAspect="1"/>
          </p:cNvPicPr>
          <p:nvPr/>
        </p:nvPicPr>
        <p:blipFill>
          <a:blip r:embed="rId6" cstate="print"/>
          <a:stretch>
            <a:fillRect/>
          </a:stretch>
        </p:blipFill>
        <p:spPr>
          <a:xfrm>
            <a:off x="0" y="4610100"/>
            <a:ext cx="3629025" cy="2247900"/>
          </a:xfrm>
          <a:prstGeom prst="rect">
            <a:avLst/>
          </a:prstGeom>
        </p:spPr>
      </p:pic>
      <p:pic>
        <p:nvPicPr>
          <p:cNvPr id="9" name="Picture 8" descr="stranger-cross lollipops.jpg"/>
          <p:cNvPicPr>
            <a:picLocks noChangeAspect="1"/>
          </p:cNvPicPr>
          <p:nvPr/>
        </p:nvPicPr>
        <p:blipFill>
          <a:blip r:embed="rId7" cstate="print"/>
          <a:stretch>
            <a:fillRect/>
          </a:stretch>
        </p:blipFill>
        <p:spPr>
          <a:xfrm>
            <a:off x="2743200" y="0"/>
            <a:ext cx="3114675" cy="3810000"/>
          </a:xfrm>
          <a:prstGeom prst="rect">
            <a:avLst/>
          </a:prstGeom>
        </p:spPr>
      </p:pic>
      <p:pic>
        <p:nvPicPr>
          <p:cNvPr id="11" name="Picture 10" descr="Hebrews 2 - Jesus Action Figure.jpg"/>
          <p:cNvPicPr>
            <a:picLocks noChangeAspect="1"/>
          </p:cNvPicPr>
          <p:nvPr/>
        </p:nvPicPr>
        <p:blipFill>
          <a:blip r:embed="rId8" cstate="print"/>
          <a:stretch>
            <a:fillRect/>
          </a:stretch>
        </p:blipFill>
        <p:spPr>
          <a:xfrm>
            <a:off x="2286000" y="0"/>
            <a:ext cx="4840941" cy="6858000"/>
          </a:xfrm>
          <a:prstGeom prst="rect">
            <a:avLst/>
          </a:prstGeom>
        </p:spPr>
      </p:pic>
      <p:pic>
        <p:nvPicPr>
          <p:cNvPr id="12" name="Picture 11" descr="Hebrews 2 - Deluxe Jesus Action Figure.jpg"/>
          <p:cNvPicPr>
            <a:picLocks noChangeAspect="1"/>
          </p:cNvPicPr>
          <p:nvPr/>
        </p:nvPicPr>
        <p:blipFill>
          <a:blip r:embed="rId9" cstate="print"/>
          <a:stretch>
            <a:fillRect/>
          </a:stretch>
        </p:blipFill>
        <p:spPr>
          <a:xfrm>
            <a:off x="1295400" y="0"/>
            <a:ext cx="6858000" cy="6858000"/>
          </a:xfrm>
          <a:prstGeom prst="rect">
            <a:avLst/>
          </a:prstGeom>
        </p:spPr>
      </p:pic>
      <p:sp>
        <p:nvSpPr>
          <p:cNvPr id="13" name="Content Placeholder 12"/>
          <p:cNvSpPr>
            <a:spLocks noGrp="1"/>
          </p:cNvSpPr>
          <p:nvPr>
            <p:ph sz="quarter" idx="1"/>
          </p:nvPr>
        </p:nvSpPr>
        <p:spPr/>
        <p:txBody>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685800"/>
          </a:xfrm>
        </p:spPr>
        <p:txBody>
          <a:bodyPr/>
          <a:lstStyle/>
          <a:p>
            <a:r>
              <a:rPr lang="en-US" dirty="0" smtClean="0"/>
              <a:t>Hebrews 1:1-4</a:t>
            </a:r>
            <a:endParaRPr lang="en-US" dirty="0"/>
          </a:p>
        </p:txBody>
      </p:sp>
      <p:sp>
        <p:nvSpPr>
          <p:cNvPr id="3" name="Content Placeholder 2"/>
          <p:cNvSpPr>
            <a:spLocks noGrp="1"/>
          </p:cNvSpPr>
          <p:nvPr>
            <p:ph sz="quarter" idx="1"/>
          </p:nvPr>
        </p:nvSpPr>
        <p:spPr>
          <a:xfrm>
            <a:off x="304800" y="914400"/>
            <a:ext cx="7543800" cy="5559552"/>
          </a:xfrm>
        </p:spPr>
        <p:txBody>
          <a:bodyPr/>
          <a:lstStyle/>
          <a:p>
            <a:pPr marL="0" indent="0">
              <a:buNone/>
            </a:pPr>
            <a:r>
              <a:rPr lang="en-US" baseline="30000" dirty="0" smtClean="0"/>
              <a:t>1</a:t>
            </a:r>
            <a:r>
              <a:rPr lang="en-US" dirty="0" smtClean="0"/>
              <a:t> Long ago, at many times and in many ways, God spoke to our fathers by the prophets, </a:t>
            </a:r>
            <a:r>
              <a:rPr lang="en-US" baseline="30000" dirty="0" smtClean="0"/>
              <a:t>2</a:t>
            </a:r>
            <a:r>
              <a:rPr lang="en-US" dirty="0" smtClean="0"/>
              <a:t> but in these last days he has spoken to us by his Son, whom he appointed the heir of all things, through whom also he created the world. </a:t>
            </a:r>
            <a:r>
              <a:rPr lang="en-US" baseline="30000" dirty="0" smtClean="0"/>
              <a:t>3</a:t>
            </a:r>
            <a:r>
              <a:rPr lang="en-US" dirty="0" smtClean="0"/>
              <a:t> He is the radiance of the glory of God and the exact imprint of his nature, and he upholds the universe by the word of his power. After making purification for sins, he sat down at the right hand of the Majesty on high, </a:t>
            </a:r>
            <a:r>
              <a:rPr lang="en-US" baseline="30000" dirty="0" smtClean="0"/>
              <a:t>4</a:t>
            </a:r>
            <a:r>
              <a:rPr lang="en-US" dirty="0" smtClean="0"/>
              <a:t> having become as much superior to angels as the name he has inherited is more excellent than theirs. </a:t>
            </a:r>
          </a:p>
          <a:p>
            <a:pPr marL="0" indent="0">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542</TotalTime>
  <Words>2464</Words>
  <Application>Microsoft Office PowerPoint</Application>
  <PresentationFormat>On-screen Show (4:3)</PresentationFormat>
  <Paragraphs>51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Oriel</vt:lpstr>
      <vt:lpstr>Christ and His Rivals</vt:lpstr>
      <vt:lpstr>Slide 2</vt:lpstr>
      <vt:lpstr>Slide 3</vt:lpstr>
      <vt:lpstr>Slide 4</vt:lpstr>
      <vt:lpstr>Slide 5</vt:lpstr>
      <vt:lpstr>Slide 6</vt:lpstr>
      <vt:lpstr>Slide 7</vt:lpstr>
      <vt:lpstr>Slide 8</vt:lpstr>
      <vt:lpstr>Hebrews 1:1-4</vt:lpstr>
      <vt:lpstr>Hebrews 1:1-4</vt:lpstr>
      <vt:lpstr>Hebrews 1:1-4</vt:lpstr>
      <vt:lpstr>Hebrews 1:1-4</vt:lpstr>
      <vt:lpstr>Hebrews 1:1-4</vt:lpstr>
      <vt:lpstr>Hebrews 1:1-4    THE TRUE KING</vt:lpstr>
      <vt:lpstr>Hebrews 1:1-4     THE TRUE KING</vt:lpstr>
      <vt:lpstr>THOU ART WORTHY</vt:lpstr>
      <vt:lpstr>Hebrews 1:1-4     THE TRUE KING</vt:lpstr>
      <vt:lpstr>COLOSSIANS 1:15-17</vt:lpstr>
      <vt:lpstr>Hebrews 1:1-4     THE TRUE KING</vt:lpstr>
      <vt:lpstr>Hebrews 1:1-4     THE FINAL PROPHET</vt:lpstr>
      <vt:lpstr>Hebrews 1:1-4     THE FINAL PROPHET</vt:lpstr>
      <vt:lpstr>Hebrews 1:1-4     THE FINAL PROPHET</vt:lpstr>
      <vt:lpstr>Hebrews 1:1-4     THE PERFECT PRIEST</vt:lpstr>
      <vt:lpstr>Hebrews 9:11-14</vt:lpstr>
      <vt:lpstr>Hebrews 1:1-4     THE PERFECT PRIEST</vt:lpstr>
      <vt:lpstr>Slide 26</vt:lpstr>
      <vt:lpstr>Romans 8:33-34</vt:lpstr>
      <vt:lpstr>Hebrews 1:1-4     THE PERFECT PRIEST</vt:lpstr>
      <vt:lpstr>Hebrews 1:1-4     THE PERFECT PRIEST</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Jeff Spry</dc:creator>
  <cp:lastModifiedBy>Jeff Spry</cp:lastModifiedBy>
  <cp:revision>56</cp:revision>
  <dcterms:created xsi:type="dcterms:W3CDTF">2009-08-31T14:43:22Z</dcterms:created>
  <dcterms:modified xsi:type="dcterms:W3CDTF">2009-09-09T21:48:39Z</dcterms:modified>
</cp:coreProperties>
</file>