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95" r:id="rId3"/>
    <p:sldId id="291" r:id="rId4"/>
    <p:sldId id="292" r:id="rId5"/>
    <p:sldId id="300" r:id="rId6"/>
    <p:sldId id="301" r:id="rId7"/>
    <p:sldId id="293" r:id="rId8"/>
    <p:sldId id="294" r:id="rId9"/>
    <p:sldId id="302" r:id="rId10"/>
    <p:sldId id="303" r:id="rId11"/>
    <p:sldId id="296" r:id="rId12"/>
    <p:sldId id="297" r:id="rId13"/>
    <p:sldId id="304" r:id="rId14"/>
    <p:sldId id="305" r:id="rId15"/>
    <p:sldId id="298" r:id="rId16"/>
    <p:sldId id="306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2496" autoAdjust="0"/>
  </p:normalViewPr>
  <p:slideViewPr>
    <p:cSldViewPr>
      <p:cViewPr varScale="1">
        <p:scale>
          <a:sx n="88" d="100"/>
          <a:sy n="88" d="100"/>
        </p:scale>
        <p:origin x="-882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0:52:13.105"/>
    </inkml:context>
    <inkml:brush xml:id="br0">
      <inkml:brushProperty name="width" value="0.05292" units="cm"/>
      <inkml:brushProperty name="height" value="0.05292" units="cm"/>
      <inkml:brushProperty name="color" value="#1F497D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17630 429 86,'0'0'54,"-3"-2"-12,3 1 2,0-1 1,0 1-23,0-2-1,0 1 1,0 0-17,0-1 19,0 3 0,0-2-12,0 0 17,0-1-13,0 1 1,-1 1 8,1 0-24,-2 1 16,1 0-7,1 0-10,0 0 14,0 0-13,0 0-1,0 0 0,0 0-2,0 0-1,0 0 0,0 5 0,0 3-3,0 3 7,0 0-1,1 6 0,2-2 5,1 2-7,-1 1 2,3 0 0,-1-2-2,-2-1 3,0-1-1,1-1 0,0-1 4,0 1-6,-2-1 2,1 0 0,0 0-2,1-2 3,-1 4-1,0-4 0,1 2 4,-1-1-5,0-1 1,2-1 0,-1 0-3,-1 2 5,-1-3-2,1 1 0,-1-1 5,-1 0-8,1-2 3,0 0 0,0-2-4,-1-2 5,1-1-1,-2 1 0,1-2 6,-1 0-10,0 0 4,2 0-2,-2 0-5,5 0 5,-3-8 2,2-4 1,2-3 5,2-1-11,-1-3 5,-2 3-1,1-2-7,0 0 7,0-1-1,-1-1-1,-2 4-17,4-1 20,-2 2-10,0 4 10,-1 0-4,-3 4 7,3-2-3,-4 3 3,0 0 5,0 1-5,0 0 1,0 1-3,0 3 18,3-2-18,-1 2 6,-2-1-7,0-1 7,0 2-7,0-2 0,0 3 0,0-2 9,0 2-6,0 0-1,0 0 0,0 0 5,0 0-9,1 0 2,1 0-1,0 0-7,0 0 7,-1 3 1,4 5 0,0 1 4,-2 3-5,3-1 1,-2 4 0,0-1-2,-1 3 4,1-1-2,-1-1 0,1 1 5,-3 0-8,2-1 3,0 0 0,1 0-2,-1-2 4,2 1-2,-1 0 0,-1-2 5,2-2-9,-2-1 4,1-1 0,-3-2-4,1-2 8,0 1-4,3-1 0,-2-4 4,-1 1-9,1-1 5,-1 0-1,1 0-5,-3 0 1,0 0 5,1 0 0,5 0 5,-2-10 0,5-5-5,0-1 3,1-5-4,0 0 6,0 0-5,0 0 0,0-1-11,-2 3 5,-1 0 6,-2 2-1,-2 0-4,0 2 6,-3 1-1,3 5 0,0-2 4,-2 3-9,-1 2 5,0 0 0,0 3-1,0-1 6,2 2-5,-2 1 0,0-1 7,0 1-14,0 1 7,0 0 0,0 0-6,0 0-17,1 0-31,1 0-82,3 0-10</inkml:trace>
  <inkml:trace contextRef="#ctx0" brushRef="#br0" timeOffset="734.0418">18119 780 170,'-3'0'48,"0"0"-19,-1 0 1,3 0 14,-6-1-19,5-2-2,-3 3 2,4-2-25,-3 2 20,-1 0-16,0 0 1,-1 0-1,-1 0-2,-3 6-2,2 6 1,-2 3 7,3 1-8,2-1 0,-2 1 0,2-1 8,2-1-7,3-2 4,0 1 5,0-2-3,3-2-7,7 0 4,4 0-4,-1-5 9,0 1-9,0-4 0,1-1 2,1 0 7,2 0-9,-2 0 0,-4-9 0,1 1-6,-3-3-4,-6-1 10,-2-1-5,-1 2 7,0-2-2,0 0 0,0-1 2,0 3 22,0-2-17,-8 3 1,1-1-4,-1 2 6,3 2-8,-3 1-2,1 1 3,1 2 5,-1 2-7,0 1-1,-1 0 0,-1 0-6,-1 1 2,3 14-28,3-6-40,-2 2-29,6-2-95</inkml:trace>
  <inkml:trace contextRef="#ctx0" brushRef="#br0" timeOffset="1740.0995">18252 932 184,'0'0'63,"0"0"-7,0 0 4,0 0-36,0-2-6,6-8-2,2-2-14,1 0 4,-1-1-6,-1-1 0,1 0-7,-3 4 8,-1 0-1,-1 2 0,-3 0 6,0 4 5,0 0 9,0 1-6,0 2 12,0 1-20,0 0 5,0 0-8,0 0 6,0 0-13,0 0 4,0 0-2,0 0-4,0 0 2,0 4 4,1 3 0,-1 0 3,0 4-6,2 0 3,2 1 0,-4-2-3,1 2 6,-1 2-3,0-4 0,0 2-6,0-3 2,0 2-2,0-2 6,0-1-8,0-1 6,2 0 1,-2 0-3,0-2-16,0 1 9,0-1-15,0 1 10,0-2 14,0 1-14,0-1 14,0-1-1,0 1-4,0-3 3,0 2 1,0-3-8,0 1 8,0 1-21,0 0 5,0-2 10,-5 0 5,1 3 4,0-3 1,-2 0 3,2 0 20,-3 0-24,2 0 13,-2 0-7,0 0-1,2 0 3,-3 0-5,5 0 1,0 0 16,3 0-19,0 0 15,0 0-4,0 0-11,1 0-2,12 0-17,4 0 18,1 0 8,6 0-5,-3 0-3,1 0 0,-3 0 8,-4 0-7,-2 0 0,-4 0 3,-4 0 0,-4 0 4,1 0-8,0 0 0,0 0-6,-1 0 1,2 0-64,4 0-105</inkml:trace>
  <inkml:trace contextRef="#ctx0" brushRef="#br0" timeOffset="2408.1377">18576 682 190,'-5'0'56,"1"0"-5,3 0 6,1 0-31,0 0 15,0 0-10,0 0-4,0 0 4,0 0-23,0 0 3,0 0-7,3 0 1,7 0-5,5 0 3,5 0-3,6 0 23,3 0-21,3 0 2,2 0-3,-1 0 7,-3 0-9,-3 0 1,-5-2 0,-4 2 0,-6 0 1,-6 0-1,-2 0 0,-3 0-4,-1 0 3,0 0-15,0 0-14,0 0 9,0 0-57,-3 0-42,-4 0-33</inkml:trace>
  <inkml:trace contextRef="#ctx0" brushRef="#br0" timeOffset="2978.1703">18581 823 33,'-4'1'63,"3"0"-15,-1-1 4,2 0 0,0 2-10,0-2 2,0 0-23,0 0 5,0 1 3,0-1-10,0 0 8,0 0-15,0 2-1,12-2 3,6 0-11,6 0 10,2 0-7,6 0-3,-2 0 2,1 0-5,-5 0 0,-3 0 3,-3 0 0,-6 0-3,-4 0 0,-3 0 4,-6 0-8,1 0 4,-2 0 0,0 0-1,0 0 5,0 0-4,0 0 0,0 0-22,0 0-14,0 0-61,0 0-137</inkml:trace>
  <inkml:trace contextRef="#ctx0" brushRef="#br0" timeOffset="5632.3221">19251 267 148,'-5'0'39,"2"0"-6,1-1 21,2-6-19,0-1-9,0 2 14,0-2-23,0 1-2,0-1 9,0 3-16,3-3 8,3 1-1,-1 0-12,2 1 6,-3 0-9,6-1 0,0 4-1,-1-3 2,-3 4-3,4 1 2,0 1 0,0 0-8,-3 0 8,2 0 0,0 0-2,0 0 3,-2 0-3,-3 0 2,2 3-7,-3 3 1,-2 0-4,-1 1 9,0 4-7,0-4 10,0 4-2,0 0 0,0 3 1,-1 0 6,-9 1-6,1 0-1,-1 1 0,1-3 7,0-1-7,1-2 0,-1-1 1,1-2 7,-2 1-8,0-1 3,0 0-3,2 0 7,1 1-9,-2 0 2,3-1 0,-1 1-2,-2 1 2,2-3 0,0 1 0,0 0 4,2 1-6,2 2 2,-1-1 0,3 1-4,-1 2 4,0 0 0,1 1 0,1-2 6,0 0-6,0 0 0,0 0 3,0-4 4,0-1-4,0-1-1,0-2-1,0-2 4,0 1-8,3-2 3,4 0 0,1 0-4,0 0 4,1-3 0,2-3-3,-2 1 5,-3 1-4,1 0 2,-4 2 0,1 0 1,-2 2 2,1-1-3,0 1 0,1 0 6,0 0-6,5 0 0,0 0 0,-3 0 9,1 1-5,1 5 6,-5 0 6,0 0-13,1 0 8,1-1-10,-1-2 1,-3-2 8,2 1-6,2-2-4,2 0 0,2 0-6,-5 0-7,5 0-19,2-6-110</inkml:trace>
  <inkml:trace contextRef="#ctx0" brushRef="#br0" timeOffset="6270.3586">19569 195 223,'-2'0'86,"2"0"-29,0 0-30,0 0 9,2 0-33,15 0 29,1 0 15,6 3-40,2 1 4,1-4-11,-2 0 8,0 0-12,-5 0 4,-5 0-7,-5 0 2,-3 0 0,-6 0 5,-1 0 0,0 0 6,0 0 2,0 0-4,0-2-4,0 2 6,0 0-2,-1 0-4,-2 0 0,-1 0-4,1 10-1,-4 6 4,-1 6 1,1 3-1,2 4 6,-3 2-5,1 0 1,1 0 6,0 3-5,0 1-2,0-6 0,5-4 2,1-1 6,0-6-8,0-4 0,0-5 5,0-1-7,0-4 2,0-1 0,0-3-3,0 0-20,0 0-16,0 0-44,0-1-104</inkml:trace>
  <inkml:trace contextRef="#ctx0" brushRef="#br0" timeOffset="6541.3741">19579 418 290,'-6'-2'95,"6"1"-31,0-1-21,13-2-35,10 1 2,6-1 22,0 2-25,0-3 7,0 4-10,-5 1 2,-3 0-7,-3 0 1,0 0-26,-3 0 15,-8 0-41,-2-3-59,1 1-125</inkml:trace>
  <inkml:trace contextRef="#ctx0" brushRef="#br0" timeOffset="6906.395">20025 320 217,'0'-2'93,"-1"1"-43,-1 1-13,0 0-30,2 0-3,-2 3 2,2 10-4,0 4 15,0 3 10,0-1-19,0 4 8,0-4-11,0 1-4,0-1 16,-4 1-13,-3-3 7,-2-1 4,-2-3-10,-1 0 3,0-4-8,2 0 5,2-3-11,5-3 4,3-3-34,0 0-56,0 0-125</inkml:trace>
  <inkml:trace contextRef="#ctx0" brushRef="#br0" timeOffset="7291.417">20121 366 88,'3'-7'176,"-2"5"-114,-1 2-33,2 0 7,-2 0-26,0 0-3,0 0 9,0 0-15,0 0 3,0 7 15,2 6 1,-2 4 22,0 1-19,0 3-22,0-1 20,0 0-18,0-2 6,0 2 3,0-4-9,0 0 9,0-6-12,0-1 0,0-4 0,0-2 1,0-2-2,0 1-3,0-2-34,0 0-6,0 0-59,0 0-87</inkml:trace>
  <inkml:trace contextRef="#ctx0" brushRef="#br0" timeOffset="7844.4486">19950 357 185,'-5'0'79,"2"0"2,3 0-19,0 0-10,0 0-14,0 0-18,0 0 10,0-7-30,1-1 3,9 1-3,2-3 6,1 1-3,3 0-3,-3 4 5,-2 0-11,5 4 6,-3 1 0,0 0-1,2 0 5,1 0-4,-3 0 0,2 0 4,-2 0-3,1 6-1,0 5 0,-2 0 6,-2-6 0,-1 4-4,-2-1 1,-1-4 1,-2-3 8,-1 1-11,0 0 1,1 0 7,0-2-5,0 0-4,4 0 0,2 0 2,6-11-11,-3-4-4,-5 8-32,-1-3-56,-4 3-198</inkml:trace>
  <inkml:trace contextRef="#ctx0" brushRef="#br0" timeOffset="10378.5936">19279 1176 237,'-3'6'62,"0"-3"4,3-3 3,0 0-31,2-2-6,11-9-30,2-4-1,-1-1-1,0 1-19,-2-1 15,-2 1-13,-1 3 9,-5-1-1,0 3 11,-4 1-2,0 1 19,0 4-13,0 0 16,0 1-7,0 1-7,0 2 20,0-1-26,0 1 2,0 0-4,0 0-3,0 0 2,0 0-5,0 8 6,0 5-5,0 0 5,0 3 0,0 0 0,-1 0 6,1 4-8,-3-1 2,2 1 0,-1 1-2,-1-2 3,1-3-1,-1-1 0,1-2 3,0 1-4,2-2 1,0 0 0,0-2-4,0 1 4,0-2 0,0-4-3,0 1-16,0-1 16,0 0-7,0-2-9,0 0 16,0-1-17,0 0 8,0 0 8,-1-1-23,-6 1 18,-2-2 1,-2 2 5,-1-2-2,-3 2-5,-2 2 10,3-3-5,-1 3 9,-1-2-4,5 0 5,1-1 14,3 0 27,4-1-21,3 0-2,0 0 3,0 0-25,0 0 6,13 0-7,2 0 0,5 0 4,5 0-3,2 0 3,0 0-4,-1 0 9,-2 0-10,-4 0 1,-3 0 0,-6 0-3,-1 0 6,-4 0-3,-5 0 0,2 0 2,-1 0-8,2 0-8,-3 0-40,1 0-38,3 0-112</inkml:trace>
  <inkml:trace contextRef="#ctx0" brushRef="#br0" timeOffset="11212.6413">19584 1148 258,'-10'-7'72,"3"1"-24,7 0 6,0 0-39,0 0 18,0 0-4,0 0-29,0 2 17,0-2-17,3 1 2,4 1-4,2-2 5,1 3-3,1-2 0,3 3 5,-3-2-8,1 2 3,-2 2 0,-2 0-8,1 0 5,-3 0 3,1 0 0,-4 0-6,3 0 2,-3 2 4,-2 4 0,-1 1-7,0 0 12,0 1-5,0 0 0,0 3 5,0-1-7,-4 2 2,-3 1 0,1-2 0,-3 3 5,2-2-5,0 0 0,-2 1 3,-1-3-6,-4 3 3,2-2 0,-1 3-2,0-3 6,3 0-4,-2 1 0,0-5 5,4 2-9,-1-1 4,3-1 0,2-1-3,1-1 8,2-1-5,1 1 0,0-2 5,0-2-8,0 3 3,0-2 0,8 0 0,7 1 7,1-1-7,6-2 0,-2 0 7,2 0 0,-2 0-6,-2 0-1,0 0 6,-5 0 5,-5 2-11,0 0 0,-4 0 4,-3-2 2,-1 1-5,0-1 2,0 0 7,0 0-2,0 0-8,0 0 0,0 0-9,0 0 7,0 0-32,0 0-43,0 0-111</inkml:trace>
  <inkml:trace contextRef="#ctx0" brushRef="#br0" timeOffset="12216.6987">19997 1054 224,'0'0'53,"-7"0"-26,2 0 11,0 0-19,-2 0 5,4 0 3,1 3-21,2 4 13,0 1-9,0 0-4,0 4 23,4-3-19,8 0 1,-1 1-7,2-1 4,3 0-8,-1-3 0,-1 3 2,3-1 9,0-3-10,0 2 1,0-1 0,-4 1 4,2 0-6,-1-3 0,-3 0 0,-1 2-1,0 0 1,-2 1 0,1 0-1,-4-1 1,0 2 0,-2-2 0,-1 1 1,0-3-4,-1 4 5,-1-1-2,0 2 0,0 1 5,0-1-7,0 0 2,-1-2 0,-6 1 1,-2-2 0,1-2-1,-4 1 0,2-2 5,0 0-5,-2 0 0,-1-1 0,-2-2 4,2 0 0,-4 0-3,2 0-1,0 0 5,3 0-7,4 0 2,-1-2 0,6-5 8,0-2-7,3-1 3,0 0 1,0-1 1,0-1-12,5 0 6,6-2 0,3 1-8,1-2 8,0 3 0,0-2-1,-2-2-2,-2 2 0,-1 2 3,-6 1 0,2-2 0,-5 4 2,1-2-2,-2 3 3,0-3 1,0 1 3,0-1-7,0 1 0,0-1 16,-2 1-13,-5 2 10,0 0 2,0 4-11,-2-3 7,3 3-10,-1 3 3,-2-2-2,3 3 1,-4 0-3,-2 0 0,-2 1-12,0 15 11,1 3-31,4-7-17,6 1-31,3-4-127</inkml:trace>
  <inkml:trace contextRef="#ctx0" brushRef="#br0" timeOffset="14158.8098">19051 794 165,'0'0'50,"0"0"-23,0 0 9,1 0-8,1 0-9,2 0 3,-3 0-15,2 0 9,0 0 6,3 0-22,-2 0 13,2 0-6,2 0-6,-1 0 10,3 0-9,1 0-2,1 0 3,2 0 5,-1 0-8,0 0 3,2 0-3,-3 0 10,3 0-7,-2 0-3,3 0 5,0 0 1,0 0 0,-2 0-3,3 0-2,-2 0 8,1 0-5,1 0-4,1 0 0,-5 0 5,0 0-6,2 0 1,-3 0 0,-3 0-3,1 0 5,4 0-2,-2 0 0,1 0 5,0 0-7,1 0 2,1 0 0,-2 0-4,-1 0 6,1 0-2,1 0 0,-2 0 4,1 0-4,2 0 0,0 0 0,0 0-4,2 0 6,2 0-2,-2 0 0,0 0 3,4 0-4,-4 0 1,2 0 0,1 0 0,-3 0 0,0 0 0,0 0 0,-4 0 4,-3 0-7,0 0 3,0 0 0,-2 0-3,0 0 5,1 0-2,1 0 0,-3 0 4,1 0-7,-1 0 3,0 0 0,0 0-1,0 0 3,3 0-2,1 0 0,-1 0 5,0 0-7,1 0 2,-1 0 0,2 0-4,-3 0 7,2 0-3,-1 0 0,0 0 3,0 0-5,2 0 2,0 0 0,-1 0-3,1 0 7,1 0-4,-1 0 0,-1 0 4,1 0-6,-2 0 2,-1 0 0,-2-2-4,-1 2 7,2 0-3,-1 0 0,2-1 4,-1-2-7,3 1 3,-1 2 0,0-3-3,2 2 5,0 1-2,0 0 0,0 0 4,-1-2-7,0 2 3,-1 0 0,-3 0-6,0 0 11,2 0-5,-4 0 0,1 0 1,-1 0-4,1 0 3,-3 0 0,0 0-3,-3 0 7,2 0-4,-2 0 0,0 0 6,0 0-2,0 0 10,0 0-4,0 0 11,0 0-16,0 0-3,0 0-2,0 0-6,0 0 1,0-1-47,0 1-77</inkml:trace>
  <inkml:trace contextRef="#ctx0" brushRef="#br0" timeOffset="16934.9686">20733 803 219,'0'3'72,"-3"-3"-8,3 0-23,-1 0-6,1 0 5,-2 0-20,2-2-1,0-4-12,-1-1 1,-1-1-4,1-1-4,-3 0 0,1 0-3,-2 0-2,0 0 3,-7 1 2,3 1-3,-1 3-2,-3 1 5,2 1 0,-3 2 0,1 0 3,-1 0-5,1 7 2,-2 6 0,1 0-6,4 2 6,4 0 0,-1-1-3,6-2 4,1 1-2,0-1 1,0 1-2,0-2-4,0 2 6,1-2 0,6-2 0,-1 2 0,3-4 0,-2 0 0,3-1 0,-2-3-4,0 0 5,2-3-1,2 0 5,-2 0 3,2 0-8,-2 0 0,4-9 2,-3-3-3,-1 0 1,2-4-2,-2-2 2,0 2-22,-4-5 11,1 1 2,-2-2-5,0-2 8,0 0-9,-2 0-9,1 2 3,-1 0-28,-1 0 35,2 6 12,-3 0 2,1 1 1,1 1-1,-3 2 10,0 3 18,0-2-6,0 2 4,0 5-1,0-1-14,0 0 14,0 0-20,0 4-4,0 1-1,0-3 5,0 3-8,0-2 3,0 2 0,0-1-1,1 1 1,-1 0 0,0 0 5,0 0 3,0 0-7,0 1-1,0 11 2,0 3 14,0 2-15,0 4 2,0 1-1,3 4 6,0 0-8,-3 2 0,0 1 3,3-2-2,-2 0 2,-1-2-3,0 1 0,0-2 4,0-3-5,0 1 1,0-2 0,0-2-3,0-1 6,0-3-3,0 1 2,0-5 6,4-1-7,-4-5-1,0 1 1,2-5 2,-2 1-1,0-1-2,0 0 0,1 0-2,-1 0-5,3-7-51,3-5-119</inkml:trace>
  <inkml:trace contextRef="#ctx0" brushRef="#br0" timeOffset="18111.0358">20908 413 256,'-2'0'76,"1"0"-34,1 0-3,0 0-15,0 0-12,6 0 18,10 0-26,1 0 3,1 0-1,-1 0 1,-3 0-13,-4-2 6,-3 2-2,-4 0-7,1 0 8,-3-2 1,-1 2-1,0 0-4,0 0 3,0 0-4,0 0-9,0 0 15,0 0-12,-3 6 12,-2 2 0,-3 0 3,-1 1-4,1 4 1,-2 3 0,0-3-2,-2 1 5,2 1-3,0-1 0,2-7 0,1-4-5,4 2 1,3-3-5,0-2 3,0 0 4,0 0 1,0 0-3,0 0 0,0 0 0,0 0 4,6 0 0,0 0 15,0 0-14,4 0 13,-2 0-6,3 0-5,-3 0-2,2 0-1,2 0 0,-6 0-3,4 0 2,-3 0 1,0 1 0,-2 5 1,-2-4-4,1 5 3,-3-1 0,-1-2-3,2 2 1,-2-3 2,0 2 0,0-2 2,0 0-6,0 0 4,0 0 0,0-2-4,0 2 9,0 2-5,0-2 0,0-2 4,0 2-5,-2-1 1,-3 0 0,-1 1-1,-1-3 8,-2 0-5,-1 0 8,2 1-10,1-1 17,-1 0-14,2 0 8,0 0 14,-1 0-25,2 0 15,-2 0-6,4 0-7,-1 0 18,1 0-16,0-4 2,3 4 3,-1-2-1,1 0-8,-2 1 0,1 1 4,1 0-11,-2 0 7,2 0-2,0 0-1,0 0-27,0 0-9,0 0-85,0 0-108</inkml:trace>
  <inkml:trace contextRef="#ctx0" brushRef="#br1" timeOffset="28387.6236">21584 534 99,'0'2'106,"0"-2"-42,0 0-5,0 0-13,0 0-9,0 0 14,0 0-26,0 2-4,0-2 4,0 2-20,0-2 14,0 0-12,0 0-6,0 0 13,0 0-11,0 0 1,0 0-4,0 0 6,0 0-13,10 0 7,4 0 0,6 0-1,2 0 6,5 0-5,1 0 0,3 0 9,-1 0-11,-2 0 2,-4 0 0,-3 5-4,-3 1 6,-8-4-2,-3 0 0,-2-1-8,-1-1 3,-3 2 3,1-2-9,0 0 8,-1 0-12,-1 0-10,0 0-38,0 0-93,0 0-82</inkml:trace>
  <inkml:trace contextRef="#ctx0" brushRef="#br1" timeOffset="28963.6566">21744 580 40,'0'-1'78,"0"-1"-31,0 1-4,0 1-3,0 0-4,0 0-17,0 0 8,0 0-1,0 0-17,0 0 16,0 0-16,-1 0-7,1 0 10,0 3-7,0 3 19,0 3-2,0 3-13,0 0 13,0 3-18,0 2-1,-2 0 10,2 3-10,0 0-2,0 1-1,0 0 9,0 0-11,-4-2 2,3 0 0,-3 3 0,3-4 7,-1 0-7,-2-1 2,4-1 6,0-2-10,0-2 2,0-2 0,-1-2-2,1-3 6,0 1-4,-2-4 0,2 0 3,0-1-10,0-1 6,0 0-28,0 0-16,0 0-33,0 0-50</inkml:trace>
  <inkml:trace contextRef="#ctx0" brushRef="#br1" timeOffset="29407.682">21597 932 45,'-7'0'117,"2"0"-70,4 0 6,1 0 5,0 0-10,0 0 5,0 0-22,0 0-7,0 0 14,0 2-38,8 1 4,5-1-3,6 0 1,4 0 11,-1-1-13,1 1 0,-1 0 5,0 0-1,-4 0-4,-3 1 0,0-2 6,-1 1-9,-4-1 3,-2 1 0,-3-2-2,-2 0 6,-2 2-4,-1-2 0,3 0 3,-3 0-7,1 0 4,4 0 0,-1 0-4,2 1 3,1-1-23,-2 0-38,0 0-74,-2 0-116</inkml:trace>
  <inkml:trace contextRef="#ctx0" brushRef="#br1" timeOffset="29909.7107">21931 930 183,'-6'-4'115,"0"3"-50,3 1-20,2 0-29,-3 0 2,1 0-18,0 0 0,3 7 7,-2 5 1,0 0-6,2 0 6,0-1-7,0 1 26,4-3-16,7 0-1,6-2-5,-2-2 5,4 0-10,-5-5 0,3 0 4,-2 0-5,-2 0 1,1 0 0,-3 0-4,2-8-1,-7-5 3,1-1 2,-3 0-5,0 0-1,-4 1 11,0 4-5,0 2 24,0-1-21,0 2 9,-8 2-4,-2-1-4,0 1 4,0 0-8,-2 3 0,-3 0-1,0 1 0,-2 0-1,3 0-3,4 0-22,4 2 19,2 3-57,4 1-39,0 0-116</inkml:trace>
  <inkml:trace contextRef="#ctx0" brushRef="#br1" timeOffset="30847.7643">22194 1017 213,'-2'0'71,"2"0"-16,0 0 3,0 0-22,0 0 10,0 0-23,0 0-17,0-9 0,0 0-6,2-1-11,1 0-6,0 1-9,-1 0 24,0 2 2,0-1 0,-2 1 5,0 2-3,0 1 5,0-1 16,0 3-23,0 2 17,0 0-15,0 0 3,0 0-1,0 0-4,0 0 0,0 0 0,0 0-5,0 2 4,0 7 1,0 0 0,0 0-2,0 3 2,0-1 0,0-1 0,0 0 4,1 1-5,1 0 1,-1-2 0,-1 1-2,2-1 2,0 0 0,0-1-2,-2-3 1,0 2 0,1-2-2,-1 0-2,0-2-2,0 2 2,0-2 5,0-1-5,0 0-8,0-2 10,0 2-5,0-2-3,0 0 6,0 0 0,0 0 2,0 0-4,-3 0 6,-4 0 1,-1 0 0,-1 0 0,1 0 12,0 0-10,-1 0 5,6 0 10,2 0-16,1 0 12,0 0-13,0 0 4,0 0-9,4 0 3,8 0 2,1 0 15,1 1-14,-2-1 6,-2 2-7,0-2 0,-4 1 13,1 2-11,-2-1-2,0-1 0,0 2 2,-1-1-5,-1-2-21,-2 0-49,2 0-76</inkml:trace>
  <inkml:trace contextRef="#ctx0" brushRef="#br1" timeOffset="31650.8103">22369 745 125,'-5'0'119,"2"0"-57,3 0-2,0 0-6,0 0-19,0 0 13,0 0-23,0 0-24,7 0 11,9 0-6,4 0-6,4 0 11,1 0-7,0 0 2,-2 4-6,-1-1 0,-2-1 2,-6 2-1,-3-1-1,-3-2 0,-4 0 3,-1-1-6,-3 2 3,0 0-18,0-2 10,0 4-33,0-2-43,0-2-91</inkml:trace>
  <inkml:trace contextRef="#ctx0" brushRef="#br1" timeOffset="32188.841">22382 870 0,'0'2'153,"-1"-2"-90,1 0 6,0 0-21,0 0-6,0 0-6,0 1-3,0-1 8,0 0-20,0 3 3,0-3-13,0 0-6,10 0 7,5 0-6,5 0-5,0 0 8,0 0-7,2 0-2,-4 0 0,1 0 4,-4 0-6,-2 3 2,-1-3 0,-2 0-1,0 4 6,-2-4-5,-1 0 0,-2 0 7,0 0-9,-2 0 2,2 0-8,-1 0 8,-2 0-32,-1 0-20,-1 0-109</inkml:trace>
  <inkml:trace contextRef="#ctx0" brushRef="#br1" timeOffset="34438.9696">23195 304 165,'0'-4'127,"0"1"-76,0 2 3,0-3 2,0 2-30,0 1 14,0-1-24,0-1-3,-3 3 4,-2-1-9,1 1-8,1 0 0,-1 0 1,1 0-9,0 0 8,-2 0 0,2 3-3,1 3 6,2 2-3,0 2 0,0 2 1,0 1-9,0 2 8,5 1 0,2-2 2,4 1 3,0-3-5,0 1 0,1-2 2,1 2-4,4 0 2,-7-4 0,2 3-1,-4 0-1,0-1 2,-3 1-1,-1 0-6,-3 1-2,1 0 9,-2-2 0,0-2-3,0 0 2,0-1-1,0-1 2,0-2-2,-5 0-5,-8-3 7,0 1 0,-7 1-1,2-4-1,2 0 2,-1 0-6,0 0 4,4 0-4,4 0 6,-1 0 0,4-4 0,4-5 4,1-1-4,1-2 2,0-3 3,6-4-9,11-1 4,1-1 0,6-1-3,-2 1 3,-7 2-2,2 1 1,-4 3 0,-2 0-6,-4-3 7,1 3 0,-4 2 0,-2-2 4,-2 2-4,0 1 0,0 3 4,0 2 11,0-1-12,0 0 1,0 2 9,-6 2-4,-2 1-9,-2 0 0,2 0 0,2 3-2,-1 0 2,-3 0 0,-2 0-1,3 5-8,-1 9-1,0 2-18,7 3-33,3-8-7,0 0-58,0-3-90</inkml:trace>
  <inkml:trace contextRef="#ctx0" brushRef="#br1" timeOffset="35353.022">23460 480 146,'3'2'70,"0"-2"-21,1 0 21,2 0-14,1 0 9,3-9-34,-2 0-11,2-6-11,0 1 0,-2-3-9,-1 1 0,-2-1 0,-1 0-11,-3 0 11,-1 4 0,2 2 1,-2 1 4,0 3 1,0 2-6,0 0 3,0 2 18,0 1-18,0 2 2,0 0-2,0 0 2,0 0-5,0 0 0,0 0-3,0 0-5,0 1 6,0 10 2,0 0-1,0 4 7,0 2-8,0 1 2,0 0 0,0 0-3,0-2 5,2 3-2,-1-2 0,-1-3 3,2 2-6,-1-3 3,2 2-12,-2-2 7,1-2 1,-1 0 4,-1 0-1,0-3-1,0-3-1,0-1-2,0 1-10,0-1 12,0-1-13,0-1 11,0 1 4,0-2-13,0 1 12,0-1 2,0-1-3,-3 0-4,-4 0 7,2 0 0,-3 0-1,1 0 7,1 0-8,-1 0 2,0 0 0,-1 0-2,-1 0 3,-1 0-1,2 0 0,3 0 8,1 0-5,1 0 7,3 0-6,0-1 16,0 1-19,6 0 6,8 0-3,7 0 2,-3-2 1,2 2-7,1 0 1,-2 0 0,-2 0 3,-5 0-2,-4 0 3,-2 0 2,0 0-7,-6 0 0,0 0 0,0 0-7,1 0 2,5 0-29,-3 0-36,1 0-91</inkml:trace>
  <inkml:trace contextRef="#ctx0" brushRef="#br1" timeOffset="35722.043">23800 382 261,'0'-5'69,"0"1"-31,0 4 1,0 0-21,0 0-11,0 0-7,2 9 8,0 8 0,1 4-5,0 1-1,-3 0 11,0 1-12,0-2 13,0 0 7,0-3-14,0 0 6,-6-3-6,-3 0-6,-2-4 5,1-3-6,0 0-5,6-6-42,2-2-90,2 0-61</inkml:trace>
  <inkml:trace contextRef="#ctx0" brushRef="#br1" timeOffset="36089.064">23943 406 49,'0'-4'235,"1"1"-172,-1 3-24,2 0-19,-1 0 8,-1 0-19,2 0-3,-1 0-6,-1 4 9,3 9-5,-3 2 6,0 7 2,0-1 19,0 7-20,0-3 8,0-1-5,0-5-8,0-3-3,0-4-3,0-3 0,0-2 0,0-4 2,0 1-2,0-4 0,4 0-35,1 0-11,-1 0-78</inkml:trace>
  <inkml:trace contextRef="#ctx0" brushRef="#br1" timeOffset="36771.103">23707 399 158,'-5'0'69,"1"1"-19,4-1 3,0 0 7,0 0-4,0 0-24,0 0 11,0-1-34,7-6-5,1 0-7,-1 1 4,3-3-1,0 1 4,0 4 4,2 1-4,0-2-1,1 3-1,0 0 14,1 2-16,-1 0 8,0 0-5,3 0 5,-3 0-7,0 0-1,0 0 0,-1 7 5,0-1-2,0 2-3,-3-2 0,1 0 5,-1-2-5,-2 1 0,-1-1 0,1-2 6,-1 0-3,-2 2 2,1-4 2,2 2 0,-2-2-6,-2 0-1,2 0 0,-1 0-4,1 0 7,0 0-3,0 0 0,2-6-11,-1-2 6,1-3-22,-6 7-15,1-2-13,-2 5-123</inkml:trace>
  <inkml:trace contextRef="#ctx0" brushRef="#br1" timeOffset="38315.1914">22907 808 79,'-3'0'38,"0"0"-2,3 0-4,0 0 5,0 0 14,0 0-7,0 0-1,0 0 1,0 0-21,0 0 3,0 0 2,0 0-14,0 0 6,6 0-20,3 0 0,6 0 13,0 0-9,4 0-2,-1 0-2,0 0 7,4 0-5,0 0-2,-1 0 0,1 0 5,0 0 0,0 0-5,1 0 0,-2 0 5,5 0-8,-1 0 3,4 3 0,-3-2-3,3 1 8,-1 0-5,-3-2 0,0 0 4,-3 0-7,-1 0 3,-2 0 0,-3 0-3,1 0 7,-2 0-4,-1 0 0,1 0 2,-2 0-7,3 0 5,-2 0 0,-1 0-1,6 0 5,-2 0-4,-1 0 0,0 0 2,0 0-7,-1 0 5,2 0 0,-4 0-3,3 0 8,-2 2-5,3-2 0,0 1 1,0-1-5,-1 0 4,1 0 0,-1 0-4,2 0 6,-4 0-3,0 0 1,3 0-8,0 0 3,3 0 5,-1 0 0,1 0-2,-3 0 7,-2 0-5,-3 0 0,-5 0 1,-3 0-6,0 0 5,-2 0 0,1 0-4,1 0 9,-1 0-5,2 0 0,-2 0 1,2 0-4,0 0 3,0 0 0,-2 0-2,3 2 6,-2-2-4,3 0 0,-4 0 3,3 0-3,-3 0 0,0 0 3,-1 0 9,-2 0-5,0 0-2,0 0-5,0 0 8,0 0-17,0 0-16,0 0-141</inkml:trace>
  <inkml:trace contextRef="#ctx0" brushRef="#br1" timeOffset="40791.333">23137 1057 169,'0'-3'113,"0"-1"-45,0 2-16,0 2-32,0 0 7,0 0-19,0 0-3,0 0-10,0 9 7,0 4-2,0 4 15,0 0-10,0-2 7,0-2-8,-2-1 2,-1-3-3,1-1-1,-1-3-2,1 1 0,0-4 5,2 0-7,0-2 2,0 0 0,0 0-1,0 0 4,0 0-3,0 0 0,0 0 7,0 0-12,5 0 5,2 0 0,1 0 16,1 0-13,1 0 1,1 0-2,1 0 5,0 0-8,-1 0 1,1 0 0,-2 0-6,-1 3 6,-2 1 0,0 2-1,2 2 1,-2-2 0,1 1 0,-1 1 0,-2 1-4,-2 0 4,0 2 0,-3-1 0,0 2 1,0 0-2,0-1 1,0-1 0,0-2-3,0-1 5,0-1-2,0 0 0,0 0 8,-3-1-8,-4-2 1,-3 0 0,1-2 21,-1 1-18,-4-2 4,-1 0 1,0 0-2,1 0-5,3 0-2,-1-2 1,0-2 13,1 1-12,-1-2 1,2 1-2,1 0 6,1 0-9,6 3 2,1-4-14,1 1 10,0-2-30,0 1-22,3 2-71,4-3-143</inkml:trace>
  <inkml:trace contextRef="#ctx0" brushRef="#br1" timeOffset="41167.3546">23173 1096 143,'-1'-1'128,"1"0"-81,0 1-14,0-2 0,0 2-7,4-2-4,10 2-9,0 0 8,0 0 13,2 0-22,-1 0 2,-2 0-6,-5 0-3,1 0-1,-3 0-4,-1 0 1,0 0 0,-3 0 2,3 0-3,4 0 0,-6 0-19,4 0-44,-1 0-99</inkml:trace>
  <inkml:trace contextRef="#ctx0" brushRef="#br1" timeOffset="41787.39">23479 1200 176,'0'1'134,"0"-1"-63,0 0-40,0 0-21,0-8-10,0-5-24,4 1 10,0 1-7,2-2-8,-5 2 18,1 2 11,-2 1 24,0 0 20,0 4-9,0-3 10,0 5-27,0-1-2,0 1 7,0 2-23,0 0 1,0 0-1,0 0-3,0 0-3,0 0 0,0 0 6,2 0-1,1 0 8,2 5-10,0 2 3,-1 2 0,-3 2-3,2 0 5,1 5-2,-1-1 3,-1 1 1,1 2 6,1 1-6,0 0-2,0-1 4,-1 1-2,-1-2-4,0 1 1,-2-3 6,0 0-5,0-6-2,0-1 0,0-3 11,0-3-9,0 0 1,0-2-3,0 0 6,0 0-14,0 0 5,0 0-34,0 0-36,0-6-159</inkml:trace>
  <inkml:trace contextRef="#ctx0" brushRef="#br1" timeOffset="42575.435">23736 1153 269,'0'-3'79,"0"-1"-53,0-1 1,0-1 5,0 0-3,0 0 9,0 2-26,0-2 4,0 1-8,0 1-4,6-1-1,2 2-3,0 1 0,2-2-4,0 2 6,0 1-2,2 1 0,-2 0 2,2 0-6,-2 0 4,0 0 0,-3 0-6,-2 0 5,-2 0 1,1 7 0,-4 0-11,0-1 7,0 3 4,0-1 0,0 1-3,0 2 6,0 0-3,0 0 0,-7 2 3,-1-1-6,-1-2 3,-1 2 0,0 1-2,0-2 5,-2 1-3,-1 0 0,-1 2 4,1-1-7,3-3 3,0-1 0,4-2-2,2-4 5,-1 2-3,4-4 0,-1-1 6,2 0-11,0 0 5,0 2 0,0-2-3,0 1 6,0 0-6,0-1 1,13 0 2,2 2 10,4-2-8,1 0-2,1 0 6,1 0-1,0 0-5,0 0 6,1 0-4,-3 0 13,-1 0-12,-8 0 0,-1 0 11,-5 0-11,-3 0 0,-2 0-2,0 0 7,0 0-15,0 0 7,0 0-19,0 0-5,-5 0-71,-1 0-128</inkml:trace>
  <inkml:trace contextRef="#ctx0" brushRef="#br1" timeOffset="43723.5008">24476 876 181,'0'-3'77,"0"3"-23,0 0-2,0-1-29,0-1 19,0 2-7,0-1-23,0 0 13,0-1-22,0-1 0,0 1-1,0 0 3,0-3-5,0 3 0,0-5 2,0 3-6,0-2 4,0-2 0,-4 2-2,1-1 2,-2 0-2,-1-1 2,-4 3 0,0-1-2,1 0 2,0 1 0,-1 4-1,0 1 5,0 0-6,0 0 2,0 0-5,-3 9-2,-2 4 7,4 1 0,0 2-2,3 1 6,-1-3-5,6 0 1,3 0 0,0-2-3,0-1 3,0 1 0,5-3-1,3-1 1,3-1 0,2-3 5,-3 1-3,1-4 18,1-1-19,2 0 8,-1 0 4,0 0-8,1-1-3,0-13-2,0-2-10,2-4 7,-5-4-27,1-2-37,-4-1-37,-4 11-29,-3 2-5,-1 1 95</inkml:trace>
  <inkml:trace contextRef="#ctx0" brushRef="#br1" timeOffset="44149.5251">24507 607 103,'0'-18'93,"0"12"-42,0 3-17,0-1-5,0 1-24,0 0 7,0 3-1,0 0-5,0 0 18,-1 0-16,1 0 1,0 0 12,0 0-17,0 0 16,0 0-10,0 6-9,0 7 22,0 1-18,0 3 4,0 4 6,1-1-12,-1 2 9,2 2-9,0-1 1,0 1 14,-2 1-18,0 0 3,0-2-1,3-2 4,-2 0-6,1-3 0,2-2 1,0 1 16,0-3-15,-1-1 4,-1 1 3,1-3-2,-3-1-7,2-1 0,0-1 1,0-5-3,-1 0 2,-1-2 0,0-1 0,2 0-15,-1 0-5,-1 0-49,3-4-178</inkml:trace>
  <inkml:trace contextRef="#ctx0" brushRef="#br1" timeOffset="44869.5663">24787 473 96,'0'-3'81,"0"-1"-34,0 4 3,0 0-29,0 0-12,0 0-7,-2 0 4,-7 0-6,-1 1 9,0 10 2,1 0 10,-3-1-18,1 5 5,0-2 15,1 2-18,-2-4 7,-3 3-11,1-1 2,-2-4 0,0 3-2,4-4-1,0 1 0,6-5 3,0-1-4,6 1 1,0-4-2,0 1-1,7-1 6,10 0 16,5 1 15,1-1-28,2 0 12,-2 0-14,4 0-1,-3 0 8,-3 0-9,-4 0 2,1 0 2,-2 0 4,-5 0-11,-3 0 1,-4 0 0,1 0-11,-5 0 10,0 0-15,0 0 1,0 0-36,0 0-4,0 0-32,0 0-65</inkml:trace>
  <inkml:trace contextRef="#ctx0" brushRef="#br1" timeOffset="45305.5912">24802 551 139,'-7'-8'82,"4"0"-26,1 4-23,2 4-15,-2 0 8,2 0-21,0 0 7,0 0 3,0 0-14,0 0 10,0 0-5,0 0-5,-3 7 15,-2 4-10,3 2 4,0 2 0,-1 0-5,2-2 2,-1 0-7,2 3 3,-1 1 16,-2 1-18,3-2 5,0 1 12,0-2-14,0-2 14,0-3-16,0-3 1,0 0 5,0-1-7,0-5-1,0 0 0,0 0 5,0-1-8,0 0 3,0 0-39,0 0-70,0 0-202</inkml:trace>
  <inkml:trace contextRef="#ctx0" brushRef="#br2" timeOffset="62260.561">17710 2195 118,'0'-4'64,"0"0"-23,0 1-15,0 1 9,0-1-17,0 2 8,0-2 7,0 1-22,0-3 7,0 3-18,0-2-5,0 0 1,0 3-36,1-2-10,1 0 6,-2 3 2,0 0 30,0 0 8,0 0 4,0 0 6,0 0-6,0 0 5,0 0 9,0 0-6,0 0 17,0 0 2,0 0 2,0 0 17,0 0-18,0 0-4,0 0 4,0 0-20,0 0 10,0 0-18,0 0 5,0 0-3,0 7 2,2 3 0,4 4 9,-3 1-9,3 1 13,-2 4-7,2 0-9,-5 0 12,3-2-12,-1-1-1,1 1 1,-1-1 5,-2-2-6,2 0 0,-2 0 0,2 0-2,0-2 3,0 1-1,0 0 0,0-4 5,0-1-7,-3-1 2,4-3 0,-3 0-2,1-3 3,1 2-1,-1 0 0,0-2 3,-2 0-4,1-2 1,-1 1 0,0-1-3,2 0 4,0 0-1,-2 0 0,1 0 1,3-3-1,1-5 0,2-9 0,1-1-6,1-3 4,1 1-12,2-1 7,-2-2-18,-1 2 21,-2 0-8,-1 2-16,-1 1 26,-2 3-11,-1 0 13,2 4-1,-4 2 6,0 2-5,1 0 0,1 4 0,-2-3 21,0 4-11,0-1 6,0-1 3,0 2-18,0 2 17,0 0-11,0 0-6,0 0 12,0 0-11,0 0 0,0 0-1,0 0 7,0 0-11,0 0 3,3 9 0,4 2-1,-2 3 4,2 1-3,0 0 0,0 1 4,2 1-5,1 2 1,3-2 0,-1-1-1,0 2 3,1-2-2,-1 1 0,0-3 4,-2 3-8,0-3 4,-4-2 0,3 0-3,-1-2 4,-1-2-1,-1-2 0,1-1 4,-2-3-5,-1 1 1,-1-3 0,0 0-9,1 0 7,-1 0 2,0-5 4,3-10 4,1-5-11,0-5 3,-1-2 0,0 0-9,2-3 6,-3 2-6,-1 1 6,-2 3-26,-2 3 22,0 1 3,0 5 4,0 3 21,0 1-16,0 2 9,0 2-4,0 0-3,0 5-5,0 0-2,0 2 1,0 0-7,0 0-3,0 0-34,0 0-42,0 0-76</inkml:trace>
  <inkml:trace contextRef="#ctx0" brushRef="#br2" timeOffset="62875.5962">18249 2500 167,'-3'2'124,"2"-2"-45,-1 0-4,2 0-30,-1 0-15,1 3-15,-3 2-9,0 5-9,2 2 3,-2 5 0,-1 1-2,1 2 5,1-3-3,2 0 0,0-2 5,0-1-7,2-5 2,9-3 0,5-3 6,-2-3-1,1 0-5,1 0 8,-2-6-3,0-6-5,-4 2 0,-2-3 0,-1 2-7,-4-2 10,-1 1-3,-2 0 0,0-1 3,0-3-6,0 3 3,0-1 0,0 3 1,-5-1 4,-3 3-3,-1 1-1,3 1 8,-4 3-11,3 1 2,0 3 0,1 0-2,-3 0 2,1 2-1,3 14-5,1-7-34,1 4-29,3-3-100</inkml:trace>
  <inkml:trace contextRef="#ctx0" brushRef="#br2" timeOffset="63722.6447">18472 2583 104,'-7'0'97,"2"0"-33,2 0-23,2-1-11,-2-3 6,3-2-11,0 0-3,0-2 15,0 3-24,0-4 10,0 2-7,0-1-15,9-2 9,-1 3-10,1 0 0,-1 2-2,0 1 5,1 3-3,-2 1 0,1 0 2,-1 0-6,0 0 4,0 0 0,0 0-6,-1 0 8,-2 9-2,2 1 0,-3 1-1,-3 0-3,0-1 1,0 2 3,0 0-6,0-3 11,-3 4-5,-7-1 0,-4 2 5,-1 1-2,2 0-3,-3-1 0,5-1 1,-1 1 3,3-5-4,3-1 0,1-1 4,2-1-8,1-2 4,1-2 0,1 3-3,0-4 5,0 2-2,1 0 0,11-2-5,3-1 0,2 0 5,1 0 0,-3 0 4,-2 0 3,-3 0-7,-1 2 5,-6-2 0,-2 0 12,2 1-9,-3 1-2,0-2-1,0 0 1,0 0-6,0 0 0,1 0-24,-1 0-3,3 0-89,1 0-110</inkml:trace>
  <inkml:trace contextRef="#ctx0" brushRef="#br2" timeOffset="64428.6851">18808 2345 178,'-2'0'107,"2"0"-31,0 0 6,0 0-30,0 0-18,0 0 5,0 0-33,0 0 15,0 0-6,0 0-12,2 0 12,12 0-9,6 0-4,5 0 10,1 0-3,3 0-10,0 0 1,-3 0 0,-3 0-2,-1 0 2,-4 0 0,-4 0 0,-6 0 4,-1 0-7,-5 0 3,-1 0 0,-1 0-7,0 0 7,0 0-3,0 0 2,2 0-30,-1 0 4,-1 0-23,0 0-64,0 0-86</inkml:trace>
  <inkml:trace contextRef="#ctx0" brushRef="#br2" timeOffset="64944.7146">18844 2500 143,'0'4'78,"0"-1"-4,0-3-16,0 0 7,0 0-21,0 0-5,0 0-3,0 0-24,0 0 13,0 0-19,0 0-2,4 0 2,12 0-2,3 0 5,5 0-2,2-3 1,-1 3-9,1-2 1,-1 2 0,-5 0-2,-2 0 4,-4 0-2,-1 0 0,-6 0 3,-3 0-4,0 0 1,-2 0 0,-2 0-7,0 0 7,0 0-20,0 0-21,0 0-137,0 0-193</inkml:trace>
  <inkml:trace contextRef="#ctx0" brushRef="#br2" timeOffset="67579.8653">19440 2027 174,'0'4'61,"-2"1"-14,2-5 5,0 0 3,0 0 6,0 0-21,0 0-4,6-9-10,4-4-22,3-6 6,0-3-10,0 1-5,1-2 1,0 1-25,-1 1 16,-3 3 12,-3 4 0,-1 1-4,-3 4 5,1 3 0,-2 0 20,-1 2-12,1 1 4,-2 2 6,0-1-17,0 2 17,0 0-17,0 0 0,0 0-2,0 0 0,0 3 1,0 7 0,0 1 2,0 5-6,0 0 4,4 1 0,-3 1-4,2 1 9,-1 0-5,-1 2 0,1-2 0,2 0-5,-1 1 5,-2 0-3,3-3-2,-2 0-7,-1-1 10,-1-3-5,2-3-10,-2 2 16,0-3-14,0-1-1,0-1 10,0 0-29,0-2 13,0 0-7,0-2-19,0-2 17,0 1-13,0-1 14,0-1 22,0 0-9,0 0 15,-3 0 0,-3 0 4,2 0 0,-6 0 8,1 0 2,-1 0-5,-2 0-2,-1 0-5,-2 4 7,3-4-1,0 3 34,4-2-3,3-1 1,5 0 15,0 0-36,0 0-2,20 0-15,7 0 4,5 0 9,5 0-12,-1 0-1,-2 2 0,-4 1 6,-3 0-6,-9-1 0,-3 1 3,-5 0-5,-5-3 2,0 0-3,-5 0-18,0 0-65,0 0-79</inkml:trace>
  <inkml:trace contextRef="#ctx0" brushRef="#br2" timeOffset="68450.9151">19897 1847 110,'-2'-6'108,"2"1"-17,0 5-37,-2 0-12,2 0-6,0 0-31,-2 0 1,1 6-6,-2 11 0,0 3 10,-4 5-9,1 0 3,1-2-4,2-1 7,-1-5-7,3-5 0,-1-3 0,1-6-2,1-1 4,0-2-2,0 0 8,0 0-3,0 0 12,0 0-14,0 0 3,3 0-2,4 0-2,3 0 5,3 0-5,0 0 4,3 0-8,0 0 2,1 0 0,-2 0-4,0 1 6,0 4-2,0 2 0,-3-1-5,-2 2 1,-2-1 3,-2 2-7,-2-1 3,-1 1 2,1 0 3,-1 0 0,-1 0 4,1-2-5,-3 2 1,2-1 0,-2-1 4,0-1-2,0 0 3,0 1 2,0-2-2,-8 2 0,-2-3-4,-3 1 2,-1-1 11,0-2-12,0-1 5,0-1 0,0 0-2,3 0 3,-2 0-7,1 0 2,-1 0 0,-1-3 0,4-3-3,1 0 0,2 0-6,3-1 6,4-6-20,0 7-28,0-3-33,2-1-105</inkml:trace>
  <inkml:trace contextRef="#ctx0" brushRef="#br2" timeOffset="68832.9369">19953 1816 205,'0'0'96,"0"0"-33,0 0-20,6-4-35,10 4 2,4 0 22,3-2-21,-1 2-10,-3 0 14,-4 0-12,-4 0-2,-2 0-1,-8 0-2,1 0 1,-2 0 1,0 0-4,0 0 3,0 0-24,0 2-24,0 2-66,0-2-77</inkml:trace>
  <inkml:trace contextRef="#ctx0" brushRef="#br2" timeOffset="69335.9657">20198 2006 144,'-2'0'114,"0"0"-33,2 0-44,0 0 6,0 0-29,0 0-4,0 0-10,0 4 2,0 7-2,4 4 0,2 3 2,2-3 6,-1 4-8,-2-3 2,-1-1 17,-3 0-17,-1-2 22,0-1-6,0 0-9,-3-2 19,-9-2-22,-1-2 1,-2-1-3,3-1 3,2-4-14,5 0 4,5 0-32,0 0-11,0 0-99,0 0-137</inkml:trace>
  <inkml:trace contextRef="#ctx0" brushRef="#br2" timeOffset="69732.9884">20329 2033 213,'0'-3'47,"2"0"3,-2 3-13,0 0-20,0 0 17,2 0-8,-2 0-16,2 0 12,-2 0-21,1 8 19,1 2 10,0 5-28,-1 0 17,1 3-8,-2 2-4,0 1 19,0 0-22,0-1 7,0-4 5,0-1-12,0-2 6,2-6-10,0-3 2,-1-1-1,-1-1 1,2-2-3,1 0 1,2 0-48,-3-2 5,1-7-91,-2 0-216</inkml:trace>
  <inkml:trace contextRef="#ctx0" brushRef="#br2" timeOffset="70273.0193">20169 2073 1,'-5'0'260,"1"0"-165,4 0-29,0 0-35,0 0-2,0 0-11,0-2-9,0-6-2,3 4-3,3-2-4,2 0 8,3 0-5,0 1 4,1 0-7,1 1 2,2 0-2,-1 2 4,2 0-4,-1 2 12,2 0-11,-2 0 15,0 0-12,-1 4-4,-1 1 12,-3 2-9,0-1 4,-2-3-1,-1 1-2,0-2 5,-2-1-9,0 1 0,0-1 0,3-1 5,4 0-5,1 0 0,0-7-21,-3-1-4,-1-4-70,-1 0-208</inkml:trace>
  <inkml:trace contextRef="#ctx0" brushRef="#br2" timeOffset="71677.0996">19313 2424 22,'-5'2'98,"0"1"-38,5-3 20,0 0-16,0 0-15,0 0 1,0 0-24,0 0 15,8 0-28,8 0-6,-2 0 16,8 0-21,3 0 5,2 0-3,2 0 6,0-3-10,3-1 0,-2-2 0,-3 3-3,-2 1 5,-3 0-2,0 0 0,-4 2 4,2 0-5,0 0 1,0 0 0,2 0-1,3 0 2,0 0-1,0 0 0,1 0 5,-3-1-6,0 0 1,-3-1 0,0 2-3,-1 0 5,-1 0-2,-1 0 0,1-3 4,2 3-6,-1-3 2,-1 2 0,0-2-2,2 1 4,-1 2-2,-1-2 0,1 2 5,-1-1-6,0-1 1,-1 1 0,-2-2-3,0 0 6,0 3-3,-1-1 0,0-2 2,3 1-3,0 1 1,3-2 0,0 1-5,0 0 7,0 1-2,-1-1 0,-3 1 4,-2 0-6,-1-1 2,-2 2 0,-4-2-3,2 1 5,-2 1-2,-1 0 0,-2 0 3,1 0-7,0 0 4,1 0 0,1 0-3,-4 0 5,6 0-2,-5 0 0,2 0 5,1 0-7,-4 0 2,5 0 0,-1 0-5,-2 0 8,0 0-3,-4 0 0,2 0 7,-3 0 0,0 0-2,0-2-3,0 2 7,0 0-4,0-1-7,0 1 2,0-1-47,-4 1-91</inkml:trace>
  <inkml:trace contextRef="#ctx0" brushRef="#br2" timeOffset="74308.2501">19582 2616 264,'-3'0'84,"0"0"5,3 0-35,0 0-17,0 0-8,6 0-27,11 0 12,2 0-14,4 0 5,0 0-3,0 0-2,-1 0 0,-6 0 0,-2 0-6,-4 0 5,-3 0-7,-4 0-7,-1 0 11,-2 0-5,0 0 0,0 4 2,0 0-13,-3 3 18,-9 2 2,-1 1 0,-4 2 4,-2 1-1,2 2-1,-2 1 2,0-2 3,3 0-8,1-1 1,3 0 0,2-5-3,3 0 5,4-3-2,1-1 0,1-4 3,1 3-5,0-3 2,0 0 0,0 0 5,8 0-3,5 0 6,2 0-5,1-1 4,-2 1-9,0 0 2,1-2 0,-2 2-4,0 0 7,1 0-3,-2 0 0,0 5-2,-2 3 0,-3 2 2,-1 0-2,-3 4-4,-3 1 0,0 0 6,0 2 0,0-1 6,-10 1-5,-2-5-1,2-2 0,0-1 5,0-4-1,2-1 0,1-1 9,-3-1-12,0-2 16,-2 0-17,1 0 3,-2 0 1,1 0 1,0 0 4,2 0 2,-2 0-9,2-3 15,2-3-13,-2-1-4,3 3 8,1-1-1,0-1-7,3 2 0,2 1-2,1 1-3,0 1-10,1-2-26,5 2 1,6-1-57,2-3-92</inkml:trace>
  <inkml:trace contextRef="#ctx0" brushRef="#br2" timeOffset="75088.2947">19998 2707 205,'-4'-6'62,"0"-1"5,4-2-29,0-1 6,0 1 4,0 2-21,0-1 3,0 2-25,0 5-3,4-2 1,0 2 3,5-3-6,-1 3 0,4-1 0,0 2-3,-1-1 3,2 1 0,-1 0-1,0 0-3,-4 0 3,-2 0-1,-3 8-2,-2 2-3,-1 2 6,0-2 1,0 5 2,-1 1 8,-9 1-10,0-1 0,-4 2 2,1-2 0,2 1 0,-3-1-2,2-1 0,-1 1 5,1-3-6,2 2 1,0-2 0,0 0-4,0 2 5,0-2-1,2-1 0,-1 1 4,1-5-5,1 0 1,2-3 0,2 0-3,1-2 5,2-3-2,0 2 0,0-2-1,0 0-2,7 0 4,8 0-1,3 0 20,7 0-17,4 0 4,1 0-6,0 0 6,-2 0-7,-2 0 0,-6 0 0,-7 0 5,-3 0-3,-5 0 1,-4 0 4,-1 0 0,0 0-2,0 0-5,0 0 2,0 0-4,0 0 2,0 0-14,0 0-23,0 0-98,0 0-138</inkml:trace>
  <inkml:trace contextRef="#ctx0" brushRef="#br2" timeOffset="76063.3505">20928 2431 281,'0'0'91,"0"0"-55,0-2-12,0-5 6,0 0-26,0-1 14,0 1-11,0-2-1,0 3-6,0-1 0,0 1 0,-5-4 0,-1 4 2,-1 1-2,-5-3 0,-1 2 1,0 1-5,-1 4 4,2 1 0,-4 0 0,-3 0 3,4 4-7,1 9 4,3 1 0,-6 2-7,10 0 7,6 3 0,-1-5 0,2 3 2,0-2-4,0 2 2,0-4 0,8-2-2,1 2 2,-1-3 0,4-2 0,-4-2 0,6-3 0,-3-3 0,5 0 1,-2 0 9,0 0-6,1-9-4,-5-3 0,2-3-23,-6 0-6,1-5-11,-2-1-10,0-1 8,-3 9-52,-2-2 6</inkml:trace>
  <inkml:trace contextRef="#ctx0" brushRef="#br2" timeOffset="76543.378">20921 2175 36,'0'-13'82,"-1"2"-20,-1 7-23,-1 3-7,3-2-7,-4 1 26,4 1-15,0 1-21,-1 0 9,1 0-22,0 0 1,0 0-3,0 0 4,0 0-5,0 0 1,0 0 0,0 1 12,0 9-3,0 5 7,0 1 7,0 4-16,0 2 11,0 1-17,0 1 2,0 0 3,0-1-3,0 0 1,1 3 0,1-2 5,-2 0-6,0-1-2,2-1 0,-2-2 10,2-2-8,-2-2 3,1-1-6,2-1 7,1-1-7,-2-2 0,-1-2 0,1-2 9,-1-2-3,-1-3-6,2 0 0,-2 0 5,1-2-10,2 0 5,1 0-22,-2 0-12,2-9-98,2-3-210</inkml:trace>
  <inkml:trace contextRef="#ctx0" brushRef="#br2" timeOffset="77532.4345">21070 2059 140,'-7'0'88,"1"0"-12,6 0-20,0-2 7,0 2-15,0 0-20,0 0-11,0 0-11,12 0-2,1 0 8,0-2-6,1 2-7,-2 0 1,-1 0 0,-2 0-7,-2 0 7,-1 0 0,-3 0-2,-1 0-12,-1 0 12,-1 0-1,0 4-12,0 3 11,0 0 4,-1 2 0,-10 1 5,1-1 3,1 0-8,-3 0 0,4-2 0,-1-1 0,2-1 1,1-2-1,1 0 0,2-2 4,3-1-6,0 0 2,0 0 0,0 0-3,0 0 3,0 0 0,0 2 0,0-1 3,4 1-5,3 0 2,2 4 0,-3-4-5,1 5 6,2-2-1,-1 2 0,-2-1 5,3-1-6,-1 1 1,0-1 0,-1 1-2,0-1 2,-4 1 0,3-1-1,-5 1 4,1-2-7,-2-1 4,0 0 0,0 0 0,0 1 4,0-1-4,-2 0 0,-6 2 8,1-1-7,-2-1-1,1 0 0,1 0 11,-1-3-9,-2 2 4,-2-2 1,2 0-3,-3 0 5,1 0-4,2 0-3,0 0 12,4 0-12,0 0 5,5 0-7,-1 0 7,2 0-15,0 0-1,0 0-38,0 0-65,0 0-144</inkml:trace>
  <inkml:trace contextRef="#ctx0" brushRef="#br1" timeOffset="85140.8697">21743 2086 64,'0'-4'103,"0"2"-61,0 1 9,0-3-18,0 2 0,0 1 22,0 0-28,0-1 8,0 2-6,0 0-15,0 0 16,0 0-18,0 0-2,0 0 13,0 0-20,0 0 6,0 0-9,0 0 8,0 0-15,11 0 11,9 0-4,4 0 0,2-1 7,4 1-7,0 0 0,2 0 2,-3 0-7,-3 0 5,-4 0 0,-2 1-1,-5 1-2,-5-1-1,-3-1 2,-5 0-9,-1 0 5,1 0-8,-2 0-6,0 0 4,0 0-60,0 0-79</inkml:trace>
  <inkml:trace contextRef="#ctx0" brushRef="#br1" timeOffset="85696.9014">21879 2097 96,'0'0'53,"0"0"-20,0 0 8,0 0-3,0 0-4,0 0 13,0 0-17,0 0 6,0 0 2,0 0-22,0 0 10,0 0-19,0 0-5,0 0-3,0 7 4,0 2-3,0 4 10,0 2-4,0 2 0,0 3-6,0-1 4,0 3-1,0 0 0,0-1-3,0-1 0,0-4 5,0 1-6,0-3 1,0 1 0,0 1-2,0-1 8,-3-2-3,1-1-1,1-1 6,-1-2-12,2-3 4,0-1 0,0-1-3,0-1 3,0-1 0,0-2-17,0 0-31,0 0-18,0 0-50,0 0-54</inkml:trace>
  <inkml:trace contextRef="#ctx0" brushRef="#br1" timeOffset="86124.9259">21754 2447 174,'-4'0'81,"3"1"-8,1-1 3,0 0-25,0 0 4,0 0-20,0 0-28,0 0 16,0 0-23,14 0 1,4 0 3,5 0 6,4 0-10,-1 0 0,6 0 4,-3 0-6,-4 0 2,-1 0 0,-3 2-3,-1-1 9,-10 1-6,-2-2 0,-1 1 0,-4-1-1,-3 2 4,0-1-3,0-1 5,0 0 5,0 0-10,0 0 0,0 0-17,0 0 7,2 0-46,2 0-80,2 0-121</inkml:trace>
  <inkml:trace contextRef="#ctx0" brushRef="#br1" timeOffset="86610.9537">22136 2436 240,'-6'-3'63,"-2"0"-11,5 2 1,-3 1-21,2 0-5,-3 0-8,0 0-15,2 10 2,-2 2 0,2 2-6,5-1 14,0 1-12,0-1 0,0-1-2,7 0 10,5-3-10,1 0 0,0 0 2,6 1 4,-3-7-1,0-2 1,-2-1 6,0 0-8,0 0-1,-8 0-3,2-9 1,-2-3-3,-3 0 2,-2-5 0,-1 4 0,0 1 7,0-2-7,0 4 1,0-2 0,-8 1 11,0 2-6,0 0-6,-4 1 0,2 4 5,1 2-9,1 2 4,-1 0-8,3 0 5,2 10-22,3-3-17,1 0-63,0 0-113</inkml:trace>
  <inkml:trace contextRef="#ctx0" brushRef="#br1" timeOffset="87412.9997">22371 2493 157,'-5'0'120,"-2"0"-36,2-4-42,4 0 21,-1 0-33,2-1-1,0 3-3,0-1-21,0-2 4,0 2-9,0 0 1,0 0-5,3 0 5,4 0-1,0 2 0,0-1 4,0 2-5,2 0 1,-1 0-1,-3 0-7,2 0 8,0 0 0,-4 5-5,-1 1-8,-1 1 10,-1 3-5,0-3 8,0 1-7,0 1 7,0 1 0,-10-1-1,0-2 9,0 4-8,-3-2 0,1 1 0,1 1-2,-1 0 2,0-1 0,4 1 0,1-3 3,1-3-4,4-1 1,0-2 0,2-2-5,0 2 5,0-1 0,0 1 0,2-1-3,8 0 3,3 1 0,2 0 2,0 0-4,0-1 3,-3-1-1,-2 1 0,-2-1 10,-3 0-10,-1 0 5,-2 0-3,-1 2 21,1-2-20,-2 0 5,0 0-4,0 0 3,1 0-9,5 0 2,-2 0-9,-1 0 0,3 0-59,1 0-144</inkml:trace>
  <inkml:trace contextRef="#ctx0" brushRef="#br1" timeOffset="88171.0429">22695 2318 76,'-2'0'100,"1"0"-39,1 0-7,0 0 5,-2 0-16,1 0 19,1 0-21,0 0-14,-2 0 5,2 0-28,0 0 16,0-2-7,0 2-13,0 0 19,0 0-19,0 0 0,6 0-2,11 0 7,2 0-5,4 0 0,2 0 1,0 0-3,2 0 2,-2 0 0,-2 0-2,-4 0 8,-6 0-7,-5 0 1,-2 0 0,-6 0-4,0 0 4,0 0 0,0 0-1,0 0 1,0 0-3,0 0-9,0 0-26,0 0-10,0 0-124,0 0-125</inkml:trace>
  <inkml:trace contextRef="#ctx0" brushRef="#br1" timeOffset="88669.0715">22710 2457 159,'0'2'65,"0"-1"-2,0-1-20,0 0 2,0 0-16,2 0 10,5 0 3,-1 0-22,3 0 5,1 0-13,0 0-7,3 0 11,0 0-13,6 0-1,1 0-2,0 0 7,2 0-11,-2 0 4,-4 0 0,-4 0-2,-4 0 5,-2 0-3,-3 0 0,-3 0 4,0 0-6,0 0 2,0 0 0,0 0-4,0 2-13,0-1-36,0 2-102,0-1-167</inkml:trace>
  <inkml:trace contextRef="#ctx0" brushRef="#br1" timeOffset="91779.2494">23391 1991 151,'-5'2'128,"3"0"-63,2-2-29,0 0 23,0 0-11,0 0-19,0 0 16,0 0-29,2-4 5,4-6-17,3-3 3,2-3-11,-2 0 4,2-1-21,0 2 21,-1-3-18,0 0 10,-2 4 3,0-1-17,-3 2 19,-3-1 1,-2 5 2,0 2 6,0-3-4,0 6 3,0 0 2,0 2-1,0 1 0,0 1-6,0 0 0,0 0 3,0 0-1,0 0-2,0 0 0,0 0 0,0 4-5,0 8 5,-2 3 0,-1 2-2,1 4 5,-3-1-3,2 3 0,-1 3 5,4-2-10,-1 0 5,1 0 0,0-3-4,0-1 2,0-4 1,0 1 1,0-5-15,0-1 13,0 0-18,0-1-8,0-5 13,0 3-11,0-2 9,0-2 1,0 0-22,0-3-2,0 2 0,0-3 19,0 0 20,0 0-12,0 0 9,-5 0 4,-2 0-1,-3 0-3,0 0 4,-3 0 0,-2 0 0,1 0 6,1 3 1,1-2 19,2-1-4,6 2 20,0-2-14,2 0 6,2 0 12,0 0-37,16 0-8,5 0 9,7 0-5,1 0 1,-3 0-6,0 0 0,-4 0-2,-6 0 6,-6 0-7,-1 0 3,-6 1-1,1 1-3,-4 1 4,0-3-2,1 0 2,1 0-48,-1 0-15,1 0-73,2 0-96</inkml:trace>
  <inkml:trace contextRef="#ctx0" brushRef="#br1" timeOffset="92619.2974">23650 1848 107,'0'-3'67,"0"0"-10,0 2-13,0 1 0,0-2 13,0 2-22,0 0-4,0 0-17,0 0-8,0 15-6,0 1 1,0 4 0,0 0 11,0 1-11,0-2 3,0-2-4,-2-5 5,0-3-6,2-2 1,-1-4 0,1 0-2,0-3 6,0 0-4,0 0 0,0 0 3,0 0-7,0 0 5,0 0-1,5 0 6,3 0-4,2 0 2,0 0-3,0 0 6,0 0-11,2 0 4,1 0 0,-1 0-4,0 0 5,1 0-1,1 3 0,-4 3-1,1 2-3,-1 1 4,-1 0-7,-1 0 3,0 0-9,-1 1 13,-2-2 0,0 0 2,-3 0-7,-1-3 5,-1 1 0,0-1-2,0-3 10,0 2-8,0 0 11,-3-1-10,-5-1 15,-2-1-11,-3 1 4,-3 1 5,1-3-9,2 0 5,-2 0-10,-2 0 5,4 0 4,1 0-7,2 0-2,2 0 1,-1-2 5,4-1-8,2-1 2,1-1-32,1 2-7,1 0-65,0-1-80</inkml:trace>
  <inkml:trace contextRef="#ctx0" brushRef="#br1" timeOffset="93143.3274">23683 1857 146,'-5'-6'85,"1"2"-10,4 2-10,0 2-38,0-1 9,0 1-11,0 0-16,0 0 11,0 0-17,0 0 5,0 0-8,3 0 6,1 0-1,5 0-5,-2 0 0,-1 0 1,4 0 4,0 0-5,2 0 12,0 0-9,3 1 6,1 2-9,0 0 1,0 0-1,0-3 3,-2 2-3,-2-2 0,-2 0 5,-1 0-6,-5 0 1,2 0 0,-5 0-1,-1 0 4,0 0-3,0 0 0,0 0-15,0 5-11,0-3-68,0-1-84,0 3-43</inkml:trace>
  <inkml:trace contextRef="#ctx0" brushRef="#br1" timeOffset="93572.352">23988 1963 86,'0'-2'170,"0"-2"-111,0 4-16,0 0-5,0 0-24,0 0 6,0 0-14,0 0 2,0 11-5,0 3-3,4 1 0,2 0 3,-2 3 5,2 0-8,-3-2 6,-1 1-5,-1-1 21,-1-3-12,0-1 0,0-3 3,0-2-5,-1-1-6,-8-1-2,3-3 2,-3 2-11,2-2 0,1-1-43,5-1-41,1 0-87</inkml:trace>
  <inkml:trace contextRef="#ctx0" brushRef="#br1" timeOffset="93999.3764">24125 1986 231,'2'-4'73,"-1"1"-3,-1 1-30,0 2-6,0 0-2,0 0-26,0 0 13,0 0-19,2 0 4,-2 0-2,0 9 1,0 3 4,0 5 17,0 3-16,0-1 12,0 2-10,0-3-8,0-1 9,0-5-8,0 0-1,0-3 2,0-3 3,0 0-7,0-3 0,0 1 0,1 0-6,6-2 2,-2-2-22,-1 0-27,-1 0-106,0 0-139</inkml:trace>
  <inkml:trace contextRef="#ctx0" brushRef="#br1" timeOffset="94613.4114">23924 2001 16,'-3'0'132,"1"0"-78,0 0 12,2 0-3,0-6-4,0 1-3,0-3-40,0 2 5,0-2-4,7 1-14,2 1 16,-3 1-13,4 3-1,2 0 4,-1 0-2,3 2-7,1-1 0,4 1 4,-3 0-2,1 0-2,-1 0 0,1 0 4,0 1 4,0 7-7,-4 0-1,1 0 3,-3-2 0,1 1-1,0-3-2,-1 1 6,4-2 4,-3-3-8,2 1 4,-1-1-5,-2 0 10,-1 0-10,-1 0-1,1 0 1,-4-3-1,1-7-2,-4-1-16,1 2-14,-4 3 5,0 1-64,0 4-106</inkml:trace>
  <inkml:trace contextRef="#ctx0" brushRef="#br1" timeOffset="102511.8633">23210 2361 150,'-2'3'67,"2"-3"-29,0 0 2,0 0-12,0 0-6,0 0 10,0 0-13,0 0 4,0 0-19,0 0-2,6 0 23,-2 0-19,3 0 7,2 0 3,4 0-11,2 0 4,2 0-8,3 0 2,0 0 6,-2 0-7,2 0-2,-1 0 0,-4 0 6,-2 0-8,4 0 2,-4 0 0,1 0-2,-1 0 3,2 0-1,0 0 0,0 0 4,0 0-5,3 0 1,0 0 0,-1 0-2,-1 1 5,-1-1-3,0 0 0,-2 0 4,-1 0-6,0 0 2,1 0 0,0 0-4,2 0 6,-1 0-2,1 2 0,0-2 2,0 2-3,2-2 1,-1 0 0,1 0-2,0 0 4,-2 0-2,0 0 0,-4 0 6,3 0-9,-2 0 3,-2 0 0,1 0-4,1 0 6,1 0-2,0 0 0,5 0 5,-1 0-8,-3 0 3,3 0 0,-2 0-4,-3 0 8,-1 0-4,-1 0 0,1 0 3,-1 0-6,-2 0 3,0 0 0,2 0-4,-1 0 8,2 0-4,-1 0 0,2 0 4,-2 0-8,0 0 4,0 0 0,-1 0-4,-1 0 8,-2 0-4,0 0 0,-3 0 4,0 0-10,-1 0 6,-2 0 0,0 0-7,0 0 13,2 0-6,-2 0 0,0 0 6,1 0-8,1 0 2,0 0 0,-1 0 3,5 0 3,-2 0-6,-1 0 0,4 0 5,0 0 6,2 0-9,-1 0 6,-1 0 6,1 0-7,-3 0-2,0 0-5,-2 0 7,-1 0-9,-2 0 2,0 0 0,0 0-2,0 0-9,0 0-22,0 0-71,0 0-151</inkml:trace>
  <inkml:trace contextRef="#ctx0" brushRef="#br1" timeOffset="104009.9489">23453 2659 28,'-4'-2'194,"-1"2"-123,2-3-21,0 3 13,1-1-25,0 1-2,0-2 4,2 2-26,0 0 0,0 0 0,0 0-10,0 0-8,4 0 3,9 0 1,4 0-2,1 0 2,4 0-3,-2 0-2,-1 3-10,-4-3 13,-2 3-4,-3-3 1,-3 0-3,-2 0 4,-4 0 0,-1 0 2,0 0-16,0 3 15,0-1-19,0-2 3,0 3 18,0-2-8,0 3 9,-3 3 0,-6 1 5,-2 1-9,-5-2 4,0 3 0,-2 1-4,-4 1 10,4 1-6,1 0 0,2-1 3,2-5-8,4 1 5,4-7 0,2 2-3,1-1 6,1-1-3,1-1 0,0 3 0,0-3-5,0 0 5,0 4-4,0-4 4,4 0 4,6 0 8,4 0-6,-3 0-1,-1 2 7,4 0-12,-4 1 2,2-1-2,-4 0 4,2 1-5,0 1 1,-2-2-1,1 6-5,-3-3 6,3 2 0,-4 2-3,0 1 3,-4 2-2,3-1 1,-2 3-10,-2-1 8,0 2 0,0-3 3,0 0-1,0-2 6,0 0-6,0-4 1,0 1 0,0 1 6,0-6-6,-3 3 5,-7-2 12,-3 1-13,2 0 2,-1-4-3,-1 0-2,-2 0 21,1 0-16,4 0 8,-5 0 10,-1 0-19,2 0 13,-1-4-11,2 0-6,-1-2 19,8 3-19,0 2 5,2 1 2,4-3 1,0 1-13,0 2 4,10-4-27,-2-2 3,4 4-65,0-4-182</inkml:trace>
  <inkml:trace contextRef="#ctx0" brushRef="#br1" timeOffset="105346.0254">23892 2740 93,'-8'0'133,"-1"0"-78,6 0-19,2 0-10,-2-2 10,3-5-3,0 1-12,0-1 5,0-1-19,0-3 9,0 2 5,0 0-9,0 2 10,6-1-14,-1 1-5,0 2 0,0 2 2,1 2-5,1-1 0,0 2 5,1 0-13,1 0 8,1 0 0,0 0-5,-2 0 5,2 3 0,-2 6 0,1 0 0,-4-3-5,0 0 0,-4 5-2,1-2 4,-2-7-12,0 6 13,0-1 1,0 0-1,0-1 0,-5 1 2,-5 4 0,0-5 2,2 0 4,-3 1-6,1-1 0,3 1 4,-2-1-7,-1 0 3,0 2 0,0-1-2,0 2 7,-2-1-5,1 2 0,0 0 1,1 1-5,2-2 4,2-1 0,2 3-2,2-1 5,2-1-3,-1-2 0,1 2 0,0 1-4,0-1 4,0 2 0,0-3 0,0 1 5,0 0-6,1-2 1,6-1 0,-2-2-3,3 1 3,1-2 0,-2-3 0,-4 2 6,2-2-6,-1 0 0,-1 0 0,0 0 3,1 0 0,0 0-3,1-7 1,2 2 4,0 0-5,-1 1 0,1-2 0,-2 3 10,2-2-8,-2 0-2,-2 2 2,2 2 4,0 1-7,0-1 1,2 1-2,-1 0-6,1 0 9,0 0-1,-4 1 0,4 8 3,-4-1-4,2-1 1,-1-1 0,-1 0-1,2-3 2,0-1-1,-2 1 0,4-2 5,2 0-6,-3-1 1,4 0 0,-2 0 1,4 0 1,0 0-2,-2 0 0,0-4 9,-2-1-10,1 0 1,-4 2 0,-2-3 7,1 0-5,-3 3 3,-1 0 8,0 0-11,0-1 14,0 1-13,0 3 0,0-2 3,2 2-3,-2 0-3,1 0 0,-1 0-21,0 0-9,2 0-58,0 0-183</inkml:trace>
  <inkml:trace contextRef="#ctx0" brushRef="#br1" timeOffset="106164.0722">24527 2381 272,'-1'0'177,"-2"0"-117,3 0-18,0 0-12,0 0-17,0 0 17,0 0-30,0 0 3,0 0-3,0 1-15,0-1-16,0 2-53,0-2-182</inkml:trace>
  <inkml:trace contextRef="#ctx0" brushRef="#br1" timeOffset="106756.1061">24959 2396 214,'0'0'89,"0"0"-38,0 0-19,0-5-7,0-1-22,0 0 12,0-4-15,-3 3 1,-4 1-6,-1-1 5,-5-1 0,-1 2 0,-1 2-1,-4 2-3,-1 2 4,-2 0 0,-1 0-5,0 0 6,0 6-1,3 4 0,-1 5-3,3-2 0,5 3 1,4 0 2,4 1-4,3-1 4,2-3 0,0-1 1,0 1 5,9-4-3,2 2-3,1-3 0,2-2 10,-1 0-5,2-2-5,-1-4 17,2 0-8,4 0 10,-1 0-9,-1-6-9,-3-10-2,1 3-11,-4-9-17,-2-1-12,-6 10-38,-1-3-48,0 1-27</inkml:trace>
  <inkml:trace contextRef="#ctx0" brushRef="#br1" timeOffset="107160.1292">24912 2224 51,'0'-27'63,"0"1"-19,0 13-7,0 1 17,0 1-26,0 6-5,0 0 7,0 3 28,0 1-20,0 1-18,0 0-4,0 0-12,0 0-3,0 0-1,0 1 3,0 11-3,0 4 1,0 3 7,0 0 2,2 4-3,3 1 0,1 0-7,3 0 9,-1-1-11,-1 2 2,-2-2 0,-2 0 0,4-3 3,-5 4-3,1-6 0,-3 2 3,4 0-6,-3-2 3,-1 0 0,0-3 7,0-2-2,0-3 6,0-3-4,0-1-3,0-4 5,0-2-9,0 0 0,0 1 0,0-1-3,5 0-10,-4 0-35,3 0-97</inkml:trace>
  <inkml:trace contextRef="#ctx0" brushRef="#br1" timeOffset="107896.1713">25135 1995 105,'0'-1'118,"0"0"-52,0 1-27,0 0-17,0 0 9,0 0-24,-4 1-3,-4 11 25,-4 1-24,-1 3 5,-2-1-10,2 1 4,-4-1-1,3-1-1,4-4 0,2 1-2,-1-4 5,6 0-6,0-3 1,1-3 0,2 1 1,0-1 3,0 1 0,0-1-2,0 2 4,5-1-4,7 1-1,1-1 4,2-2 12,3 3-9,2-3 3,-1 0-9,-2 0 4,-1 0-4,0 0-2,-3 0 1,-3 0-1,0 0 3,-4 0-3,-2 0 0,-1 0-22,-3 0-9,0 0-24,0 0-33,0 0-35,0 0-58</inkml:trace>
  <inkml:trace contextRef="#ctx0" brushRef="#br1" timeOffset="108488.2051">25163 2066 129,'-2'-3'65,"2"3"-6,0 0-37,0-1 14,-1 1-13,1 0-16,0 0 8,0 0-14,0 0-1,0 0 8,0 0-4,0-2 0,0 1 11,0 1-6,0 0 20,0 0-12,0 0-1,-4 0 10,4 0-26,-1 0 11,1 0-11,0 0 8,0 0-10,0 0 2,0 0 0,0 0-6,0 0 9,0 0-3,0 7 0,0 6 3,-2 0 11,0 3-11,-3 4 1,5-1 1,0 1-1,0-2-4,0 1 0,0-4 1,0-2-4,0-3 3,0-1 0,0-4-1,0-1 6,0 2-5,0-5 0,0 3 1,0-2 1,0 0-1,0 1-1,0-1 0,0 0 5,0-2-6,0 2 1,0 0 0,0-2-8,0 0-23,0 0-83,0 0-254</inkml:trace>
  <inkml:trace contextRef="#ctx0" brushRef="#br2" timeOffset="117150.7006">17797 3778 77,'0'0'50,"0"0"3,0-2-9,0 2 0,0 0 7,0 0-16,0-1 0,0 1 5,0-2-7,0 1 11,0 1-22,0 0-11,0 0 3,0 0-6,0 0-8,0 0 0,0 0 0,0 0-9,0 0 9,0 6 0,0 4-3,0 5 10,6 1-7,-1 1 0,1 3 5,-2-1-4,0 5-1,1-1 0,-2 1 1,1-2 5,-3 1-6,2-2 0,-1-3 3,-1-2-6,2 1 3,-2 0 0,2-4-1,-1 4 7,0-2-7,1-3 1,-1 0 0,0-1-3,1 2 3,-2-4 0,2 0-1,-2-1 7,1-2-7,-2 0 1,1-3 0,-1-2-3,0-1 3,2 0 0,-2 0-1,0 0 8,0 0-7,1 0 0,5 0 0,0 0-3,1-8 3,5-5 0,1-4-1,-2-3-13,3-3 8,-4-1-11,0-2-6,1-1 22,-5 5-15,1-4 16,-3 4-5,0-1 6,1 5-2,-4 0 1,3 2 0,-2 0-2,-1 2 6,-1 4-4,0 1 13,0-1-9,0 4 11,0 3-12,0 0 2,2 0-2,-2 0 1,0 3-4,0 0 3,2-1 4,-1-1-7,-1 2 0,2-1 1,-2 1 9,2 0-9,-2 0-1,0-3 3,0 3 6,0 0-9,0 0 0,0 0 0,0 3-4,5 5 11,3 3-7,1 2 2,-2 4 5,-1 1-7,6 5 0,-5-1 0,-1 2-2,2 0 3,1-3-1,-3 0 0,-1-1 9,2-2-13,-2-2 4,0-3 0,-1 4-3,0-4 4,3-2-1,-2-1 0,0 0 6,0-1-10,0 0 4,2-1 0,-6-5-3,3 3 4,-1-5-1,0-1 0,-3 0 6,3 2-8,-3-2 2,0 0 0,0 0-4,0 0 10,1 0-6,1-2 0,1-9 9,2-5-13,1-3 4,0-2 0,0-6-7,1-2 5,2 1 2,-1-5 0,-2-1-16,3 1 16,-2 2-10,-4 2 9,-2 5-7,-1 3 10,0 3-2,0 5 0,0 0 7,0 3-7,0 1 0,0 3 0,0 3 0,0 1 3,0 0-3,0 2 0,0 0-5,0 0 5,0 0-29,0 0-49,0 0-62</inkml:trace>
  <inkml:trace contextRef="#ctx0" brushRef="#br2" timeOffset="117883.7424">18367 4133 259,'0'0'95,"0"-2"-46,0 2 4,0 0-12,0 0-25,-2 0 15,2 0-26,-3 0-3,-4 0-2,1 5 8,-3 8-8,-1 2 0,0 2 2,1 1 5,5-2-5,0 2-1,4-1 2,0-3 4,0-1-7,0-2 0,8-1 2,6-3-8,3-5 8,0-2-2,2 0 7,0 0-1,1-3-6,-1-12 0,-5 1 0,-1-2-12,-4 0 11,-2-3 1,-5 2-5,-2 1 5,0 2 0,0-1 3,-7 2 0,-4 2 12,0 1-13,1 1-1,-2 0 2,1 5 4,-3 4-8,4 0 1,-1 0 0,1 0-10,1 5 3,3 9-12,2-6-8,4 0-72,0 2-87</inkml:trace>
  <inkml:trace contextRef="#ctx0" brushRef="#br2" timeOffset="118835.797">18582 4124 156,'0'-3'103,"0"1"-22,0 0-3,0 1-22,0 1-9,0 0-7,0-1-31,0-1 8,9 2-17,1-2 0,3 1 11,2 0-10,-3 1-1,1-2 0,-3 2-4,-1 0 3,-3 0-8,1 0 3,-4 0 2,1 0-6,-4 0 3,0 0 5,0 0-18,0 0 13,0 4-9,0 4 16,-5 0-2,-5 1 4,1-1-2,0 1 0,-4 0 7,6 1-9,-4-1 2,3 0 0,2-2-3,2-1 6,2-3-3,1-3 0,1 0 2,0 0-5,0 0 3,0 0 0,0 0-5,0 0 10,4 3-3,3 1 0,2-3 7,-1 1-13,0 2 4,1 0 0,1-1-3,-2 1 8,2 0-5,-3 1 0,0-1 0,-1 0-7,-2 1 6,-1 2-1,-2 0-4,3-1 3,-2-1 3,-1 1 0,-1-1 3,0-1-7,0 3 4,0 0 0,0-1-7,0 2 11,0-2-4,0-2 0,-3-2 5,-2-1-3,2 0 3,-1-1 4,-1 0 6,0 0-11,-1 0 2,0 0-5,0 0 8,-3 0-4,1 0-5,-1 0 5,2 0 11,-2 0-9,2 0-3,1-2-4,0 0 8,2 1-9,2-1 1,-2 1 0,3 1-3,-2 0-29,3-2-15,0 2-96,0-3-159</inkml:trace>
  <inkml:trace contextRef="#ctx0" brushRef="#br2" timeOffset="119497.8348">19074 4015 293,'-3'0'91,"3"0"-32,-2 0 1,2 0-33,0 0-2,0 0-10,0 0-11,10 0 3,8 0-6,4 0 3,5 0 0,-1 0 1,5 0-5,-1 0 0,-7 0 3,-1 0-5,-4 0 2,-6 0-2,-5 0-5,-5 0-3,-2 0 6,0 0 2,0 0-30,0 0-5,0 0-59,-4 0-105</inkml:trace>
  <inkml:trace contextRef="#ctx0" brushRef="#br2" timeOffset="119909.8584">19084 4117 170,'-2'4'104,"2"-4"-12,0 0-40,0 0 6,0 0-20,5 0-30,7 0 7,3 0-1,4 0-14,2 0 14,4 0-14,4 0 2,-1 0 2,-1 0 1,-2 0-5,-2 0 0,-4 0 7,-6 0-10,0 0 3,-6 0 0,-4 0-4,1 0 7,-4 0-6,0 0-9,0 0-49,0 0-54,0 0-121</inkml:trace>
  <inkml:trace contextRef="#ctx0" brushRef="#br2" timeOffset="121349.9407">19674 3748 102,'0'0'111,"0"0"-46,0-2-10,0 2 6,0 0-26,0-1 4,0 1 0,0 0-36,0 0 8,0 0-11,0 0 0,0 5 5,0 8-2,7 0-1,-1 1 0,3 1 5,1 6-7,-2 0 0,3 4 0,-3-1-2,0-1 2,0 1 0,-1-3 0,-2 2 5,0-8-7,0 0 2,2-3 0,-2-2-2,0 0 3,-2-3-1,0-1 0,1 0 3,-2-3-5,-1 0 2,-1-3 0,2 1-1,-1 1 3,-1-2-2,0 0 0,0 0 6,2 0-6,-2 0 0,2-8 1,0-5-3,1-4 2,2-4-1,0 2-5,-2-4-11,1 2 15,1 0-10,-4-1 8,2 3-1,0-2-8,-2 6 13,1 2 0,-2 3 8,0 2 2,0 1 2,0 5-8,0-1 18,0 1-19,0 2 7,0 0-5,0 0 2,0 0-8,0 0 1,1 0 0,2 0-5,4 0 8,0 0-3,1 9 0,1 4 5,-1 1-5,1 3 0,1 0 0,-2 2-1,0-1 3,2 2-2,0-4 0,0 1 5,-1-1-8,1-2 3,-2-1 0,2 0-3,-2-2 6,1 2-3,-1-5 0,-1 1 4,0-1-7,-2-2 3,0-2 0,-2 1-4,1-2 6,-3-1-2,2-2 0,-1 0 5,-2 0-6,4 0 2,-3 0 3,4-10 5,-2-2-5,2-4-4,2-2 0,-2-3 3,2-3-11,-1 0 8,1-8-11,0 2 9,-1 1-16,0 1 15,-2 3 1,-2 0 0,2 10-2,-4 2 4,0 1 0,0 5 6,0 1-3,0 2 0,0 1-3,0 1-3,0 2-2,0 0-5,0 0-30,0 0-50,0 0-76</inkml:trace>
  <inkml:trace contextRef="#ctx0" brushRef="#br2" timeOffset="121919.9734">20201 4090 167,'-3'0'61,"-3"0"4,5 0-19,-4 0-6,1 0-27,-1 8 7,0 4 20,2 3-23,0 0 7,3 0-13,0 0-11,0 1 19,0-5-17,6-1 1,6-2-1,3-3 7,2-1-9,1-4 4,-1 0 1,1 0 4,-1 0-7,0-8-2,-5-5 0,-2-3 2,-4-1-7,-4 0 5,-2 0 0,0 2-4,0 0 10,0 2-6,-4 4 13,-3 0-8,-2 0 2,-3 3-7,0 2 2,-1 4-4,-2 0 2,0 0 0,-2 0-1,6 13-20,-1 4-10,7-8-46,5 2-71,0-6-60</inkml:trace>
  <inkml:trace contextRef="#ctx0" brushRef="#br2" timeOffset="122758.0213">20471 4168 118,'4'0'177,"-1"0"-106,2 0-17,0-7-45,0-3 6,1-1 3,-2-1-15,2 0 0,-5 2-3,1-3-12,-2 6 6,0 0 2,0 1 4,0 1 11,0 3-9,0 2 18,0-4-10,0 2 3,0 2 8,0 0-19,0 0-1,0 0-1,0 2-1,0 9 1,0-1 0,-2 0 1,2 4-2,0-4 5,0 4-4,0-1 0,0 3 3,0-1-6,0-2 3,0 1-1,0-1-7,0-2 1,0-2 7,2-1-1,-2-3-16,0 2 9,0-2-13,1-1-2,-1-1 11,0-2-9,0 0 15,0-1 5,0 2-6,-1 0 3,-9-2 4,1 0 0,1 0 1,0 1 3,-1-1-4,2 0 11,3 0-8,-2 0 19,2 0-9,0 0 1,4 0 11,0 0-13,0 0 3,0 0-15,7 0 16,8 0-16,1 0 0,3 0 1,0 0-4,1 0 8,-4 0-5,3 0 0,-3 0 7,-4 1-6,0-1 0,-4 2-1,-3-2 1,-5 1 3,0-1-4,0 2 0,0-2-5,0 0 2,0 0-32,0 0-52,0 0-92</inkml:trace>
  <inkml:trace contextRef="#ctx0" brushRef="#br1" timeOffset="130828.4829">21804 3759 114,'0'-1'64,"0"-1"-11,0 0-1,0 0-26,0 2 12,0 0-4,0 0-11,0 0 11,0 0-12,0 0 6,0-2 5,0 2-24,0 0 14,0 0-10,0 0-9,0 0 15,0 0-19,0 0 8,0 0-2,0 0 1,0 0-8,0 0 1,0 0-5,12 0 1,8 0 8,5 0-1,9 0-3,2-2 8,6 2-11,1 0 3,-1-2 0,-2 1-5,-2-1 7,-7 2-2,-10 0 0,-3-2-1,-8 2-3,-6 0-3,-4 0-2,0 0 3,0 0-4,0 0 0,0 0-4,0 0-32,0 0-29,-4 0-94</inkml:trace>
  <inkml:trace contextRef="#ctx0" brushRef="#br1" timeOffset="131360.5133">22023 3756 46,'-3'0'14,"1"0"12,2-2 31,-3 0-8,3-1-23,0 2 5,0-1-7,0 2 3,0 0 21,0 0-26,-2 0 5,-1 0-4,3 0-14,0 0 13,0 0-15,0 0-3,0 3 12,0 7-15,-2 4 20,0 4-18,1 1 5,1-1-3,0 6-5,-2-4 0,2 4 3,0-4 6,0 4-9,-1-1 0,-1-1 1,-2 1-2,1-3 1,1-2 0,1-1 0,-1-1 4,2-5-5,0-1 1,0 0 0,0-1-3,0-4 3,0-1 0,0 1-2,0-4-36,0 2-8,0-3-50,0 0-56,0 0-21</inkml:trace>
  <inkml:trace contextRef="#ctx0" brushRef="#br1" timeOffset="131714.5336">21802 4153 257,'-4'2'73,"4"-2"-33,0 2 4,0-2-28,14 0 13,8 0 15,7 0-43,6 0 11,3 0-12,0 0 3,1 0-4,-4 0 2,-3 1-1,-7 3 0,-8 2 0,-6-2-4,-2-1 4,-8-1 0,-1-1 1,0-1-1,0 1-1,0-1 1,-4 2-44,0-2-28,1 0-70,3 0-88</inkml:trace>
  <inkml:trace contextRef="#ctx0" brushRef="#br1" timeOffset="132103.5558">22202 4162 287,'-10'0'58,"5"0"-38,0 0 9,3 0-16,2 7 10,0-1 10,0 3-19,8 3 5,11-3-19,0-1 3,1-1 0,2-4 1,-1 0-4,-3-3 0,1 0 8,-6 0-6,-1 0-2,-4-3 0,-3-9 0,-3-2 1,-2-1-2,0 1 1,0-1 0,0 2 0,-8 3 1,-4 1 0,-1 1 20,-4 2-20,-4 5 7,0 1-8,-1 0 5,2 0-9,4 0 4,2 11-8,9 0 6,5-3-64,0-3-23,0 0-99</inkml:trace>
  <inkml:trace contextRef="#ctx0" brushRef="#br1" timeOffset="133086.6121">22531 4104 161,'-6'0'101,"1"0"-27,3 0-28,2 0 6,0 0 7,0 0-38,7 0-10,8 0-3,5 0-1,0-1-10,-2 1 3,-3 0-8,-1 0 7,-3 0-27,-2 0 18,-6 0-6,1 0-10,-4 0 17,0 4-25,0 4 34,0 1-7,-10 0 13,1-1-6,-2 4 0,2-3 1,0 1 2,3-4-1,-1 0-1,2-2 3,2-2 4,1-1-8,1-1 3,1 0-3,0 0 17,0 0-17,0 0 3,0 0-2,0 0 5,0 0-6,0 0 0,0 0 0,0 0 4,0 3-3,0-1 8,3 1 10,5 0-15,2 1-1,0 1-3,2-2 0,-2-1-2,-1 5 2,-2-3 0,0 0 0,0 1-1,-2 2 1,0 0 0,-1 0 0,-1 1-1,1-2 2,-3 3-1,-1-5 0,0 3 3,0-4-3,0 3 0,0-1 0,0-1 6,0 0-4,-1-1 8,-6-1 5,-2 1-11,1-2 6,-3-1-4,0 0-5,-1 0 14,-1 0-13,0 0 6,-3 0 5,2 0-11,0-1 10,0-4-11,4 4 2,3-4 13,0 2-15,4 1 6,1 0-4,2 0 3,0 1-12,0-1 1,0 1-37,0-3-13,0 0-203</inkml:trace>
  <inkml:trace contextRef="#ctx0" brushRef="#br1" timeOffset="133611.6421">22998 4022 159,'-5'0'120,"0"0"-34,5 0-26,0 0 1,0 0-17,0 0-32,0 0 5,12 0-17,6 0 0,4 0 8,4 0-3,-1 4-2,1-1-3,-3 1 4,-4 0-8,-3 3 4,-3-2 0,-4-4-2,-4 1 7,-2-2-8,-3 0 3,0 1-28,0-1 3,0 0-68,0 1-89</inkml:trace>
  <inkml:trace contextRef="#ctx0" brushRef="#br1" timeOffset="134000.6643">23006 4153 246,'-3'4'78,"1"-1"-25,2-3-6,0 0-23,0 0 6,12 0 13,5 0-29,2 0 3,5 0-17,-3 0 6,0 0-7,-1 0 2,-2 1-1,-2 2 0,-2 1 4,-3 0-5,-3 1 1,-3-4 0,-2 0-4,-3 1 4,0-1 0,0 1 0,0-2-57,0 0-67,0 0-134</inkml:trace>
  <inkml:trace contextRef="#ctx0" brushRef="#br1" timeOffset="134758.7077">23622 3796 124,'-4'0'86,"2"0"-18,2 0 0,0 0-28,0 0 7,-1 0-9,1 0-17,-2 0 9,2 0-24,0 0 7,0 0-4,0 0-4,0 0-3,7 0-2,12 0 0,9 0 7,7 0-4,3 0-3,4 0 2,0 0 5,-1 0-6,0 0-1,-7 0 0,-2 0 0,-6 0 5,-8 0-5,-4 0 0,-7 0 3,-3 1-7,-4-1 4,0 0-5,0 2 1,0-2-36,0 1-66,-5-1-131</inkml:trace>
  <inkml:trace contextRef="#ctx0" brushRef="#br1" timeOffset="135246.7356">23833 3828 178,'-1'0'82,"-1"0"-12,2 0-31,0 0 6,0 0-7,0 0-2,0 0-10,-1 0-21,1 3-4,0 2-1,0 4 0,0 3 6,0 3-3,0 3 2,0-2 1,0 4 1,0 0-7,0 1 0,0 0 2,0 0-2,0 2 0,0-2 0,0-1 0,0-3 6,0-1-6,0-1 0,0-5 1,0 0-5,0 0 4,0 0 0,0-1 0,0-1 5,0-2-5,0 0 0,0-2 0,0-2-5,0-1 5,0 2-10,0-3 8,0 0-31,0 0-22,0 0-69,0 0-86</inkml:trace>
  <inkml:trace contextRef="#ctx0" brushRef="#br1" timeOffset="135658.7592">23635 4197 171,'-10'0'85,"3"0"-32,7 0 1,0 0 19,0 0-36,0 0 1,0 0-34,10 0 0,10 0 18,6 0-21,3 0 5,3 0-5,1 0 7,1 0-9,-4 0 1,-5 0 0,-1 0-3,-6 0 6,-3 0-3,-3 0 2,-4 0 6,2 2-6,-4-1-2,1-1 1,-2 0-2,-1 0 2,1 0-1,-1 0 0,-3 0-47,2 0-54,3 0-142</inkml:trace>
  <inkml:trace contextRef="#ctx0" brushRef="#br1" timeOffset="136086.7837">24083 4191 33,'-10'-4'253,"0"1"-191,3 3-14,1 0-17,2 0-5,-1 0-3,4 10-9,1 3 16,0 3-24,0-3-4,4-1 4,10-1-2,1-2-2,1-3 3,1-5-1,4 1 0,-5-2-4,2 0 0,-3 0 3,-1-3 2,-4-7-5,-2-4 0,-3 2 4,-3-2-8,-2 1 4,0-2 0,0 1 11,0 4-8,-3 2 11,-7-1 0,-3 5-12,-1 1 2,-4 3-4,-2 0 0,-1 0-5,3 0 3,2 5-5,3 8-10,7-1-20,4-8-15,2 2-78,0 0-153</inkml:trace>
  <inkml:trace contextRef="#ctx0" brushRef="#br1" timeOffset="136992.8354">24380 4278 123,'6'0'162,"-2"0"-90,3-3-20,0-5-36,1-2 8,0 0-20,-1-2 1,0 1 1,-3 1-1,-3-1-5,-1 2 0,0 2 3,0 1 18,0-2-15,0 5-1,0 1 1,0-2 1,0 2-4,-1 1-3,-3 1 5,1 0-7,-1 0 2,3 1 0,-5 9-2,5 0 7,-1-1-6,2 2 1,0 0 0,0 0-3,0 0 3,0 1 0,0 0 0,0 2 6,0-3-8,0 2 2,0-1 0,0 0-8,0-3 7,0-2 0,0-1-3,0 0-1,2 0 3,-1-3 2,-1 1 0,0 0-3,2-3 3,-2 1 0,0 0 0,0 0-9,0-2 8,0 3-3,0-1 3,0-1-4,-3 1 5,-6-1 0,-1 1 0,-1-2 5,-1 1-9,2-1 4,0 2 0,1-2-1,5 0 4,-1 0-3,5 0 12,0 0-9,0 0 6,0 0-9,0 0 2,3 0 9,12 0-8,2 0 0,3 0-3,2 0 5,-4 0-5,-1 0 0,-3 0 0,0 0-3,-4 0 4,-2 0-1,-2 0 0,-3 0 3,0 0-6,-3 0 3,0 0-1,0 0-7,0 0-17,0 0-53,0 0-109</inkml:trace>
  <inkml:trace contextRef="#ctx0" brushRef="#br2" timeOffset="144621.2718">17907 5205 133,'0'0'47,"0"-1"9,0-1-13,0 0 4,0 2 0,0-2-26,0 0 9,0 1-10,0 1-8,0 0 18,0 0-20,0 0 7,0 0-8,0 0-1,0 0-8,0 0 0,0 0 0,5 0-2,2 1 5,2 11-3,1 3 5,3 2 4,0 1-10,-1 4 1,-1 0 0,1 3-3,-2-6 6,-1 0-3,-3 1 0,2-2 3,1-4-5,-6-2 2,2 2 0,2-5-3,-2-2 5,-2-1-2,0-1 0,1-1 5,-2-1-8,-1-1 3,-1-2 0,2 0 0,-2 0 5,1 0-5,3-5 0,-2-6 2,1 0-8,-2-3 3,5 1 3,-5-3-8,1 3 5,-1-3 2,3-1-2,-1 2-8,-3 1 7,4 1 4,-3 1 0,-1 5 2,0 0 1,0 1 7,0 2 7,0 1-16,0 3 17,0-2-11,0 2-5,2 0 4,-2-2-1,0 2-5,0 0 0,0 0 9,3 0-17,1 0 8,3 8 0,-1 4 1,4 1 6,4 6-7,-5-1 0,4-1 6,-2 3-9,2-2 3,-1 1 0,0 1-3,-2-4 8,1-2-5,-1 1 0,0-2 4,-1-4-8,-4-2 4,2-2 0,-3-1-4,2-1 8,-3-3-4,-2 0 0,1 0 2,0 0-9,1 0 7,0 0 0,3-3 0,-1-9 4,2-5-4,-1-2 0,-1-2-3,0-1-7,-1-3 7,0-3 3,-2 3-6,-2-3 3,0 6 3,0-1 0,0 4 2,0 0-2,0 3 0,0 2 0,0-1 3,-2 6 2,1 2-5,1 2 0,0 5 2,0 0-13,0 0 9,0 0-22,1 0 6,5 0-53,0 7-49,1 2-67</inkml:trace>
  <inkml:trace contextRef="#ctx0" brushRef="#br2" timeOffset="145123.3004">18492 5500 15,'0'4'250,"-1"1"-183,-1-5 2,2 2-10,-4 0-14,1 5-13,0 3-29,-2 5 5,1 1 1,1 6-8,3-2 15,0-2-14,0-2-1,0-3 0,8-4 4,8-3-5,0-3 0,3-3 0,1 0 7,-2 0-3,-1-6 0,-2-9-4,-2-2 1,-4-1-5,-3 0-2,-2 0-6,-4 0 7,0 2 6,0 1-1,0 1 2,-13 1 6,-1 2-5,-6 3-3,-2 4 4,-1 3 1,-1 1-4,3 0-1,4 0 0,5 13-2,6 2-2,6 2-14,0-6-40,0-3-57,4 0-148</inkml:trace>
  <inkml:trace contextRef="#ctx0" brushRef="#br2" timeOffset="145746.3362">18790 5494 96,'2'-7'49,"-1"1"4,-1 5 13,0 1-6,0 0-5,0 0-19,0 0 5,0 0-28,0 0-3,0 0 0,0 5-4,0 6-6,-8 4 0,-3 1 9,1 0-11,0 2 2,-1 0 0,3-3-3,-1-1 7,2-3-4,1-3 0,2-1 4,3-5-6,1 2 2,0-3 0,0-1-6,0 0 6,1 0 0,11 0 8,3 0 0,0 0 10,2 0-18,-2 0 0,-2 0 6,1 0-3,-2 0-3,-2 0 0,0 0 4,-4 0-8,1 0 4,-2 0-7,0 0-3,0 0-34,-4 0-24,-1 0-24,0 0-53</inkml:trace>
  <inkml:trace contextRef="#ctx0" brushRef="#br2" timeOffset="146062.3541">18847 5546 195,'-5'-3'79,"1"2"-6,4 1-35,0 0-11,0 0-7,0 6-20,0 9 16,0 5 1,0 4 8,0 1 4,4-1-23,-2 1 7,-1-5-3,-1-2-8,2-4 15,-2-4-13,0-2-2,0-4 0,1 0 2,2-3-8,1-1 0,-2 0-50,-1 0-59,2 0-120</inkml:trace>
  <inkml:trace contextRef="#ctx0" brushRef="#br2" timeOffset="146690.3902">19216 5412 208,'-2'-1'77,"1"-1"4,1 2-3,0 0-29,0 0 0,0 0-23,0 0-16,0 0 10,8-3-17,11 2 1,3-1 7,5 1-4,4-1-6,-3 1-1,-3 1 0,-5 0-3,-3 0 3,-5 0 0,-4 0-1,-4 0 4,-1 0-9,-3 0 6,0 0-18,0 0 17,0 0-21,0 0-1,0 0-18,0 0-91,0 0-120</inkml:trace>
  <inkml:trace contextRef="#ctx0" brushRef="#br2" timeOffset="147146.4162">19227 5540 150,'-3'5'54,"2"-2"-4,1-3 13,0 0-12,0 0 4,0 1 0,0-1-29,0 0 1,0 0-2,4 0-20,10 0 17,1 0-22,4 0 4,1 0-4,2 0 3,2 0-3,0 0 0,-3 0 6,0 0-8,-3 0 2,-5 0 0,-4 1-4,-2-1 9,-4 2-5,0-2 0,-3 0 4,0 0-9,0 0 5,0 2-23,0-2-12,0 0-102,0 0-142</inkml:trace>
  <inkml:trace contextRef="#ctx0" brushRef="#br2" timeOffset="149667.5603">20091 4966 156,'-2'-2'114,"-2"0"-46,3 0-14,-2 2 20,3-3-35,-2 3 1,2-4-16,0 4-18,0 0 13,0 0-19,0 0 0,0 0-2,0 2-4,0 13 6,0 5 0,0 0 0,2 4-1,2 0 3,-2-2-2,0 2 0,-2-1 5,0-3-7,0-1 2,0-4 0,-10-1-2,-2-3 2,1-2 0,-2-4 0,4 0-31,0-1-14,6-4-57,3 0-62,0 0-62</inkml:trace>
  <inkml:trace contextRef="#ctx0" brushRef="#br2" timeOffset="150103.5853">20216 5008 180,'0'-3'67,"0"1"-7,0 1-17,0 1-15,0 0 16,0 0-21,0 0-1,0 0 1,0 0-22,0 0 14,0 9-7,0 3 4,0 6 8,0 2-14,0 3 3,0 2 6,0-1-13,0 1 14,0-5-15,2-2 1,-1-5 5,2-4-3,-1-2-4,0-3 0,0-2 4,-1-1-11,4 0 3,-1-1-25,-1 0-11,-1 0-115,-1 0-144</inkml:trace>
  <inkml:trace contextRef="#ctx0" brushRef="#br2" timeOffset="150635.6158">19973 5091 154,'-8'-3'105,"2"-1"-34,3-3-3,3 1-13,0 2-20,0-5-8,0-1-13,12 2 1,4-5-15,0 1 6,4 0-6,0 2 0,2 1 0,-2 2 1,-1 0 9,-5 6-10,0 1 0,-2 0 8,-3 0-4,1 0-4,4 10 0,0 2 8,0 0-1,2-1-5,-1-1-2,-1 0 7,2-6-5,0-1 0,0-1-2,-3-2 5,0 0 2,1 0-7,-2 0 0,-5-8-23,2-1 12,-2 1-30,-6 5-41,1 1-36,-2 0-107</inkml:trace>
  <inkml:trace contextRef="#ctx0" brushRef="#br2" timeOffset="151398.6594">19885 5455 97,'0'0'68,"-1"-2"-22,1 2 13,0 0-9,0 0-1,0 0 13,0 0-20,0 0-5,0 0-1,0 0-27,0 0 12,0 0-15,0 0-4,14 0 3,10 0-4,6 0 5,8 0-1,4-1 1,3-4-6,3 1 0,1 3 1,-2-1 1,-5 0-1,-4 2-1,-4 0 0,-8 0 3,-6 0-6,-5 0 3,-3 0 0,-5 0-3,-6 0 6,1 0-3,0 0 0,-2 0 5,3 0-13,-1 0-1,1 0-24,-3 0-8,0 0-83,0 0-88</inkml:trace>
  <inkml:trace contextRef="#ctx0" brushRef="#br2" timeOffset="152418.7178">20124 5671 45,'-7'4'172,"4"-2"-108,1-2 12,2 0 6,0 0-47,0-3-3,0-6-21,0-2-7,0 1 11,0 1-15,7 1 7,-2 0-7,3 1 5,-1 3-10,1-1 5,2 1 0,-1 3-1,1-3 4,0 4-3,0 0 0,-2 0-1,0 0-4,1 0 5,-2 0 0,-1 6-5,-1 4 8,-1-3-3,-1 0 0,-3 1 2,0 1-6,0-3 4,0 3 0,0-1-3,-3 2 8,-7 1-5,-2-2 0,2 0 6,0-2-8,0 1 2,1-1 0,-1-2-1,2 1 4,-2-2-3,0 1 0,0-2 5,1 0-9,1 1 4,2 0 0,-1 0-3,4 3 8,-3 0-5,3 3 0,0 0 1,1 1-6,2-1 5,0 1 0,0-1-1,0 0 6,0-1-5,0 0 0,0-2 5,0-1 0,0-3-5,4 0 0,-1-1 0,-2-2 5,3 0-5,1 0 0,2 0 0,-1 0 0,2-8 0,1-2 0,1-1-2,-1 1 4,-2 0-2,-1 6 0,0-1 0,-1 4-4,0 0 4,-1-1 0,1 2 1,2 0 6,-1 0-7,2 0 0,1 0 1,1 0 2,0 4-2,-1 4-1,1 0 6,-4-1 1,1-1-7,-1-3 0,-2-1 0,-3-1 3,1-1-1,-2 0 6,2 0 10,-1 0-15,3 0 14,2-3-8,3-9-7,1-3-4,1-5-10,1 1-14,-6 7-11,-2 2-108,2-3-227</inkml:trace>
  <inkml:trace contextRef="#ctx0" brushRef="#br2" timeOffset="153130.7585">20791 5455 221,'0'0'93,"0"-3"-17,0-3-34,0 2-9,0-3-18,0-1-9,0 3 3,0-1-9,0-1 0,0-2-3,0 2 4,-5 1-1,-5 0 0,-1 1-7,-3 4 7,-3 1-6,-3 0 6,0 0-4,0 0 8,1 14-4,3-1 0,-1 5 6,4 0-8,3 3 2,5 0 0,-1-1-4,6-2 6,0-2-2,0-1 1,0-3 5,7-1 1,5-4-3,0-3-4,1 0 10,2-4-8,2 0 6,1 0 2,2-4-4,-1-12-8,0-1 2,0 0-20,-6-4-4,-1 0-54,-7 9-4,-3 0-30,-2-2-26</inkml:trace>
  <inkml:trace contextRef="#ctx0" brushRef="#br2" timeOffset="153521.7809">20818 5191 87,'0'-12'163,"0"2"-97,0 8-41,0 2 12,0 0-16,0 0-4,0 0-9,0 0-5,0 7-3,0 5 18,0 6-12,0 2 31,-2 1-22,2 0-6,0 2 13,0 1-20,0 0 6,0 0-8,0 0 6,0 5 0,4-1-3,-3 0 0,-1 2 16,0-2-14,0-2 3,0-4-5,0-2 4,0-4 4,0-5-10,0-4 1,0-2 0,2-4 5,-2 0-7,3-1 0,1 0-23,0-1 9,-1-8-38,3-2-96,1-5-201</inkml:trace>
  <inkml:trace contextRef="#ctx0" brushRef="#br2" timeOffset="154630.8443">20943 5084 81,'-3'0'193,"3"-2"-123,0 2-13,0 0-24,0 0 12,0-2-15,0 2-26,7-2 21,4-1-22,4 3 1,-2-2-4,1 0 5,-2 0-9,-4 2 4,0 0-13,2 0 10,-1 0-15,-2 0 6,1 0 12,-3 0-23,1 0 22,-3 0-5,-2 0-7,-1 0 9,0 0-5,0 0 1,0 4 4,0 3 8,-7 4-4,-3-1 0,0 2 1,-2 0 2,2-1-1,-1-2 2,1 1-3,-1-1 5,5-2-6,-1-3 0,4 0 2,2-2-6,1-2 5,0 0-1,0 0 0,0 0 8,0 0-10,0 0 3,0 0-1,4 0 10,5 0-8,-1 0-2,0 0 0,-1 3 8,2 0-10,-1 1 2,0 1 0,-1-1-5,-3 2 7,3 3-2,-2-3 0,2-2 5,-4 4-7,1 0 2,-1 0 0,-1-2-5,-1 1 7,-1-1-2,2 4 0,2-5 5,-4 1-8,1-1 3,-1-1 0,0 0-3,0-4 7,0 2-4,0 0 0,0-2 6,0 1-4,-7 1-1,-3-1 0,-3 0 5,0 1 0,0-2-1,-3 0 9,5 0-10,-3 0 6,4 0-7,2 0-2,2 0 16,-1 0-13,1 0 9,3 0-5,1-2-2,1 1 0,-1 0-6,1-1 0,1 2-1,0-1 6,0 1-5,0 0 0,0 0-30,0 0-1,0 0-62,0 0-75</inkml:trace>
  <inkml:trace contextRef="#ctx0" brushRef="#br1" timeOffset="163399.3459">21957 5177 46,'-3'0'35,"3"0"7,0 0-3,0 0-12,0-2 12,0 2-10,0 0-7,0-4 14,0 4-16,0 0 16,0 0-10,0 0-7,0-2 14,0 2-18,0 0 7,0 0 9,0 0-30,0-2 18,0 2-9,0 0-8,3-1 13,7-1-11,4 0-2,7-2-1,2 0 5,3 3-6,6 1 0,0 0 0,0 0-4,-2 0 4,0 0 0,-1 2-2,-6 3 5,-1-1-5,-4 1 2,-1-3-3,-7 1-4,-2 0 4,-2-2-3,-3 0 4,-3 1-18,1-2 11,-1 1-12,2-1-20,-2 0-6,0 0-88,0 0-90</inkml:trace>
  <inkml:trace contextRef="#ctx0" brushRef="#br1" timeOffset="163923.3758">22192 5195 49,'-5'0'29,"2"0"-11,1 0 11,2 0 20,0-4 9,0 3-26,0 1 14,0 0 5,0 0-23,0 0 6,0 0-15,0 0-11,0 0 18,0 0-24,0 0 1,0 0-3,0 8 6,0 2 0,0 3 10,0 6-11,0 0 15,0 4-19,0 2 6,0 1-7,2-1 7,1-1-8,-2 3 1,1-2 0,-2-3-2,0 1 6,0-1-4,0-1 1,0-3 9,0-3-13,0-3 3,0-3 0,0-2-5,0-3 7,0-2-2,0-2 0,0 0-32,0 0 8,0 0-48,0 0-72,0 0-28</inkml:trace>
  <inkml:trace contextRef="#ctx0" brushRef="#br1" timeOffset="164591.414">22002 5587 132,'-21'4'94,"4"-1"-32,14-3 11,0 2-26,3-2-7,0 2 11,3-1-40,14 3-7,8-2 19,1 1-22,5 0 11,-3 0-12,-1 2 1,-2-3-3,-3 4 6,-4-4-4,-1 3 0,-4-4 4,1 1-9,-1 1 5,-1-2 0,0-1-4,1 0-15,-2 0 10,1 0 6,-3 0-13,-4 0 12,0 0 4,-4 0 0,-1 0 9,0 0-6,0 0 21,0 0-12,0 0-7,0 5 0,0 2-5,0 1 0,0 1 0,0 2 6,0-2-6,0 0 0,12-2 4,3-1-5,2-4 2,1-1 1,-1-1 6,1 0-1,-2 0-7,-2-8 0,1-4-1,-2-2-7,-6 0 8,0-1 0,-4 3-3,-3-1 9,0 3-6,0 3 0,0 0 6,-7 3 4,-7-1-8,-1 4-2,-5 1 0,1 0 5,-1 0-5,2 0 0,3 7-5,3 7-3,6-1-14,3-6-21,3 0-36,0-2-121</inkml:trace>
  <inkml:trace contextRef="#ctx0" brushRef="#br1" timeOffset="165191.4484">22752 5587 177,'-4'-1'94,"3"-2"-46,-1 1 1,1 2-25,-2 0-8,-1 0 10,-2 0-26,-5 2 0,1 11 0,-3 1 8,-2 0-8,0 3 0,2-2 0,-1 0 0,2-3 1,4-3-1,3-3 2,2-1 4,1-3-7,2-1 1,0-1 0,0 1 12,0-1-7,5 2-2,8-1 16,4 1-16,3-2 11,-2 0-9,4 0-4,-2 0 7,-1 0-6,-2 0-2,-6 2 0,0-2 6,-7 1-12,-1-1 6,-1 0-15,-2 0 8,0 0-25,0 0-15,0 0-23,0 0-114</inkml:trace>
  <inkml:trace contextRef="#ctx0" brushRef="#br1" timeOffset="165446.4629">22783 5643 206,'-6'-3'95,"3"0"-23,3 3-35,0 0-5,-2 6-25,2 9 6,-2 4 11,1 5-14,-1 0 9,-1 2 7,1-3-22,-2-3 8,1-3-8,2-3-1,1-5-2,-2-4 1,2 1-2,0-4 0,0-2-53,0 0-49,0 0-130</inkml:trace>
  <inkml:trace contextRef="#ctx0" brushRef="#br1" timeOffset="166045.4972">23118 5435 203,'-3'0'100,"-1"0"-25,4 0-9,0 0-7,0 0-32,0 0 7,0 0-19,0 0-8,2 0-7,12 0 10,2 0-10,4 0 0,4 0 8,-4 1-11,1 5 3,1-5 0,0 3-3,0-1 8,-2-1-5,-2-2 0,-3 1 3,-5-1-7,0 2 4,-4-2 0,-6 0-4,0 0-2,0 0 0,0 0-10,0 0-35,0 0-36,0 3-121</inkml:trace>
  <inkml:trace contextRef="#ctx0" brushRef="#br1" timeOffset="166458.5208">23132 5579 118,'-4'4'69,"3"-1"-32,1-3 0,0 0 25,0 0-15,0 0-6,0 0-1,0 0-21,0 0 12,8 0-19,7 1-8,4-1 17,0 2-20,3-1 1,0 2 5,-2-2 2,1 3-9,-2-2 0,-2 1 4,-4-3-6,-4 2 2,-3-2 0,-2 2-1,-4-2-1,0 1 2,0-1-39,0 0-81,-6 0-153</inkml:trace>
  <inkml:trace contextRef="#ctx0" brushRef="#br1" timeOffset="168677.6478">23804 5048 211,'0'-5'88,"0"0"-14,0 2-26,0-1 1,0 4 6,0-2-37,0 2 13,0 0-18,0 0-11,0 0 13,0 0-15,0 0 0,0 0-1,0 8-3,0 5 4,0 4 0,0 2 0,0 3-2,0-2 3,0 1-1,0 1 0,0-2 4,0 1-6,0-1 2,-4-2 0,-4-3 0,-3-2 0,-2-5 0,-3-1 0,0-4-3,2 1 0,2-4-19,5 0-20,7 0 4,0 0-50,0 0-67,0-9 32</inkml:trace>
  <inkml:trace contextRef="#ctx0" brushRef="#br1" timeOffset="169097.6718">23927 5097 141,'2'-5'102,"0"1"-24,-2 2-12,0 2-19,0 0 7,0-2-24,0 2-7,0 0-3,0 0-19,0 0 6,0 0-7,0 0-2,0 11-3,0 4 8,0 5-3,0 1 6,0 2 1,0-2-1,-2 1-6,2-4 2,0-3 6,0-3-7,0-5-1,0 2 0,0-4 5,0-3-7,0-1 2,0-1-16,0 0-4,0 0-74,0 0-76,0 0-128</inkml:trace>
  <inkml:trace contextRef="#ctx0" brushRef="#br1" timeOffset="169661.704">23643 5128 265,'-4'-3'74,"1"-1"-23,3 1 12,0-5-35,0 0-10,3-2-4,10 0-11,-1-1 3,1-1-6,0 4 0,0 1 3,-1 0 1,0 4 0,1 0 2,2 1-2,2 2 6,-1 0-5,5 0-5,0 0 1,1 0 6,0 6-7,1 3 5,-1 0 1,2-1 1,-3-1-7,3-2 0,-3-1 11,-2-3-7,0-1-1,-3 0 0,-4 0 3,-4 0-4,-2 0-2,-2 0 0,-2 0 2,-1 0-2,-1 0-2,0-9-14,0 5-30,0-2-26,0 3-139</inkml:trace>
  <inkml:trace contextRef="#ctx0" brushRef="#br1" timeOffset="170546.7547">23598 5522 141,'-2'0'76,"1"-4"-3,-1 4-5,0-2-6,1 2-20,1-1 9,-2 1-24,2 0-19,0 0 19,0 0-22,0 0 3,0 0 10,0 0-14,0 0 2,12 0-6,10-2 2,8 1 12,8-2-14,8-1 0,5 3 2,1-2 5,0 2-8,-3 1 1,2 0 0,-8 0-3,-2 0 3,-7 0 0,-5 0 0,-6 0 3,-4 0-4,-7 0 1,-2 0-2,-4 1-5,1 2 8,-2-2-1,0-1 0,0 0 6,-3 0-6,1 0 0,-1 0 1,-2 0-4,0 0 3,0 0-5,0 0 2,0 2-30,-2 0-4,-5 0-72,-1 0-115</inkml:trace>
  <inkml:trace contextRef="#ctx0" brushRef="#br1" timeOffset="171587.8142">23814 5804 193,'-7'0'82,"2"0"-33,1 0 16,3 0-15,-1-2-10,2-6-4,0 1-29,0-3 5,0 1-12,0-2 5,10 0-3,-1 2 1,-1 2-3,-1 0 0,1 2 6,2 2-7,-1 2 1,-3-1 0,4 2-6,-1 0 6,-1 0 0,-2 0 0,1 0 0,0 7-2,-2 2 2,0 0 0,-3-1-3,0 0 3,-1-1 0,-1 1 0,0-1 4,0 1-5,0 1 1,-1-2 0,-8 2-2,1-3 5,-1 1-3,-3 0 1,2-3 6,-3 2-8,1 1 1,1 0 0,-2 2-3,-1-2 3,2 4 0,0 0 0,1 0 4,2 0-6,1-2 2,3 0 0,0-2-4,5 0 6,0-2-2,0 1 0,0 1 3,0-1-4,0 3 1,0-4 0,0 5-1,2-3 5,1-2-4,0-1 0,1-1 10,1-2-12,-1-1 2,-1 0 0,1 0-1,0 0 5,-1 0-4,2 0 0,0-3 6,4-2-9,-1-4 3,0 2 0,2 1-3,2 1 6,-2-1-3,2 1 0,-4 1 4,1 4-8,-3 0 4,-1 0-2,0 0-4,-1 0 6,2 0 0,1 9 0,2-1 4,-1 1-6,0-2 2,-1 0 0,0-1-3,-3-3 6,0 1-3,1-4 9,4 0-7,1 0 13,1 0-6,1-3-7,1-5 1,0-3-1,-3 2-2,-3-1 0,-2 2 3,-1 0-9,-3 1 0,-1-2-20,0 4-1,0-1-68,0 0-108</inkml:trace>
  <inkml:trace contextRef="#ctx0" brushRef="#br1" timeOffset="172092.8431">24516 5509 288,'-5'0'127,"1"0"-45,4 0-17,0 0-39,0-2 11,0 2-31,0 0-6,0 0 0,0 0-1,0 0-19,0 0-26,0 0-97,0 0-111</inkml:trace>
  <inkml:trace contextRef="#ctx0" brushRef="#br1" timeOffset="172959.8927">24917 5507 112,'4'-2'139,"-1"-3"-105,-3-1 7,0-1-12,0-1-16,0-3 6,0 3-12,0-2 3,0 2-10,-10-1-5,-3 1 4,-3 1-4,0 3 5,-3 2 8,-1 2-5,-3 0 2,-1 0-3,3 2 2,1 9-4,2 0 0,5 2 0,5 0-4,5 4 4,3-2 0,0 2 9,0-1-6,0 0 8,0 0-1,8-1-3,4-3 16,-2-4-15,2 1 5,-2-5 3,0-1-10,3-2-3,-1-1 2,5 0-4,-1 0 28,2 0-23,0-12-2,-4-4-3,-2-1 2,0-3-6,-4-2 0,4-6-18,-5 2 5,-1-1-30,2-2-8,-4 2 27,-1 1-4,-3 2 13,0-2-2,0 4 20,0 1 0,0 5 10,0 0 13,-5 5 6,0 6-11,4 0 27,-3 2-12,2 0-18,2 3 10,0 0-25,0 0 0,0 6 0,0 10 5,0 8-5,0 3 0,0 0 3,2 4 3,3 1-1,0-2-4,-1 1 13,-3-1-12,1 3 4,1-4-6,-3 1 1,0-4 6,2-2-5,0-6-2,-1-5 2,-1-2 4,4-5-7,-4-1 1,1-4 0,2-1-8,3 0-4,-3 0-18,-2-1-41,5-8-192</inkml:trace>
  <inkml:trace contextRef="#ctx0" brushRef="#br1" timeOffset="173559.927">25126 5140 140,'0'-3'115,"0"0"-50,0 3-15,0 0-28,0 0 7,0 0-13,0 0-16,-1 9 7,-8 3-4,-2 4 0,0 0-3,0-3 8,-1-1-8,2-3 0,3-1 0,1-1 5,0-1-4,3-3 1,3 1 0,-1-1 4,1 0-3,0 0 2,0-2-2,0 2 8,4 0-7,10 0 2,-3 0-1,3 0-3,1 1 5,-3-4-6,-1 0 0,-2 0 5,1 0-2,-3 0-3,-3 0-1,0 0 4,-2 0-11,-1 0 6,-1 0-23,0 0-19,2 0-51,-2 0 8,0 0-11,0 0 4</inkml:trace>
  <inkml:trace contextRef="#ctx0" brushRef="#br1" timeOffset="173823.9421">25158 5242 38,'0'-6'91,"0"2"-32,0 3-1,0-1-1,0 2 6,0 0-2,0 0-35,0 0 4,0 0-16,0 0-9,0 0 5,0 6-5,0 11 1,-3 4 21,1 2-16,0 2 10,0-3-13,1-2-3,1-7 7,0 0-9,0-6-3,0-1 0,0-2-3,0-4-3,0 3-53,0-3-125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48:52.647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810 10151 30,'0'-3'282,"0"2"-240,0 1 0,0 0 3,0 0-30,0 0 6,0 0-12,0 0 0,0 0 5,0 0-12,0 0 12,0 0-14,0 0 0,0 0 1,0 0 2,-1 0-3,1 0 0,0 0-8,0 0 8,0 0-8,0 0 6,0 0-4,-2 0 9,2 0-3,0 0 0,0 0 6,0 0-8,0 0 2,0 0 0,0 0-4,0 0 5,0 0-1,0 0 0,0 0 4,0 0-5,0 0 1,0 0 0,0 0-2,0 0 4,0 0-2,0 0 0,0 0 4,0 0-6,0 0 2,0 0 0,0 0 1,0 0 4,0 0-3,0 0 8,0 0-8,0 0 7,-1 0-9,1 0 3,-3 4-9,2 8 3,-1 5 3,2 7 5,-1 4 2,-1 6-6,1 1-1,1 5 0,-4-1 3,1-1-1,0-6-2,3-3 0,-2-6 6,0-8-9,2-4 3,0-5-2,0-4-1,0-2-19,0 0-33,0 0-40,0 0-67,0-8-57</inkml:trace>
  <inkml:trace contextRef="#ctx0" brushRef="#br0" timeOffset="1">812 10192 119,'0'-12'89,"0"0"-40,0 9 11,0 0 7,0 1-9,0 2-18,0 0-3,0 0-23,0 0-7,0 2-7,2 10-1,5 3 1,1 5 5,4 3-1,-1 0 5,1 0-7,0-2 1,-1 0-3,1-4 6,-4-3-7,2-2 1,-1-1 0,-3-3 0,0-4 2,-2-2-2,0 1 0,1-2 2,-2-1-4,2 0 2,0 0 0,2 0-3,2 0 3,1-10 0,3-3 0,0-5-17,0 1-2,1-7-28,-2 2-2,-1 0 23,-4 1-8,0 1-1,-6 2 30,3 5 2,-4 0 3,0 5 5,0 3 17,0 4 30,0-1-14,0 2 7,0 0-19,0 0-24,0 0 8,0 8-10,0 10 0,0 2 15,0 7-10,0 4 1,0 1-1,0 1 2,0 2-5,0-1-2,0-5 2,0-1-1,5-3 0,-1-2-1,2-3 0,2-5 4,-2-2-4,1-4 0,2-2 0,0-3-5,0-3 5,1-1-7,4 0 1,1 0-32,-1-15 16,3-2-49,0-2-39,-2-3-10,-2 5 13</inkml:trace>
  <inkml:trace contextRef="#ctx0" brushRef="#br0" timeOffset="2">1284 10446 109,'0'-3'99,"0"1"-14,0 2 7,0 0-38,0 0-16,0 0-9,0 0-29,0 9 0,0 10 0,0 5 0,0 2 26,0 3-23,-5-1 8,1-3 1,-1-1-6,0-6-3,3-4-3,-1-5 4,2 0-3,-1-6-1,0-2 0,2-1 1,0 0 1,0 0-4,0 0-6,0-7-27,0-8-27,0-1 7,0-3 5,0 4 11,5 0 12,-3 2 19,1-1 6,2 2 2,0 0 22,2-1 2,0 0-10,1 1 5,2 3-19,-3 2 6,1 2-6,-1 5 1,-1 0-3,1 0 4,-2 9 11,2 8 22,-2 3-17,0 2-2,-2 2-6,2 0-9,0 0 12,0 0-3,0-2-3,0-2 4,-1-2-7,-1-2-3,-1-6-1,-1-3 3,1-2-8,-1-3 5,-1-2-50,0 0-21,0 0-89</inkml:trace>
  <inkml:trace contextRef="#ctx0" brushRef="#br0" timeOffset="3">1267 10690 278,'-7'-2'77,"7"-1"-28,0-1 28,2 1-59,13-2-3,3 0 4,1 3-15,-1-1-4,0 1 0,1 0-27,-11 2-36,-1 0-83,1-2-122</inkml:trace>
  <inkml:trace contextRef="#ctx0" brushRef="#br0" timeOffset="4">1584 10722 372,'2'7'216,"0"-3"-174,-2-4-14,0 0-12,2 0-16,-2 0-10,0 0-37,1 0-98</inkml:trace>
  <inkml:trace contextRef="#ctx0" brushRef="#br0" timeOffset="5">2043 10281 8,'-2'-6'93,"-2"0"-43,4 0 1,-1-1-4,-1 2-8,-1-1-12,2-4 16,-2 2-9,2 0 5,1 0-18,-2 2 5,-1 1-25,2-1 22,-3 6-20,4-3 0,-2 3 9,1 0-9,1 0 3,0 0-6,0 0 6,0 0-5,0 0-1,0 3 0,0 12-1,0 3 5,0 4 6,0 8-10,0 1 7,0 6-7,0-1 0,0 2 0,0-1-1,0-1 7,0-2-6,3-6 0,-2-1 1,2-4-2,-3-4 1,0-3 0,0-5 0,0-4 2,0-1-2,0-5 0,0 0 2,0-1-3,1 0 2,-1 0-1,2 0 3,-1 0 2,1 0-5,3 0 1,1 0 2,3-1 2,3-4-5,3 1 0,3 1-1,0 1 3,4 2-2,1 0 0,3 0 0,-3 0-4,-3 0 4,0 3 0,-2 1-1,0 2 5,-7-4-4,1-1 0,-4 1 2,-1-2 1,-2 0-1,-2 0-1,0-11 30,1-11-30,-1-6 5,3-7-6,-5 0-19,-1 6-2,0 10-32,0 7-74,0 6-223</inkml:trace>
  <inkml:trace contextRef="#ctx0" brushRef="#br0" timeOffset="6">150 11009 62,'0'0'205,"0"0"-169,0 0 8,0 0 1,0 0-12,0 0-3,0 1-12,0-1-1,0 0-3,0 0-7,0 0 13,0 0-20,0 0 3,0 0-3,12 0 6,3 0-4,2 0-2,1 0 0,2 0-1,0 0 2,-1 0-1,1 2 0,-1 1 5,0-2-6,-2-1 1,-1 2 0,4-1-4,1-1 6,2 2-2,4-1 0,8 1 4,0-2-5,0 0 1,2 0 0,-2 0-4,0 0 6,-7 0-2,3 0 0,-1 0 4,-2 0-7,2 0 3,-4 0 0,2 0-3,-3 0 5,1 0-2,1 0 0,-2 0 3,2 0-4,-2 0 1,0 0 0,0 0-3,-2 0 5,1 0-2,-2 0 0,1 0 4,-1 0-5,3 0 1,0 0 0,2 0-4,2 0 5,-3 0-1,3 0 0,-1 0 5,0 0-8,1 0 3,-3 0 0,1 0-3,-2 0 4,2 0-1,-3 0 0,0 0 4,0 1-5,3-1 1,-2 2 0,2-1-2,1 4 2,0-2 0,3-1 0,-1 2 3,5-3-4,0 1 1,1-2 0,0 0-3,-1 0 3,1 0 0,-2 0 0,1 0 4,-1 0-6,0 0 2,1 0 0,-3 0-3,4 0 4,-3 0-1,1 0 0,0 0 4,1 0-6,1 0 2,-4 0 0,1 0-3,1 0 4,-3 0-1,1 0 0,0 0 4,0 0-5,0 0 1,-2 0 0,2 0-3,-3 0 3,0 0 0,-3 0 0,-2 0 4,-2 0-5,-4 0 1,-4 0 0,-4 0-3,-6 0 4,-1 0-1,-3 0 0,0 0 5,0 0-6,0 0 1,0 0-34,0 0-47,-6 0-229</inkml:trace>
  <inkml:trace contextRef="#ctx0" brushRef="#br0" timeOffset="7">566 11467 326,'0'0'61,"0"0"-19,0 0 35,0 0-51,0 0-12,0 0 17,0 0-30,0 0 15,0-2-12,0-4 2,0-1-4,0 1-2,0 1 0,0-2-6,-8 3 7,-4-1-1,0-1 0,-1 2 1,-3-1-6,2 1 5,-2 1 0,-1 0-3,2 1 4,-5 2-1,3 0 0,0 0-1,-1 5-4,-1 11 5,1 6 0,1 3-5,-1 8 9,3 3-4,3 2 0,4-2 0,3 1-4,5-2 4,0-3 0,0-2-1,0-2 5,10 0-4,3-5 0,2-1 5,2-4-7,-1-3 2,3-4 0,0 0 4,-2-5-2,1 0-2,0-5 0,0-1-8,2 0 6,-3 0-5,6-7-11,-1-7 9,-2 0-15,-5-3-5,-1-1-1,-4 1 11,-7 1 18,-3 2 2,0 3 9,0 6 43,0 1-29,0 2 7,0 2-18,0 0-9,0 0-8,0 7 1,0 10 3,0 5 0,0 4 5,0 0-5,2 1 11,-1-2-10,2-5 5,1-4-6,-1-6 0,-1-1-3,-1-7 2,3-2-12,-1 0-6,-3 0-50,2 0-50,0-4-151</inkml:trace>
  <inkml:trace contextRef="#ctx0" brushRef="#br0" timeOffset="8">469 11780 169,'-6'-1'123,"1"1"-75,5 0 3,0-2-11,0 0 6,5 2-6,8-4-9,10 1-11,2-1-19,-1 2 10,1-1-11,-3 2 0,1 1-2,-7-2 2,0 2 0,3 0-9,-11 0-58,0 0-82,0 0-154</inkml:trace>
  <inkml:trace contextRef="#ctx0" brushRef="#br0" timeOffset="9">874 11893 425,'0'9'126,"2"-3"-104,-1-6 16,-1 0-37,2 0-1,0 0-10,-2 0-50,0 0-129</inkml:trace>
  <inkml:trace contextRef="#ctx0" brushRef="#br0" timeOffset="10">1509 11227 97,'-7'-6'101,"1"1"-39,3 4-22,-1 1-1,4-2 10,-1 2-14,1 0-16,0 0-3,-2 0-15,2 0 9,0 0 0,0 0-8,0 0-3,0 9 4,0 3 4,0 5 2,0 0-6,2-3-3,4 2 0,1-5 4,0 2-7,0-3 3,0-1 0,3 0 2,-1 0 0,-2 0-2,1 2 0,-1-2-2,-2-1 0,0 0 0,-2 1-2,1 0 2,-3-1-6,1-3 7,-2 2 1,0 1-8,0-4 8,0 1 0,0 1-1,0-2 0,0 1 2,-9-1 2,1-1-3,-2-1-9,0-1 8,0-1 1,3 0 0,0 0 1,0 0 1,3 0 7,-1 0 9,4 0-6,-2 0 9,3-8-21,0-1 14,0-1-10,0-4-3,13 2-1,1-3 0,0 2 1,-1-2-6,1 1 4,-3-1-11,-1-1 10,1 2-21,-1-3 4,-4 3 4,1 1-12,-3 1 24,0 0-5,-2 5 8,-2 0 4,0-1-4,0 0 1,0 1 12,0-1-10,0 2 12,-9 0 14,1 2-17,-1-1 12,0 4-21,-3 0 0,2 1 8,-2 0-10,0 0 3,2 0-4,2 14 0,0 3-8,5 2 1,3 3-19,0-11-34,0-2-75,0-1-48</inkml:trace>
  <inkml:trace contextRef="#ctx0" brushRef="#br0" timeOffset="11">1726 11358 193,'4'0'75,"1"0"-44,0 0-3,2-6-27,3-5 1,-3-2-2,1-1-31,-2 2-11,0 0-33,-3 2 39,-3 1 36,0 1 15,0 1 22,0 2 8,0 1 14,0 0-1,0 2-13,0 1 1,0 1-27,0 0-19,0 0 0,0 8 0,0 5 0,0 7 17,0 1-17,0 2 17,0 1-1,0-1-3,0 3 11,0-5-20,0-1 0,0-7-4,0 0 6,0-6-8,0-3 2,0-1-7,0 1 6,0-4-39,0 0-32,0 0-38,0 0-58</inkml:trace>
  <inkml:trace contextRef="#ctx0" brushRef="#br0" timeOffset="12">2001 11317 267,'0'-3'108,"0"3"-103,0 0 17,0 0-17,0 8-2,0 8 34,0 4-16,0-1 2,0 0 5,0 0-27,0-3 15,0-2-14,0-5 4,0 0-4,0-3-2,0 0 0,0-3 0,0-3-37,0 0-36,0 0-60,1 0-44</inkml:trace>
  <inkml:trace contextRef="#ctx0" brushRef="#br0" timeOffset="13">2081 11334 129,'0'-6'210,"0"1"-140,0 5-17,0 0-22,2 0-19,0 6-9,-1 12-3,1 5 25,1 3-25,1 0 11,-1-3-11,0-3 0,-1-4 1,1-4 2,-1-5-6,-1-1-11,-1-6-57,0 0-28,0 0-70</inkml:trace>
  <inkml:trace contextRef="#ctx0" brushRef="#br0" timeOffset="14">1939 11388 191,'-3'-3'97,"0"-2"-24,3-1 5,0-1-32,0-2-35,0-2 7,3-1-18,7-1 6,1 2-10,1 0 7,3 3-3,3 1 0,-3 3 1,4 4-3,-2 0 2,3 0 0,-4 0 11,1 4-10,0 7 7,1-1 4,-1-2-11,0 1 13,-3-3-14,3-3 2,2-3-4,-10 0 0,0 0-70,-1 0-144</inkml:trace>
  <inkml:trace contextRef="#ctx0" brushRef="#br0" timeOffset="15">1314 11649 118,'-2'-1'92,"-2"1"-44,3-2 14,-1 0 11,1 2-15,1-1-23,0 1 2,0-1-16,0 1-10,0 0 10,0 0-12,0 0 3,0-2 2,0 2-12,0 0 6,0 0-8,7 0 0,7 0-2,8-1 5,3-1-3,7 1 0,1-2 5,7-2-5,2 1 0,0-2 0,3 0-3,2 0 6,2 1-3,1 1 0,3-1 2,-1 3-2,0 2 0,0-2 0,-9 2-6,-1 0 6,-5 0 0,-6 0-3,-1 0-1,-1 0 3,0 0 1,-1 0 0,2 2-4,-1-2 4,-3 0 0,1 0-1,-4 0 0,-2 0 1,-5 0 0,-1 0 0,-5 0-4,-2 0 6,-1 0-2,-2 0 0,-1 0 4,-1 0-5,2 0 1,-3-5-16,-2 1-1,0 2-48,0-2-123</inkml:trace>
  <inkml:trace contextRef="#ctx0" brushRef="#br0" timeOffset="16">1421 11936 255,'0'-1'73,"0"0"-17,0 1-32,0 0-12,0 0-12,0 9 0,0 3 20,0 2-14,0 2-5,0-6 4,0-1 0,0-3-5,0-3 0,0-1 0,0-2-5,0 1 3,0-1 2,3 0 2,2 0 3,3 0-2,2 2-3,4-2 3,-1 0-3,1 3 0,0 0 0,2 3-1,-2 2 2,0 1-1,0 2 0,-4 2 1,0 1-3,-4-1 2,-1 0 0,-1-1-4,-3 0 6,1 0-2,-2-1 0,0-2 3,0 0-2,0 0 8,-7 0 4,-3-1 9,-1-3-16,-3 1 11,1 2 0,1-4-16,0 0 11,1-3-7,1-1-3,0 0 7,1 0-7,3 0-2,-1 0 0,5-6-32,-1-3-2,3 5-15,0-4-19,0 1-10</inkml:trace>
  <inkml:trace contextRef="#ctx0" brushRef="#br0" timeOffset="17">1436 11924 290,'0'-2'75,"0"-1"-11,0-1 2,1 1-47,18-1-4,4 0-11,4-1-3,3 1 3,-3 0-2,-2 1-2,-1 3 0,-5 0-19,0 0-21,-11 0-31,1 0-38,-3 0-65</inkml:trace>
  <inkml:trace contextRef="#ctx0" brushRef="#br0" timeOffset="18">1780 11905 283,'0'0'90,"2"0"-62,-2 4 8,3 7-16,-1 4-14,1 6 23,-1 5-4,0 5-6,-2 1 13,0-1-25,0-1 7,0-2 4,0-4-14,0-6-2,0-5-2,0-2-6,3-6 4,0-3-36,-1-2-24,1 0-110,1 0-95</inkml:trace>
  <inkml:trace contextRef="#ctx0" brushRef="#br0" timeOffset="19">1981 12009 320,'0'-14'66,"0"-1"-54,3 3-5,8-1-6,5 1 6,-1 1-7,0 2 5,-3 5-3,0 0 9,-2 4-11,-6 0 0,3 0 0,-2 7-2,0 6-2,-3 5 8,-2 5-4,0 1 17,0 3-13,0 1 12,-13-1-2,1 0-11,-2-1 3,-1-3 0,4-2-6,-2-4 8,4-4-6,0-1-2,5-4 0,4-4 2,0-1-7,0-2-4,0-1 9,6 0 16,11 0 6,1 0-6,2 0 7,0 2-22,-3-1 16,0 1-9,-3-1-7,-1 1 12,-3-1-13,-2 1 1,0-1-1,-1-1-3,2 0-8,-6 0-58,0 0-109</inkml:trace>
  <inkml:trace contextRef="#ctx0" brushRef="#br0" timeOffset="20">2762 11640 13,'-4'6'496,"-1"-3"-440,5-3-52,0 0 9,0 0-13,0 0-14,0 0-12,0 0-127,2 0-124</inkml:trace>
  <inkml:trace contextRef="#ctx0" brushRef="#br0" timeOffset="21">3148 11661 226,'0'-8'100,"0"-3"-36,0 0-44,0-1 3,0 2-20,0-2 2,0 0-5,-5 0-9,-7 3 8,0 1 1,-2 2 0,-4 3 3,0 3 0,-2 0 1,0 0-8,2 10-1,1 7 5,5 1-1,2 2 2,4 1-6,4-1 7,2 0-2,0-2 23,0-1-17,0-1 16,8-3 13,2-2-22,2-3 9,-1-4-15,2-2-3,-2-2 6,2 0-6,2-3-2,2-13-2,-4-3-8,1-6-6,-7 9-23,-3-3-32,2-1-44</inkml:trace>
  <inkml:trace contextRef="#ctx0" brushRef="#br0" timeOffset="22">3154 11352 359,'-3'-9'79,"-2"0"-74,5 9 2,0 0-7,0 0-5,0 9 2,0 11 3,0 6 20,0 9 7,0 3-4,0 5-13,7-1 17,-2 3-13,-2-3 3,-1-1 1,1-5-16,-1-4 16,-2-4-14,3-7-1,-1-4-1,-1-5 0,1-3-2,2-6 0,-1-3-20,5 0-2,-5 0-21,4-2-57,0-8-71</inkml:trace>
  <inkml:trace contextRef="#ctx0" brushRef="#br0" timeOffset="23">3405 11326 248,'0'-4'67,"0"1"-34,0 3 6,0 0-30,0 0-7,0 3 3,-1 10-4,-8 4 9,-1 3 6,-1-2-13,1 1 5,-1-3-5,4-2 0,3-3 1,2-2-4,2-2-2,0-3 2,0 0 0,2-2 16,9 0 3,0-1-16,2-1 5,1 0-8,0 0-6,-2 0-23,-3 0-47,1-4-20,-4-2-21,-5 2 42,1-2 49,-2 6 26,0-4 125,0 4 6,0 0-47,0 0-6,0 0-38,0 0-25,0 0 3,0 8-18,0 8 0,0 5 11,0 3-5,0-1-6,0-4 0,0-2-8,0-10-3,0-2-76,0-3-100</inkml:trace>
  <inkml:trace contextRef="#ctx0" brushRef="#br0" timeOffset="24">2845 11056 22,'0'0'59,"0"0"1,0 0-21,0 0 21,0 0-9,0 0-15,0 0-8,0 0-23,0 0 5,0 0-3,0 0 1,0 0 14,0 0-11,0 0 2,0 0 13,0 0-15,0 0 10,0 0-8,0 0-11,2 0 8,6 0-9,6 0-1,0-1 15,5 1-11,4-1-1,-2 1-3,0 0 3,-1 0-6,1 0 3,-4 0 0,2 0-1,1 0 4,2 0-3,1 0 0,0 0 3,3 0-5,-1 0 2,-2 0 0,-1 0-2,0 0 4,-2 0-2,-2 0 0,1 0 3,-3 0-8,3 0 5,-3 0 0,3 0-2,-1 0 7,3 0-5,0 0 0,-1 0 2,-2 0-5,1-3 3,-4 3 0,0-2-2,0 2 4,0 0-2,-1 0 0,0 0 3,2 0-6,-1 0 3,-1 0 0,-1 0-2,0 0 4,-2 0-2,-2 0 0,-1 0 2,0 0-5,-2 0 3,-3 0 0,0 0-2,1 0 7,-3 0-5,1 0 16,-2 0-13,3 0 15,-1 0-14,1 0-3,1 0 5,-3 0-2,1 0-4,-2 0 0,0-2-24,0 2-58,0 0-239</inkml:trace>
  <inkml:trace contextRef="#ctx0" brushRef="#br0" timeOffset="25">4216 11042 189,'-5'0'95,"1"0"-58,3 0 5,1 0 3,0 0-13,0 0 2,0 0 10,0 0-21,0 0-11,0 0 10,0 0-19,0 0 6,0 0-9,8 0 0,11 0-1,4 0 1,6 0 0,4 0-2,1 0 5,-1-2-3,2 0 0,-2-2 5,-3 4-9,-5-1 4,-2-1 0,-9 2-2,-3 0 4,-7 0-2,0 0 0,-4 0-7,0 0 5,0 0-20,0 0-35,0 0-42,0 0-114</inkml:trace>
  <inkml:trace contextRef="#ctx0" brushRef="#br0" timeOffset="26">4378 10917 28,'0'0'10,"0"0"1,0 0 8,0 0 12,0 0 6,0 0 12,0 0 11,0 0-3,0 0 7,0-2-16,0 2-2,0 0-9,0 0-26,0 0 4,0 0-15,0 8 5,0 12-2,0 5 13,0 5 6,0 3-4,0 2-18,0-1 11,4 0-10,-3-3 1,1-3 1,1-5-1,-1-2-2,0-7 0,-1-2-9,-1-7-10,0-5-29,0 0-95,2 0-177</inkml:trace>
  <inkml:trace contextRef="#ctx0" brushRef="#br0" timeOffset="27">5584 10232 193,'0'-1'184,"0"-2"-120,0 2-25,0 1-10,0 0-8,0-2-16,0 2 8,0 0-6,0 0-7,0 0 19,0 0-13,0 0 3,0 0-3,0 0-4,-2 5-4,2 8 2,-2 4 0,1 5 11,-3 6-11,3 3 1,-1 0 3,-2 0 3,3 0-7,-2-2 0,1-2 0,-2-3-3,0-2 3,1-2 0,-1-4 1,1-3 4,0-5-5,0 0 0,3-3 1,0-2-2,-1-2 1,1-1 0,0 2-1,0-2-3,0 0-5,0 0-3,0 0-14,0 0 9,0 0-34,0 0-30,0 0-66,0-3-19</inkml:trace>
  <inkml:trace contextRef="#ctx0" brushRef="#br0" timeOffset="28">5575 10301 115,'0'-11'57,"0"2"-12,0 3 9,2 2-22,-2 0 29,0 1-15,0 2-26,0 0 29,0 1-24,0 0-1,0 0-11,0 0-11,0 0 12,3 0-14,1 0 0,2 0-2,1 7 4,-1 6-2,4 5 0,-1 3 4,-1 3-2,-1 3-2,0 0 0,0-1 2,-3-3 1,2-2-3,-3-5 0,0-4 5,2-1-7,-3-5 2,1-1 0,1-1-2,-1-1 6,2-1-4,-1-2 0,0 0 2,3 0-3,-1 0 1,4-13-13,1-1 13,0-5-23,2-3 10,-2-2-27,-11 24-26,20-50-23,-13 27 43,-2 2-55,-3 4 89,-1 4 12,1 2 12,-2 4 26,0 3 11,0-1 1,0 4-6,0-1-1,0 2-5,0 0-31,0 0 5,0 0-9,0 0-1,0 8-4,0 9 4,0 5 12,0 5 10,0 2-24,0-2 7,0 2-6,0-1 6,0-1-3,0 0 1,0-2-3,0 3 15,0-4-15,0-3 9,0-5-11,1-3 7,6-2-9,2-2 2,-2-3 0,5-3-1,2-3 2,1 0-2,3 0-7,1-3-48,4-12-32,-11 4-48,-2 2-29</inkml:trace>
  <inkml:trace contextRef="#ctx0" brushRef="#br0" timeOffset="29">6002 10559 115,'6'-12'138,"-3"4"-66,-3 8 10,0 0-34,0 0-20,0 0-16,0 4-6,0 10-6,-6 6 4,-1 3-1,-1 1 20,0 0-15,-1 0 4,2-3-2,1-3-8,-1-5 5,2-2-7,3-5 0,-1-3-2,1-1 6,2-2-4,0 0 0,0 0-4,0 0 2,0-2-14,0-14-21,4-4-38,1 5-8,0 1-81,0 0 39</inkml:trace>
  <inkml:trace contextRef="#ctx0" brushRef="#br0" timeOffset="30">6002 10559 93</inkml:trace>
  <inkml:trace contextRef="#ctx0" brushRef="#br0" timeOffset="31">6002 10559 93,'-12'13'113,"15"-23"-60,-1 8 32,1 1-51,-1-1-13,3 2-15,0 0-4,2 0 1,1 0-2,2 2 14,2 11 3,-2 3-15,3 2 2,-3 0-5,0 1 1,0-1-1,-1 2 3,-3-1-3,0 3 2,0-7 5,-1 1-6,-3-3-1,-1-4 1,2-2-5,-3-5-20,0-2-34,0 0-36,0 0-44</inkml:trace>
  <inkml:trace contextRef="#ctx0" brushRef="#br0" timeOffset="32">5970 10703 201,'-4'0'156,"4"0"-97,0 0-18,12 0 8,7 0-34,2 0 0,-1 0-15,1 0 1,-1 0-6,-10 0-28,-2 0-116,2 0-168</inkml:trace>
  <inkml:trace contextRef="#ctx0" brushRef="#br0" timeOffset="33">6461 10501 124,'-3'0'216,"0"0"-145,3 0 6,0-2-25,0 0-9,0-2-24,22-1-13,6-1-3,6-1 3,2 1-6,1 3 0,-7 2 0,-7 1-2,-3 0 2,-7 0 0,-4 0-1,-4 0 3,-2 0-6,-3 0 4,0 1-26,2 3 3,-2-1-67,2-1-69,1-2-131</inkml:trace>
  <inkml:trace contextRef="#ctx0" brushRef="#br0" timeOffset="34">7033 10426 328,'-8'-7'64,"-2"-2"-26,7 0-16,3-1 7,0-1-26,0 0 12,0 1-7,7-1-4,7 4-4,1 0 0,-2 2 3,3 1-8,-1 4 5,-4 0 0,2 0-5,-2 0 6,-3 12-1,-3 5 0,-5 0-5,0 4-2,0-1 5,-2 5 2,-13-4 5,-2-3 5,1 0-10,-3-4 0,3-3 4,2-2-6,3-5 2,4-1 0,3-2 0,4-1 4,0 0-5,0 0 2,0 0 12,0 0 7,7 0-20,5 0 0,1 0-3,4 0 5,2 3-2,0 6 0,0 3 2,3 2-10,-2 1 4,-2 0-11,-3 2 11,-5-1-18,0-1 16,-7 0 2,-3-1-1,0-2-1,0 0 5,0-1 1,0-3 14,-4 0-10,-8-3 17,-1 1-3,-3-5-11,0-1 11,-1 0-6,1 0-4,-1 0 8,4 0-16,3 0 13,-1 0-12,6 0 4,3-7-10,2 3-29,0 0-130,0-1-118</inkml:trace>
  <inkml:trace contextRef="#ctx0" brushRef="#br0" timeOffset="35">7486 10359 34,'-3'-11'238,"1"4"-191,0 4 19,1-1-27,-1 4-7,1 0-1,1 0-5,0 0 2,0 0-17,-2 0 2,2 0-9,0 14-2,-2 10-2,-1 5 16,1 6-13,2 1 19,-1-2-22,1 3 12,0-4-1,0-2-9,0-1 13,0-2-14,0-6 3,0-6-1,-2-3-1,2-7-2,0-2 0,0-4-4,0 0 1,0 0-28,0 0-10,0-6 3,0-3-76,0-2-5,0-4-117</inkml:trace>
  <inkml:trace contextRef="#ctx0" brushRef="#br0" timeOffset="36">7507 10399 218,'0'-11'32,"0"-2"3,0 6-2,0 1 17,0 0-24,3 1-5,0 2-7,1 0 23,0 2-11,2 1-26,-2 0 4,3 0-4,0 0 0,1 10 6,-1 7-6,1 3 9,0 1 13,1 4-18,-2 1 10,-1-2-8,3-3-4,-1-1 5,-3-1-6,2-4-1,0-5 0,-3-1 4,-1-4-4,-1-1 0,2-1 0,-1 0-3,-1-3 3,3 0 0,1 0 1,6 0 6,0-7-14,1-10 2,1-2-20,0-6-2,0 0-36,-6 0 15,-1-1 7,-2 3 34,-1 3 7,-3 3 10,-1 5 13,0 0 21,0 5-16,0 0 24,0 3-25,0 1-21,0 1 21,0 2-19,0 0-4,0 0-1,0 2-3,0 14 0,0 7 11,0 3-11,0 5 9,0 2-1,0-1-8,0-2 19,0 0-14,0-1 8,0-2 2,0-1-12,7-4 8,3-2-11,2-4 3,3-4-5,3-6 2,5-4-11,2-2-3,-9 0-35,-2-9-11,4-8-144</inkml:trace>
  <inkml:trace contextRef="#ctx0" brushRef="#br0" timeOffset="37">7991 10247 277,'-8'-4'110,"3"1"-74,5 1 19,0 2-22,0 0-18,2 0-8,9 0 0,6 0-7,3 16 0,0 9 1,0 6 19,-1 7 0,-2 8-1,-1 3 8,-4 1-20,-4 1 19,-5 2-3,-3 0-16,0-1 24,0-4-23,-11-1-4,-11-2-4,-5-5 0,-7-7-12,14-19-36,-5-3-38,1-4-39</inkml:trace>
  <inkml:trace contextRef="#ctx0" brushRef="#br0" timeOffset="38">5428 10099 208,'0'0'104,"0"0"-53,0 0-6,0 0 3,0 0-23,0 0 4,0 0-5,0 0-17,-8 3 5,-6 6-2,1 3-9,-4 6 9,1 8-7,-1 1 4,-2 10 12,3 3-18,-1 3 6,2 6 6,5 4-10,1 3 14,5 0-1,4 6-6,0 0 16,0-3-26,6-4 10,11-3-10,5-6 5,4-7-10,4-4 5,6-6-33,-18-19-9,2-3-41,0 0-170</inkml:trace>
  <inkml:trace contextRef="#ctx0" brushRef="#br0" timeOffset="39">8414 10813 507,'-3'0'42,"1"0"-17,1 0 14,1 0-34,0 0-1,0 0-4,0 0-6,0 0-1,0 0-33,0 0-40,0 0-30,4 0-118</inkml:trace>
  <inkml:trace contextRef="#ctx0" brushRef="#br0" timeOffset="40">8712 10409 166,'-2'-5'145,"-1"2"-96,3 1-7,0 1 5,0 1-29,0-1 18,0 1-20,0 0-16,0 0 16,0-2-14,0 2 4,0 0-4,0 0 5,0 0-6,0 0-1,0 2 3,0 8-2,-2 5 4,0 4 2,-2 1-6,0 3 7,4 3-8,0-1 0,0 2 0,0 1 4,0 0-2,0-2-2,0 2 0,0-4 4,0 0-4,0-3 0,0-2 0,0 0-3,0-1 4,0-2-1,0-1 0,0 1 3,0 1-3,0-1 0,-2-3 0,-1-1-3,0 0 5,1-6-2,2-2 0,-2-1 4,2-1-4,0-2 0,0 0 2,0 0-2,0 0 3,0 0-3,0 0 11,0 0-7,0 0 5,0 0-9,0 0 4,5-2-2,6-2-2,2-2 0,0 2 0,2 2 0,0-2 0,2 4 0,0 0 0,1 0-6,1 0 6,0 0 0,3 0 0,-2 0 1,2 0-5,-4 6 4,1-2 0,-3-1-5,0 1 5,-3-1 0,-3-3 0,2 0 3,-2 0-3,-3 0 0,-3 0 0,1 0-3,-1 0 5,-3 0-2,-1 0 0,2 0 7,-2 0-7,0 0 0,0 0 0,0 0 15,0-7-9,0-6 7,0-1-13,0-6 0,0-2-5,0-2-7,0 0-20,-2 1 1,1 11-25,-1 3-120</inkml:trace>
  <inkml:trace contextRef="#ctx0" brushRef="#br0" timeOffset="41">5198 11114 176,'-3'-2'115,"0"1"-40,3-2 0,-1 2-9,1-1-32,0 2 3,0 0-10,0-1-16,0 1 13,0 0-14,0-2-5,0 2 12,0 0-14,0 0 1,0 0-4,0 0 5,0 0-12,0 0 7,4 0 0,9 0-5,2 0 12,5 0-7,5 0 0,3 0 6,2 0-9,0 0 3,-1 0 0,-1 0-2,-3 0 6,-2 0-4,-1 0 0,-2 0 4,-1 0-8,0 2 4,-2-1 0,2-1-3,1 0 6,5 2-3,5-2 0,4 0 3,6 0-4,5 0 1,4 0 0,2-7-5,-1 3 8,2-1-3,-5-1 0,-4 3 3,-4 3-7,-7 0 4,-4-1 0,-4 1-7,-4 0 4,-4 0 3,1 0 0,-4 0 1,1 0-3,-1 0 2,2 0 0,2 0-6,3 0 9,2 0-3,1 0 0,2 0 4,0 0-7,0 0 3,-1 0 0,-1 0-5,-1 0 8,1 0-3,-1 0 0,0 0 3,1 0-4,-1 0 1,1 0 0,1 0-4,1 0 7,-2 0-3,0 0 0,1 0 3,-2 0-6,1 0 3,-1 0 0,0 0-5,0 0 5,-1 0 0,1 3 0,0 0 0,1 1-3,2-1 3,0-1 0,2-1-3,1 1 5,3-2-2,-2 0 0,3 1 5,0 1-8,0 0 3,-1-1 0,1 2-4,-3 0 7,-3 0-3,-2 0 0,3-2 2,-4 1-3,0-1 1,1-1 0,-2 0-5,1 0 6,-3 0-1,0 0 0,0 0 5,0 0-8,3 0 3,3 0 0,2 0-2,2 0 2,2 0 0,1 0 0,3 0 4,-3 0-5,1 0 1,0 0 0,1 0-4,1 0 7,-1 0-3,-2 0 0,-1 0 4,0 0-7,-3 0 3,-3 0 0,-1 0-1,2 0 1,-2 0 0,0 0 0,-1 0 3,0 0-4,-2 0 1,-2 0 0,0 0-2,-5 0 2,1 0 0,-2 0 0,1 0 0,2 0-2,0 0 2,5 0 0,1 0-8,4 0 9,3 0-1,0-3 0,2-1 1,1 2-4,-1 1 3,0 1-2,-2 0-6,-2 0 8,1 0 0,-1-2 0,-3 2 1,2 0-2,-3 0 1,1 0 0,-1 0-6,-2 0 7,-2 0-1,-1 0 0,-6 0 5,-3 0-6,-3 0 1,-1 0 0,0 0-3,0 0 4,4 0-1,2 0 0,0-2 7,0 0-7,-1-1 0,-1 0 2,-3 3 2,0-2-2,-3 1-2,2-2 0,-3 3 5,2-2-5,0-1 0,-2 2 0,-3-1-4,0 2 4,0 0-24,-3 0-35,-19 0-125</inkml:trace>
  <inkml:trace contextRef="#ctx0" brushRef="#br0" timeOffset="42">5824 11557 359,'-3'4'68,"3"-4"-9,-1 0-17,1 0-8,0 0-23,-3 0 3,2-4-3,-1-4-8,1-1-3,-1-2 0,1 1-16,-3-1 13,-1 2-7,0 0 2,-2 3 3,-1 0-9,-4 0 11,-1 1 2,-1 1 2,-1 0-1,-2 4 3,0 0-3,-2 0 5,-1 0 1,-2 11-6,2 7 0,-2 6 5,4 1-7,0 8 4,1 2-2,3 0 4,3 2 3,1-1-7,3-1 0,1 1 7,4-2-7,2-1 0,0 0 0,0-2 11,0-3-5,10-3-5,5-2-1,0-4 1,2-5-4,-1-2 3,4-5 0,-1-3-1,1-4 2,0 0-2,2-2 1,-2-16-27,0-3-12,-4-3-44,-1 1-37,-3 0 44,-5 6 51,-2 2 25,-5 4 57,0 4 25,0 0-22,0 5 12,0 0-50,0 1 7,0 1-18,0 0-3,0 1-8,0 14-2,0 6 2,0 3 8,0 2-6,-1-3 11,1-3-11,0-3 4,0-2-6,0-6 5,0 1-8,0-7 3,0 1-11,0-3-2,0-1-28,0 0-30,0 0-30,0 0-39</inkml:trace>
  <inkml:trace contextRef="#ctx0" brushRef="#br0" timeOffset="43">5679 11837 215,'-8'-4'151,"1"-1"-84,7 4-5,0-1-14,0-1-22,18-1-25,4-1 9,5 2-7,3 1 0,-2-2 9,-1 4-9,-5 0-3,-4 0 0,-5 0 4,-3 0-7,-3 2 3,-2 2-8,0 4-5,-3-5-35,0 0-59,1 0-126</inkml:trace>
  <inkml:trace contextRef="#ctx0" brushRef="#br0" timeOffset="44">6201 11936 418,'5'7'169,"-2"-4"-131,-3-3-8,0 0-17,0 0-13,0 0 0,0 0-33,0 0-57,0 0-241</inkml:trace>
  <inkml:trace contextRef="#ctx0" brushRef="#br0" timeOffset="45">7130 11454 288,'-3'3'124,"-1"-1"-91,4-2 5,0 0-8,0 0-11,7-4-16,7-8-2,-1-4-1,4-1-16,-4-1 6,-4-2-10,-3 4-14,-2-1 28,-3 4 6,-1 1 5,0 1 29,0 2-26,0 2 14,0 0-7,0 2-7,0 1 7,0 2-11,0 1 5,0 1 3,0 0-9,0 0 4,0 0-7,0 0-2,0 7-3,0 10 8,0 3-3,0 6 11,0 1-9,0 0 13,-1-1-9,-1-2-1,-2-3 8,3-3-8,-2-5-3,1-2-2,0-4 6,2 0-7,0-3 1,0 1 0,0 1-7,0-3-4,0 3-7,0-2-11,0 1-25,0-4-41,0-1-38,0 0-2,2 0 6</inkml:trace>
  <inkml:trace contextRef="#ctx0" brushRef="#br0" timeOffset="46">7351 11328 220,'4'-5'140,"-3"1"-93,-1 4-11,0 0-14,0 7-15,0 5 37,0 3-24,0 0-19,0-2 11,2-2-10,1-3-2,0 1 0,2-3 4,0 0-6,2 0 2,0 0 0,1 2 0,0-3 3,4 1-3,-1 1 0,3 1 5,-2 1-7,3 1 2,-4-3 0,-1 5-3,-1-4 3,-4 3 0,-1 0 0,-4-2 0,0 0-4,0-1 4,0-1 0,-2-2 4,-8-1 1,-2 0 5,-2-2 11,0 0-21,0-2 14,3 0-7,-2 0-3,4 0 4,-1 0-5,0 0-1,3 0-2,-2 0-3,3-2-9,1-4-4,2-1-15,3-1-19,0-1-93,0-3-133</inkml:trace>
  <inkml:trace contextRef="#ctx0" brushRef="#br0" timeOffset="47">7388 11292 277,'-4'-4'135,"1"1"-79,3 3 13,0-3-42,5 2-15,13 1-2,4-1-4,3 1-3,0 0-3,-3 0 0,-3 0-9,-2 0-3,-3 2-26,-7 3-33,-2 1-60,0-1-36</inkml:trace>
  <inkml:trace contextRef="#ctx0" brushRef="#br0" timeOffset="48">7715 11370 128,'0'0'328,"0"0"-285,0 0-1,0 6-42,0 5 2,0 5-2,0 3 20,2 5-3,2 4-10,-3-3-6,4-3 10,-4-2-10,2-4-1,-3-5 0,1 0 1,1-5-4,-1-1-3,1-5-25,-1 0-34,3 0-132</inkml:trace>
  <inkml:trace contextRef="#ctx0" brushRef="#br0" timeOffset="49">7903 11407 339,'0'0'38,"0"0"-38,0 9 10,1 12 41,-1 7-22,2 0 15,-1 0-25,3 0-8,-2-4 5,-1-7-12,1-2-4,0-5 0,-2-7-24,0-3-50,0 0-105</inkml:trace>
  <inkml:trace contextRef="#ctx0" brushRef="#br0" timeOffset="50">7689 11389 216,'-9'-2'96,"4"-5"-30,5 3 14,0-2-35,0-1-22,2 0 6,13-2-25,5 5-4,3 2 0,4 2 5,0 0-2,-2 9-1,0 9-2,-1-1 18,-4-2-17,-2-3 11,-1-2-8,0-5 2,0-4-5,2-1-1,3 0-6,-12 0-15,2-3-74,-2-6-137</inkml:trace>
  <inkml:trace contextRef="#ctx0" brushRef="#br0" timeOffset="51">6948 11737 38,'-1'0'32,"1"0"12,0-2-5,0-2-29,0 4 22,-3-2-9,3 1 19,-1-1 9,1 2-19,0-2 14,0 2 2,0-1-7,0 1 11,0 0-21,0 0-4,0 0-1,0 0-20,0 0 19,0 0-18,0-2-6,0 2 10,0 0-10,13-3-1,7 2 3,7-1 2,5 1-5,3 1 0,0 0 0,4 0-2,2 0 4,8 0-2,3 3 0,1 3 0,4-1-4,-2-2 4,1 1 0,-5 1-7,-2-2 7,-3 0-7,1-1 3,-3 0-14,1 0 14,0-2-5,-2 0 5,-2 0-2,-5 0 4,-2 0 2,-6 0 0,-5 0-5,-4 0 4,-7 0 1,-4 0 0,-3 0-5,-3 0 8,-2 0-3,0 0 0,0 0 0,0 0 0,0 0 0,0 0 0,0 0 1,0 0-1,0 0-4,0 0-14,0 0-57,0 0-86</inkml:trace>
  <inkml:trace contextRef="#ctx0" brushRef="#br0" timeOffset="52">7130 12022 215,'-8'-1'68,"1"-2"28,5 1-34,2 1 9,0-1-32,0 1-21,9-2-3,13 0-14,4 1-1,6 0 0,1 2-1,1 0 1,-2 0-9,-7 0-1,-2 0 6,-6 0-4,-5 0-9,-4 0 6,-6 0-15,-1 0 18,-1 4 0,0 0-13,0 2 21,-10 2 5,-1 1 6,-6 0 7,0 1-17,0 1 13,-1-1-13,0 2 4,-1 1-3,1-2-1,4-2-1,3-1 0,1-4 6,3 1-6,2-2 0,5-3 2,0 2-9,0-2 7,0 0 0,0 0-1,7 0 6,2 0 0,4 0-5,-2 0 3,1 0-3,0 0 0,-4 0 0,2 6-1,0 0 3,0 4-2,-2 0 0,1 5 2,-1 1-8,-3 2 6,-1 0 0,-4 2-2,0-1 7,0-4-5,0 0 0,0-3 1,0 0-9,-4-4 5,-5-2 3,-2 0 7,-2 0-6,-1-5 15,-1-1 0,0 0-12,2 0 21,0 0-22,0 0 3,2-9 22,3 2-27,-2-2 10,1-1-11,2 4-1,4-1-4,2 3 4,1 0-17,0 1-4,6 0-25,4 0-23,6-1-87,1 0-129</inkml:trace>
  <inkml:trace contextRef="#ctx0" brushRef="#br0" timeOffset="53">7615 12137 328,'0'-10'70,"0"0"-26,0-1-13,0-1 11,0 0-35,9 1-7,4-2 0,2 4 4,2 0 0,-1 4-3,-1 1-1,-3 4 4,1 0-8,-1 0 4,-4 0 0,2 7-3,-3 3 5,-2 4-2,0 2 0,-5 0 0,0 6 0,0-1 4,0 4-1,-15 2 7,-1 2-8,-4 1 1,-1-1-2,3-1 4,3-4-2,1-6-3,4-3 0,5-5 0,2-5 3,3-1-3,0-4 0,0 0-8,2 0 8,14 0 8,6 0 4,5 0-2,2 0-6,-3 0-2,-3 0-2,-4 0 6,-4 5-6,-5-3 0,-3 0 0,-4 1 0,-3-2 3,0-1-6,0 0 3,1 0-37,2 0-13,0 0-89,3 0-98</inkml:trace>
  <inkml:trace contextRef="#ctx0" brushRef="#br0" timeOffset="54">8399 11806 539,'-3'0'57,"1"0"-22,2-2-2,0 2-28,0 0 0,0 0-10,0-1-13,0 1-39,4 0-28,2 0-235</inkml:trace>
  <inkml:trace contextRef="#ctx0" brushRef="#br0" timeOffset="55">8837 11878 167,'0'0'187,"0"-7"-159,0-6 9,0 0-33,0-2-5,0 2 1,0-1 0,-10 2 2,0 0 6,-3 1-8,-2 3 8,-4 1 10,3 2 0,-5 5-10,-2 0-7,1 0 6,2 2-7,2 13 0,3 4-3,5 0-1,4 2 3,5-1 1,1 0 0,0-2 11,0-1-2,7-1-1,8-5 8,2-1-15,-3-2 10,7-3-6,-4-4-5,0-1 12,2 0-10,-4-1-2,3-13 0,-2-6-9,-1-4-2,-1-5-24,-8 12-60,-2-3-45,2-2-49</inkml:trace>
  <inkml:trace contextRef="#ctx0" brushRef="#br0" timeOffset="56">8865 11503 192,'0'-24'128,"0"8"-52,-3 12-22,2 2-24,1 0 11,0 2-28,0 2-11,0 17-1,0 8-1,0 5 25,0 8-22,0 4 0,1 1 9,6 1-10,-1-1 16,0 0 9,-2-1-25,2-6 15,-3-3-15,0-5 3,1-6-1,-2-4-4,-1-7 0,1-5 0,-2-4-1,3-4-10,1 0-28,-3 0-17,2 0-23,0-6-118</inkml:trace>
  <inkml:trace contextRef="#ctx0" brushRef="#br0" timeOffset="57">9138 11455 80,'0'-9'156,"0"4"-91,0 3 6,0 2-16,0 0-10,0 0-22,0 0 3,0 0-26,-1 0 4,-6 9-4,-5 8 0,-1 5 3,-3 1-2,2 1 4,-2-4-5,5-1 0,2-6 1,4-4 4,2-1-5,3-4-1,0-2-3,0-1 8,3 1 3,11 1 5,1-3-11,0 1 8,0 2-9,0-1 0,1-1 1,-2 1 3,-1-1-5,-1-1 1,0 0-22,-5 0 9,-1 0-29,-2 0-14,-3 0 27,1-6 3,-2-4-28,0-1 54,0 3 18,0-1 36,0 5 4,0 0 0,0 2-4,0 1-37,0 1 14,0 0-5,0 0-22,0 0 8,0 0-12,0 13 0,0 5 2,0 3-2,0 1 7,-2-3-7,2-2 3,0 0-13,0-1-9,0-11-34,0 1-28,0 1-181</inkml:trace>
  <inkml:trace contextRef="#ctx0" brushRef="#br0" timeOffset="58">9720 11131 162,'-5'-6'57,"1"1"19,3 5-15,-2 0-12,0 0-27,3 0 20,0 0-15,0 0-12,0 0 8,0 0-22,0 0 7,0 0 6,4 0-12,11 0 1,7 0-2,6 0 0,7 0 15,6 0-14,4 0 4,5 0-6,-2 0 8,-1 0-10,-3 0 2,-9 0 0,-9 0-5,-9 0 6,-7 0-1,-5 0 0,-3 1-1,-2-1-2,0 0-21,0 0-39,0 0-28,-2 0-106</inkml:trace>
  <inkml:trace contextRef="#ctx0" brushRef="#br0" timeOffset="59">9946 10947 56,'-2'-4'85,"1"1"-51,1 3 19,0-2-12,0 2-1,0-1 11,0 1-19,0 0-2,0 0-9,0 0-6,0 0 15,0 0-18,0 0 2,0 0 9,0 0-21,0 0 12,0 0-14,0 9 3,0 9 2,0 10 2,0 10 3,0 3 9,0 4-18,0 1 12,0-2-7,0-5-1,0-6 4,0-8-7,0 0-2,0-10 0,0-3-25,0-11-18,0-1-106,0 0-220</inkml:trace>
  <inkml:trace contextRef="#ctx0" brushRef="#br0" timeOffset="60">11358 10354 148,'-5'-9'79,"2"2"-11,-1 1-36,3 1-15,-1 1 28,1-2-16,1 3 2,-2-1 7,2 3-36,0 0 19,0 1-3,0-1-16,-1 1 18,1 0-19,-3 0-1,0 0 0,0 9-5,1 13 5,-1 3 11,-1 7-9,3 5 13,-2-2-15,0 1 4,2-1-1,-1-1 6,2-5-5,0-4-4,-1-1 0,-1-9 0,1-4 0,-3-3 0,4-4 0,0-2 4,0-2-8,0 0-2,0 0-25,0 0-8,0 0-60,0 0-30,2 0-62</inkml:trace>
  <inkml:trace contextRef="#ctx0" brushRef="#br0" timeOffset="61">11339 10399 85,'-3'-11'120,"3"1"-34,0 4-70,0-1 15,0 3-11,0 1-10,3-1 23,3 4-25,-1 0 2,-2 0 10,2 0-15,0 4 2,2 6 10,1 4 0,2 2 14,2 4-25,2-1-3,-3 2 4,3 0 0,-4-1-7,-2 0 0,-2-4 4,-2-1-3,1-3-1,-2-2 0,2-2 0,0-2 6,-1-2-6,1-1 0,-4 0 2,3-3-5,-1 0 3,2 0 0,3 0 4,1 0 5,3-7-9,1-3 0,0-4 4,-1-1-7,0-7 3,0 0-10,-2 0 8,-3-4-27,2 0 4,-2 1 9,-1 3 5,-2 2 9,1 3 2,-4 3 0,3 7 14,-4 0-10,0 5 17,2 1-6,-2 1-11,0 0-2,0 0-2,0 0-6,0 15 4,0 7 4,0 6 15,0 5 1,0 1-18,0 2 15,0-2-14,0 0 0,0-4 6,0-3 2,0-2-9,0-1 4,0-7 3,0-1-8,0-5 1,1-1 0,8-4-2,1-3 6,3-1-4,2-2 0,5 0-16,0 0 13,2-2-21,-2-11-19,2-3-11,-5-1-45,-3 0-5,0-1 43,-4 1 61,-5 3 0,0 2 63,-2 3-7,-1 1 3,-2 4-16,0 1-16,0 1 18,0 2-25,0 0 1,0 0-21,0 7 1,0 10 11,-2 3-6,-4 3 5,-3 1 3,2 0-12,-1-3 9,3-3-8,0-3-1,4-6 0,-3-2 2,4-4-4,0-1 0,-2-2 5,2 0-7,0 0 2,0 0 0,0 0-6,0 0 1,0 0 5,-1-5-3,1-8-27,0-2 9,0-1-6,0-3 6,0 0-57,4-1 43,5 0 3,0 3 2,-1 2 14,1 0 16,-3 4 6,-3 2 20,2 1 11,2 3-27,-2 0 11,2 2 2,-1 1-12,1 2 15,3 0-17,0 0-9,0 0 4,0 15 0,1 5-4,-2 6 11,-2 1-3,1 1 18,-3-1-19,0-2 0,0-5 13,-1-2-20,-1-3 6,0-2-6,-1-6 4,0-1-6,-2-1 2,0-2-18,0-2-16,0 1-46,0-2-34,0 0 24,0 0-52</inkml:trace>
  <inkml:trace contextRef="#ctx0" brushRef="#br0" timeOffset="62">11865 10713 181,'-8'-4'192,"1"1"-128,7 2 7,0-1-33,10-1-21,8 2-12,2 1 0,4 0-5,-3 0 0,1 0-7,-13 0-15,1 0-83,-2 0-62</inkml:trace>
  <inkml:trace contextRef="#ctx0" brushRef="#br0" timeOffset="63">12246 10646 235,'0'-2'170,"1"2"-92,11 0-43,5 0-4,6 0-8,6 0-17,-1 0 2,2 0-4,-3 0-4,-3 0 0,-6 0 6,-3 0-8,-3 0 2,-4 0 0,-5 0-2,3 0 2,-3 0-4,0 0-16,-2 0-56,5 0-62,1 0-123</inkml:trace>
  <inkml:trace contextRef="#ctx0" brushRef="#br0" timeOffset="64">12901 10473 220,'-10'-6'96,"0"-1"-55,7-3-20,0 1 38,1-4-34,0 1 9,0-3-14,2 0-18,0 0 6,0 2 4,0 0-11,6 2 11,4 0-12,0 4 0,2-2-3,-1 2 3,1 3 0,0 1 0,-1 3 1,-1 0-2,-1 0 1,-1 6 0,0 11-6,-1 1 6,0 2 0,-4 0 0,0 3-2,-3-1 2,0 0-3,0-2 1,0 1-5,-10 0 8,-6 1-1,-3-2 9,-1 3-5,-3 1 0,0-3-4,1 0 3,3-3 7,5-4-8,2-2 0,6-3-2,6 0-1,0-3 0,0 0-5,18-1 6,5 1 9,3-1-6,3-1 2,0-2 0,-5 0 2,-2 1-6,-3-3 0,-6 2 3,-1-2 1,-2 0-3,-3 0-2,-1 0 0,1 0-2,-1 0-10,3 0-18,-4-4-46,1 0-57,1-3-89</inkml:trace>
  <inkml:trace contextRef="#ctx0" brushRef="#br0" timeOffset="65">13291 10375 223,'-4'-10'76,"1"1"-49,3 9 0,0 0 2,0 0-25,0 12 11,0 11 21,0 5 8,0 5-5,0 0-26,0 1 1,0-3 2,0-2-13,0-5 11,0-3-13,0-2 4,0-3 3,0-3-8,0-3 0,0-4 0,0-1 0,0-5-2,0 0-20,0 0-16,2-3 1,-1-5-46,5-4-155</inkml:trace>
  <inkml:trace contextRef="#ctx0" brushRef="#br0" timeOffset="66">13331 10391 141,'0'-20'164,"0"0"-121,1 10-7,10 3-15,-1-2-13,0 7-8,0 2 7,-2 0-3,-1 0 3,-2 11 1,-2 11 34,2 4-9,-1 2-16,1 1 4,-2-1-12,2-1-9,0-4 14,-2-2-14,0-3 1,3-2 2,-3-5 5,1-4-8,0 0 0,1-1 3,2-3 1,2-3-4,1 0 0,3 0 6,2-2-3,2-13-6,-3-5-3,3-1-25,-2-1-3,-1-2-59,-6 3 16,-3 0 60,-2 4 17,-3 2 16,0 3 40,0 1-1,0 4-5,0 3-20,0-2-5,0 6 5,0 0-30,0 0 8,0 0-8,0 3-2,0 13 2,0 5 1,0 5 4,0 4 10,0 1-12,0 1 11,0 1-6,0-3-4,0-3 11,0-1-12,0-7 0,2-2-2,7-5 4,1-4-5,4-5 0,7-3-18,2 0 12,-8-2-38,2-12-20,0-2-144</inkml:trace>
  <inkml:trace contextRef="#ctx0" brushRef="#br0" timeOffset="67">13853 10278 157,'-3'-7'170,"0"0"-92,3 7-10,0 0-5,0 0-49,0 0 0,6 0-14,9 12 2,3 9-2,4 7 4,-5 9-3,-2 6 22,-4 6-13,-6 0 16,-3 4-1,-2 1-22,0-3 19,0-1-17,-17-1-3,-4-3-2,-6-4-1,-8-4 1,13-22-37,0-5-45,0-4-168</inkml:trace>
  <inkml:trace contextRef="#ctx0" brushRef="#br0" timeOffset="68">11141 10120 234,'0'0'98,"-2"0"-37,-6 0-40,0 4 14,-2 12-4,-2 9-7,-2 10 15,0 10-9,-2 13-21,-2 10 18,0 7-13,3 4 16,3-3-1,8-1-18,4-7 10,0-11-21,12-5 5,20-9-10,8-8-10,-15-22-20,7-4-25,3-2-129</inkml:trace>
  <inkml:trace contextRef="#ctx0" brushRef="#br0" timeOffset="69">14210 10762 370,'0'6'202,"2"-1"-176,-2-5 10,0 0-15,0 0-10,0 0-8,1 0-3,2 0-6,-2 0-40,1 0-41,-2 0-342</inkml:trace>
  <inkml:trace contextRef="#ctx0" brushRef="#br0" timeOffset="70">14604 10314 7,'0'-9'66,"-2"5"-12,-2 0 28,3 0-10,-3-2-17,3 0-48,-1 1 44,0 2-44,1 1 15,1-2 12,-2 4-11,2-1 9,0 1-13,0 0-18,0 0 11,-2 0-12,2-2 0,0 2 6,0 0 0,-1 0-6,-1 0 0,2 9 1,-2 9-1,0 3 4,2 5-4,0 4 3,0 0 4,0 4-6,0 0-1,0 1 6,0-2-8,0-4 2,0 0 0,0-2-1,0-3 5,0-2-4,0-3 0,0 0 2,0-3-7,0-2 5,0-1 0,0-2-1,0-2 5,0-5-4,0-1 0,0-2 2,0 0-5,0-1 3,0 0 0,0 0 3,0 0 1,0 0-4,0 0 1,0 0 2,9 0 2,8 0-5,6 0 0,5 0 0,6-1-4,-3 0 1,3 1-2,-2 0-6,-4 0 7,-5 4 1,-2 3 3,-7 1-3,-5 0 6,-2-4-3,-4-2 0,1 2 2,-3-3-3,-1 1 1,0 0 0,2-2 16,-2 0-14,0 0 9,2 0-2,1 0-8,0 0 14,4-11-7,1-6-6,1-8-2,-2-5-2,-1-5-22,-2 14-13,-4 0-82,0 0-173</inkml:trace>
  <inkml:trace contextRef="#ctx0" brushRef="#br0" timeOffset="71">10681 11120 144,'-3'0'85,"-2"0"-39,3 0-2,2 0 16,0 0-18,0 0 4,0 0 3,0 0-31,0 0 1,0 0-11,0 0-8,2 0 2,10 0 3,2 0-5,5 0 0,4 0 6,2 0-7,2 3 1,1-1 0,2 1-2,4 0 3,5-2-1,2-1 0,3 2 5,2-2-7,0 0 2,-1 0 0,-3 0-2,-4 0 4,-1 0-2,-5 3 0,0 1 4,-3 0-6,0 1 2,0-2 0,0 0-4,3-1 6,0-2-2,3 0 0,-1 0 3,2 0-5,-1 0 2,-1 0 0,0 0-3,-1 0 5,0 0-2,-1 0 0,0 0 2,0 0-4,1 0 2,-1 1 0,1-1-2,-1 2 4,-2-1-2,-2 2 0,1 1 3,-3-2-5,1 3 2,-2-1 0,4-1-2,0 1 3,2 0-1,1-2 0,-1-2 4,5 0-6,-3 0 2,1 0 0,1 0-2,2 0 3,1 0-1,-1 0 0,1 0 5,1 0-7,-3 0 2,-2 0 0,-3 0-4,-2 0 5,0 0-1,-3 0 0,1 0 2,-2 0-2,0 0 0,0 0 0,0 0-4,0 0 5,1 0-1,0 0 0,-1 0 3,4 0-3,-2 0 0,-1 0 0,1 0-3,1 0 5,-1 0-2,4-2 0,-2 2 2,1-2-3,2 0 1,-2 2 0,4 0-3,-1 0 4,0 0-1,3 0 0,0 0 4,3 0-5,-1 0 1,1 0 0,1 0-2,0 0 2,-1-2 0,0 0 0,0 1 5,1 1-6,-3-2 1,3 2 0,-1 0-3,-1 0 3,1-2 0,-3-2 0,3-1 5,-3 1-7,3 0 2,1-1 0,0 2-3,0-3 5,-1 3-2,-1 0 0,-3 0 4,-2 2-5,-4-2 1,0 3 0,-4 0-4,3 0 6,-1 0-2,1 0 0,4 0 3,-2 0-3,4 0 0,-1 0 0,2 0-3,0 0 3,1 0 0,-5 0 0,1 0 4,-2 0-6,-5-2 2,0 1 0,-2-2-5,3 0 5,-3 1 0,0-1 0,-2 1 4,-3 1-4,-3 0 0,-5-1 0,-3 0-3,-4 2 5,0 0-2,3 0 8,-2-1-3,3-2 1,3 0-6,2 0 1,1-2-2,-1 4 2,-2-1-1,-5 2 0,-5-1-27,0 1-32,-7 0-242</inkml:trace>
  <inkml:trace contextRef="#ctx0" brushRef="#br0" timeOffset="72">11524 11523 326,'0'4'108,"0"-4"-37,0 0-25,0 0-29,0 0 1,0-3-10,0-8-7,0 1-1,0 0 1,-2-2-5,-5 3-4,-1 2 8,-4 1-11,-1 2 11,-2 1 0,-2 1-8,-3 2 8,0 0 0,-2 0 0,-1 0 1,-2 13-5,-2 5 4,2 6 0,0 5-1,4 2-1,0 5 2,7 3 2,5 2 1,4 1 9,5 0-12,0 2 6,0-6 1,0 1 1,13-6-8,4-3 1,2-6 1,0-4 11,3-6-12,3-3 2,0-8-3,-2-2 2,1-1-5,0 0 1,-4-3-16,-1-9 16,-3-2-13,-3-5 4,-5 0 10,-1-1-23,-3 0 20,-4 4 2,0 3 2,0 1 13,0 6-6,0 0 11,-2 6 7,0 0-23,2 0 8,0 0-10,0 0-4,0 9-3,0 10 14,0 3-1,0 6 10,0-3-15,0-1 16,2-3-15,3-1 5,-2-7-8,1-4 1,-1-3-2,0-4-3,-1 0-33,0-2 12,-1 0-12,-1 0-56,0 0-46,0-6-73</inkml:trace>
  <inkml:trace contextRef="#ctx0" brushRef="#br0" timeOffset="73">11353 11845 313,'-10'-7'85,"3"2"-28,7 2-7,0 0-14,10-2-35,7 0 13,4 0-9,2 1-1,0 0 4,0 4-3,1 0-5,0 0 0,0 0 2,0 0-6,-3 0 4,0 0-4,0 0 2,-12 2-53,1 1-31,2 0-86</inkml:trace>
  <inkml:trace contextRef="#ctx0" brushRef="#br0" timeOffset="74">12101 11994 548,'6'6'42,"-2"-2"-18,-4-4-19,2 0 6,-1 0-11,-1-4-50,0-1-27,0 1-170</inkml:trace>
  <inkml:trace contextRef="#ctx0" brushRef="#br0" timeOffset="75">13114 11407 214,'-7'-4'119,"2"-3"-66,2 3 0,-1 1 9,1 3-44,1 0 12,1 0-17,-3 0-2,3 0-11,1 0 6,0 0-9,0 0 3,-2 0-5,2 9 2,0 3 4,0 6-1,2 2 2,11 1 3,2 0-1,0 1-4,2 0 0,-2-3-2,0-1 5,-2-1-4,-1 0 1,-3-4-2,-2 2-4,0-2 6,-1 0 0,-3-2-4,0 0 3,-1-2 1,-2-2 0,0-3 0,0-1-6,0 1 1,-5 1 5,-7-1-6,-3 0 5,-2-1 1,0 1 0,1-3 6,-1 1-6,2-2 0,-2 0 0,4 0 0,-2 0 0,5 0 0,3 0 1,4-3 4,2-7-2,1-2-2,0-3-1,6 1 2,11-4 1,6-1-3,0 0 0,5 3 1,-4-3-6,0 1 0,-3 3-16,-5-1 13,-7 6-22,-2-4 30,-5 6-1,-2-3 5,0 1-4,0 1 20,-2-1-10,-6 0 5,-2 1-9,-1 4-1,0-3 6,-1 0-5,-1 1-6,0 1 0,-3 1 0,2 2-1,0 3 1,0 0 0,5 0-2,4 5-2,5 11 0,0 4-26,0-8-16,5 0-25,11 0-112</inkml:trace>
  <inkml:trace contextRef="#ctx0" brushRef="#br0" timeOffset="76">13406 11642 307,'0'0'113,"0"0"-53,0 0-29,0-6-17,0-8-8,2 1-6,5-6-5,0 2-10,-3 0-1,-1 1 13,1-1-1,-4 2-8,0 4 7,0 1 10,0 1 6,0 3 38,0 3-40,0-1-6,0 1-2,0 3-1,0 0 3,0 0-3,0 0 0,0 0-1,0 14-6,0 9 7,0 5 9,0 4-4,0 3 13,0-2-18,0-1 10,0-6-6,2-5 3,2-3-7,0-4 0,-1-2 0,2-4-8,2-4-7,-4-4-28,1 0-70,4 0-150</inkml:trace>
  <inkml:trace contextRef="#ctx0" brushRef="#br0" timeOffset="77">13642 11564 77,'0'-2'315,"0"2"-288,0 2-25,0 17 24,0 5 20,0 3-11,0-1-5,0-2-26,0-4 8,0-3-8,0-3 0,0-5-4,0-1 0,0-5-10,0-2-24,0-1-48,0 0-99,4 0-66</inkml:trace>
  <inkml:trace contextRef="#ctx0" brushRef="#br0" timeOffset="78">13757 11615 120,'0'-6'249,"2"3"-189,-2 3-17,0 0-20,0 3-12,2 12-7,-2 4 25,1 2-2,1-1-19,0-2 6,-2 1-6,0-6-6,2-3 1,-2-1-3,0-3-1,0 0-11,1-2-38,-1-4-32,2 0-54,-2 0-72</inkml:trace>
  <inkml:trace contextRef="#ctx0" brushRef="#br0" timeOffset="79">13600 11651 176,'-16'-9'193,"4"0"-130,12-2-28,0 2 2,2-3-33,12 1-1,5-2-2,3 2 1,-1 6-2,0 0 6,-1 5-3,-2 0 7,-1 0 0,-3 9-2,3 7 21,1-3-19,-4-1-1,5-2-7,-3-4 3,1-1-5,-2-4 0,-2-1-17,-7 0-6,-5 0-72,-1 0-139</inkml:trace>
  <inkml:trace contextRef="#ctx0" brushRef="#br0" timeOffset="80">12645 11929 94,'-4'0'86,"-2"0"-28,5 0 1,1 0 8,0 0-19,0 0 5,0 0-2,0 0-23,0 0 7,0 0-20,0 0-5,10 0 2,7 0-6,3-1-6,6-4 0,2 4 1,-1 1-5,5 0 4,-2 0 0,1 0-2,1 0 6,-1 0-4,3 0 0,1 0 0,5 0-6,6 0 6,3 0 0,6 0-5,4 0 8,1 2-3,2 3 0,-1 0-2,0-4-5,-5 2 2,2-1 5,-6-2-4,-3 0 7,0 0-3,-2 0 0,-1 0 2,-2 0-6,0 0 4,-4 0 0,-5 0-2,-1 1-5,-3 1 7,-1-1 0,0 1 0,0-2-9,1 0 7,-4 0-7,-1 0 6,-3 0 0,-4 0 3,-6 0 0,-1 0 1,-2 0-5,-3 0 4,-3 0 0,0 0-1,-2 0 5,-1 0-4,-1 0 0,0 0 1,0 0 0,0 0-1,0 0 0,0 0-1,0 0 0,2 0 1,1 0-13,3 0-24,-3 0 26,1-2-23,0-1 2,-4 0-10,0 0-101</inkml:trace>
  <inkml:trace contextRef="#ctx0" brushRef="#br0" timeOffset="81">13007 12161 189,'0'-5'85,"0"1"-44,0-1 30,0 5 9,0 0-38,0 0-18,0 0-16,-3 11-2,-1 9 6,1-2-4,1 5-6,-1 0 5,1-4-5,2-3-2,0-3 0,0-4 2,0-5-4,0 0 2,0-4 0,0 0-3,0 0 3,0 0 0,0 0-1,4 0 6,7-2-6,2-3 1,3 2 0,-1 3-5,1 0 5,1 0 0,0 3 0,-1 15-2,0 1 0,-5 5 2,1-2 0,-6 2-3,0-1 3,-6-3 0,0-2-1,0-3 2,0-3-1,-10-1 3,-6-2 2,0-3 22,-3-2-16,-1-3 1,2-1 5,0 0-14,3 0 2,1 0-5,2-1 4,4-7-8,0-1 4,4 2-11,-1-1-5,4 0-9,-1 0 18,2-3-4,0 0-49,0 6 29,0-5-62,0 1-63</inkml:trace>
  <inkml:trace contextRef="#ctx0" brushRef="#br0" timeOffset="82">13005 12187 305,'0'-8'120,"0"0"-37,3-1-68,19 2-5,5 1 14,3 0-9,0 3 1,0 3-16,-1 0 1,-3 0-4,-3 0 3,-2 0-1,-3 4-10,-1 7-38,-11-7-20,0 0-16,0 3-75</inkml:trace>
  <inkml:trace contextRef="#ctx0" brushRef="#br0" timeOffset="83">13448 12212 213,'-3'-8'102,"1"4"-30,2 4-37,0 0-16,0 2-19,0 14 0,0 9 48,7 6-18,-4 5-14,-1 0 19,-2-1-24,0 0 10,0-6-8,0-6-12,0-4 6,0-5-6,0-5-2,0-2-3,3-3-39,0-4-18,1 0-73,2 0-89</inkml:trace>
  <inkml:trace contextRef="#ctx0" brushRef="#br0" timeOffset="84">13643 12283 295,'-1'-24'66,"1"7"21,0 2-50,8 0-5,7 3-28,4-1 3,1 4-7,-1-1 0,-2 5 0,-1 5 0,-3 0-2,-3 0 2,-3 2 0,-2 12-10,-2 3 9,-1 2 2,-2 3 1,0 4 9,0 0-6,-5 4-5,-10 1 1,-5 0 4,-2-2 4,2-5-5,0-1 1,5-8 5,5-3-6,5-6-4,3-4 0,2-2-3,0 0 3,0 0 0,13 0 10,6 0 6,-1 0-15,-1 0 7,-2 0-8,-5 0 6,-3 0-7,0 0 1,-3 0 0,2 0 0,-2 0 1,3 0-2,2 0-20,-6 0-48,4 0-51,-1 0-143</inkml:trace>
  <inkml:trace contextRef="#ctx0" brushRef="#br0" timeOffset="85">14770 11995 363,'-7'7'159,"0"-3"-111,7-4-11,0 0-9,0 0-15,0 0-10,0 0-6,0 0-13,0 0-51,0 0-112,7 0-182</inkml:trace>
  <inkml:trace contextRef="#ctx0" brushRef="#br0" timeOffset="86">15107 12015 382,'10'0'56,"-1"-11"-41,0-6-9,1 3 22,-3-4-23,-2 1 7,-5 2 1,0-2-9,0 2 0,0 2-4,-11 1 1,-2 0-1,-5 2 0,0 0 0,-1 4-3,-1 5 3,1 1 0,2 0 0,0 3-3,3 13 3,1 6-6,5 1 6,1 5-4,5 0 9,2-1-5,0-1 18,0-4-13,12-4 12,1-2-7,-1-7-6,2-3 11,-1-4-13,1-2 6,2 0-7,-1-1-1,2-13-3,-3-5-11,4-4-3,-5-2 7,0-4-56,-3-4-29,-7 12-24,1 0 15,-1-19 7</inkml:trace>
  <inkml:trace contextRef="#ctx0" brushRef="#br0" timeOffset="87">15172 11697 156,'2'-42'125,"-2"24"-42,0 5-15,0 4-18,0 3-7,0 3-21,0 3-6,0 0-16,0 4-5,0 17 3,0 9 2,0 6 7,0 8 4,0 3-8,0 1 21,0 0-13,0-3 5,0-3 7,0-3-21,0-6 9,0-5-11,3-7 0,-2-4-4,3-8-1,-1-4-33,0-2-6,-1-3-64,-2 0-37,2 0-91</inkml:trace>
  <inkml:trace contextRef="#ctx0" brushRef="#br0" timeOffset="88">15379 11521 166,'2'-8'159,"-1"3"-119,-1 5 15,0 0-19,0 0-30,0 0-4,0 5 4,-1 11 4,-6 2 14,-1 3-21,1-1 0,1-3-3,0-3 4,2-2 0,1-1-4,3-2 0,0-1 7,0-1-3,6-1-4,12 2 0,-1-3 6,4 0-5,-2-2-1,1-3-4,-4 0 4,-2 0-29,-2 0-5,-4 0 1,-1-2-9,-6-6 35,1-2 7,-2 3 14,0 1 41,0 3-6,0-1 8,0 4-37,0 0-6,0 0 4,0 0-18,0 6 0,0 10 2,0 2 9,-2 2-2,1-2-9,-1-2 5,2-4-10,0-2 5,0-2-29,0-6-4,0-2-103,0 0-197</inkml:trace>
  <inkml:trace contextRef="#ctx0" brushRef="#br0" timeOffset="89">15343 11125 92,'-9'-7'30,"1"3"-30,6 1 0,2 3-2,-3-3 2,1 2 4,2 1 8,0-2 11,-2 1 14,1 1 3,1 0-9,0 0 7,-2-2-9,0 2-4,1-3 4,-1 3-16,0 0 0,2 0 5,0-2-11,-2 1 9,1 1-6,1-2-8,-3 2 10,1 0-10,-2 0 8,3 0 12,-2 0-14,3 0 11,0 0-14,0 0-3,0 0 4,8 0-3,17 0-3,7 0 6,8 3 1,7 4-8,3-2 1,-2 0 0,-4-1-2,-4-1 5,-8-1-3,-9-2 0,-6 2 4,-7-2-5,-5 0 1,-4 3 0,-1-3-2,0 0 2,0 0 0,0 0 0,0 0-29,0 0-39,-1 0-105</inkml:trace>
  <inkml:trace contextRef="#ctx0" brushRef="#br0" timeOffset="90">16262 11093 206,'-9'-2'105,"3"-4"-45,3 3 0,-1 2-17,4-2-9,0 3-5,0-2-8,22 2-21,8 0 7,9-1-7,7 1 2,2-2 1,1 2-1,-2-2 1,-7 2-3,-5 0 6,-5 0-7,-7 0 1,-2 0 0,-6 0-4,-3-2 4,-2 2-1,-4-3 0,-2-1-26,-4 2-20,0-2-66,0 2-89</inkml:trace>
  <inkml:trace contextRef="#ctx0" brushRef="#br0" timeOffset="91">16491 10900 125,'0'-1'58,"0"1"1,0 0-20,-2 0 5,2 0-6,0 0-20,-2 0 9,2 0-12,0 0 1,0 0 9,0 1-21,0 16 13,0 10 41,0 7-32,0 10 9,0 5-19,0-3 8,0 0 1,0-6-25,0-7 9,0-9-9,0-4-4,0-2 1,0-14-50,0-3-28,0 1-174</inkml:trace>
  <inkml:trace contextRef="#ctx0" brushRef="#br0" timeOffset="92">17673 10258 81,'0'0'137,"0"0"-69,-2 0-22,2 0 1,0 0 1,0 0-23,0 0 5,0 0-9,0 0-15,0 0 13,0 2-14,0 7 0,-2 6-3,1 6 9,-1 4 8,1 7-15,-1 4 2,1 2-1,1-4-4,0-1-1,0 0 6,0-4 0,-4-4-6,2-2 0,-1-5 1,-1-5-5,3-2 4,-1-5 0,2-2 0,0-3 2,0-1-4,0 0-8,0 0-27,0 0 1,0 0-43,0 0-15,0-7 8</inkml:trace>
  <inkml:trace contextRef="#ctx0" brushRef="#br0" timeOffset="93">17675 10323 188,'0'-11'41,"0"2"16,0 7-11,0 2 1,0 0-27,0 0 3,0 0-19,0 0-4,4 0 8,3 9 8,0 8 18,0 3-4,1 4-16,1 2 8,-3 1-17,4-2-4,-2-2 6,3-4-3,-4-2-4,-1-4 0,1-3 4,-4-5-7,0 2 3,-3-6 0,2 0-1,0-1 5,1 0-4,2 0 0,5-1 5,4-9-12,2-7 2,2-6-22,1 1-6,1-4-49,-3 2 8,-6 0 2,-1 1 27,-7 6 45,0 1 15,-3 4 26,0 3 26,0 2-22,0 3 19,0 2-13,0 1-26,0 1 0,0 0-21,0 0-3,0 0-2,0 10-1,0 7 2,0 7 7,0 6-1,0 0-2,0 2-1,0 0-2,0 1 12,0-1-9,0-2-4,0-3 1,0-5 7,0-2-9,3-3 1,4-5 0,-1-3-3,4-3 3,3-3 0,3-3-9,0 0-12,3 0 10,2 0-31,1-14-35,0-4-16,-12 7-23,-2-4 6,9-8-14</inkml:trace>
  <inkml:trace contextRef="#ctx0" brushRef="#br0" timeOffset="94">18148 10557 62,'13'-19'66,"-3"4"35,-10 11-6,0 4-34,0 0-15,0 0-32,0 4-8,0 12-6,-1 5 12,-8 7 14,-1 2-13,1 0 3,-2 0 9,3-3-19,-1-6 12,3-3-16,2-8 2,1-1-2,-1-4-1,4-3-1,0-1 0,0-1-6,0 0-3,0 0-21,0-1-6,0-10 3,6-4-55,-3 0 58,5-3-37,-1-1 7,0-3 18,1 2 18,1 4 24,-3 1 12,1 2 5,-2 4 45,0 2 7,-3 5-21,1 2 1,-2-2-19,2 2-12,0 0-6,1 0-12,6 3 0,-1 12 20,3 2-19,-1 4 9,1 0-7,-2-2-1,0 1 9,0-3-10,-3-4 2,-1-4-2,0-1 5,-2-3-7,0 0 1,-2-1-36,-2-4-2,0 0-43,0 0-79</inkml:trace>
  <inkml:trace contextRef="#ctx0" brushRef="#br0" timeOffset="95">18158 10732 374,'0'-3'85,"0"0"-81,10-1 20,20 2-1,-2 1-22,2 1 4,1 0-5,-17 0-49,0 0-105,-4 0-159</inkml:trace>
  <inkml:trace contextRef="#ctx0" brushRef="#br0" timeOffset="96">18594 10568 399,'0'-3'80,"0"-3"-31,17 2-41,15-1 4,6 0-10,4 3 16,1 0-12,-1 2-1,-5 0-1,-7 0-4,-5 0 0,-8 0-3,-5 0-2,-8 0-11,-4 0-28,0 0-65,0 0-48</inkml:trace>
  <inkml:trace contextRef="#ctx0" brushRef="#br0" timeOffset="97">18748 10394 84,'-7'-3'176,"6"3"-151,1 0-9,0 4 13,0 16 33,0 6-4,1 2-12,5 5-13,-2-1 0,-1-3-22,1-2 8,-1-5-9,0-1-6,-1-6-2,0-4-2,0-2-9,1-2-7,-2-6-44,5-1-57,0 0-112</inkml:trace>
  <inkml:trace contextRef="#ctx0" brushRef="#br0" timeOffset="98">19263 10491 217,'-17'-12'65,"2"-2"-54,10 1 13,2 0-10,1-2 21,2 3 9,0-1-24,0 2 12,0 1 2,9 3-23,4-1-11,6 1 1,-2 2-1,4 1 0,-1 1-1,1 1-2,-4 2 3,0 0-5,-4 0-1,-1 0 3,-2 9 3,-3 7-1,-4 0-10,-1 5 11,-2 0 4,0-1-2,0 0 10,0-3-12,0 0 0,0-4 0,-4 1 5,-9-1-5,-2 1 8,-3 1-4,-6 0 19,-1 0-22,-2 0 5,3-3-2,0 4 2,2-5-6,4 0 0,4-2 2,6-3 4,4-2-6,4 1 0,0-2 0,4-1 2,14 0 10,8 0 3,7-1-13,2-1 7,0 0-7,1 0-2,-9 2 2,1-2 5,-12 1-7,-6-1 0,-3 0 0,-4 0-4,0 0 4,-1 0-7,5 0-2,-2 0-37,0 0-66,2-3-118</inkml:trace>
  <inkml:trace contextRef="#ctx0" brushRef="#br0" timeOffset="99">19709 10369 339,'-6'-6'41,"0"5"-16,6 1-18,-1 5-6,-1 16 48,1 3 4,-1 7-26,-2 5-1,3-1-20,-2 1 12,3-5-8,-2-3-8,-2-4 13,3-7-14,-1-2 1,2-4-1,-1-3 0,1-2-2,0-2-17,0-2-21,0-2 6,0 0-41,0 0-11,0-9-130,0-3 99</inkml:trace>
  <inkml:trace contextRef="#ctx0" brushRef="#br0" timeOffset="100">19733 10385 217,'8'-22'83,"2"3"-37,-3 12-13,-1 2-1,0 3-4,-3 2-15,2 0-3,1 0-8,1 11 4,2 7 16,-1 3-15,0 3 20,-3 1-9,0 2-13,-1-2 18,-2-3-18,-1 0-4,1-6 9,-1-2-4,1-4-6,2-1 0,0-3 3,5-3-4,1-1 1,2-2 0,2 0-2,2 0-6,2-8-5,-1-9-14,0-5-28,-1-5-14,-1-3 26,-1-2-10,-3 1 5,-2 4 26,-1 1 22,-4 8 34,-3 5 20,-1 4 18,0 4-21,0 2-7,0 3-6,0 0-24,0 0 0,0 0-10,0 0 0,0 15-7,0 7 6,0 4 16,0 4 1,0 1-14,0-3 11,0-3 1,-1-4-17,1-2 16,0-3-16,0-3 1,1 0 1,9-1-1,3-2-2,2-4 0,2-1-24,3-5 1,2 0-18,-12 0-27,3-5-106,-3-9-187</inkml:trace>
  <inkml:trace contextRef="#ctx0" brushRef="#br0" timeOffset="101">20283 10245 73,'-6'-13'323,"3"3"-263,3 10 4,0 0-43,3 0-1,13 8-17,2 14-2,0 8 15,3 11-10,-4 5 14,-4 7 4,-3 1-16,-4 1 17,-6-1-5,0-5-10,0-2 12,-18-6-22,-9-6 0,-5-1-1,2-6-27,10-18-10,2-2-50,5-1-271</inkml:trace>
  <inkml:trace contextRef="#ctx0" brushRef="#br0" timeOffset="102">17565 10124 124,'-13'11'38,"-2"7"-13,1 7 17,-6 13 20,-1 12 24,3 5-14,5 10-5,7 3-14,6 1-44,0-2 15,20-2-21,11-1 2,4-6 0,3-4-5,4-4-18,-19-28-6,1-3-84,1-6-188</inkml:trace>
  <inkml:trace contextRef="#ctx0" brushRef="#br0" timeOffset="103">20568 10696 345,'-1'3'186,"-1"0"-155,1-3-5,1 0-22,0 0-1,0 1-3,0 1-26,0-2-23,0 0-106,7 1-142</inkml:trace>
  <inkml:trace contextRef="#ctx0" brushRef="#br0" timeOffset="104">20969 10276 91,'-4'-4'38,"2"-1"39,2 1 5,-1 1-14,-1 1 1,2-1-17,0 2-30,-2-1 24,2 2-33,0-1-2,0 1-2,0 0-4,0 0-10,0 4 2,0 14 3,0 6 1,0 4 1,0 5 1,8-3-1,1 3 5,-2-2-5,-1-1-2,2 2 0,-2-2 2,-3 0 0,0 0-2,-3-1 0,0-3 4,0-6-4,0 0 0,0-6 0,0-3-1,0-5 2,0-1-1,0-3 0,0-2 7,0 0-7,0 0 0,0 0 2,0 0 13,10-2-9,6-4-5,4-1-1,3 2-1,3 5-1,2 0 2,0 0 0,0 0-5,-3 3 5,-1 5 0,-6-1 0,-1-1 5,-7-1-5,-4-5 6,-2 0-5,-2 0 21,-1 0-9,-1 0 1,0-7-1,2-12-13,-1-8-2,5-3-14,-3-2-34,-2 14 7,-1 2-32,0 4-70</inkml:trace>
  <inkml:trace contextRef="#ctx0" brushRef="#br0" timeOffset="105">17192 11085 107,'0'0'129,"0"0"-65,0 0-17,0 0 8,0 0-4,0 0-9,0 0-2,0 0-16,0 0-15,0 0 12,0 0-13,1 0 0,2 0-3,3 0 1,2 0-4,4 0-2,6 0 1,9 0-1,6 0 2,7 0-2,7 0 0,3 0 4,2 0-5,3 0 1,-3 0 0,-3 3-2,-1-3 4,-3 3-2,-1-3 0,-4 0 3,-2 2-3,-1-1 0,0 4 0,2 0-4,-5-2 5,4-2-1,1 0 0,2 1 3,0-2-3,-3 0 0,6 0 0,-1 0-6,2 0 6,0 0 0,-2 0 0,0 0 3,-1 0-3,-2 0 0,-1 0 1,-5 0-5,4 0 5,0 0-1,0 0 0,2 0 3,-1 0-3,-3 0 0,0 0 0,-3 0-3,-2 0 3,-2 1 0,1 1 0,-1 1 3,1-2-3,-2 2 0,4 1 0,0-4-3,3 4 3,0-1 0,2 0 0,3 0 5,-3-1-5,3 0 0,0 0 0,-3-2-4,0 0 4,-2 0 0,-2 1-2,-1 1 5,-5-2-3,3 0 0,-2 0 0,2 0-6,-2 0 6,3 0 0,2 0-4,3 0 8,0 0-5,3 0 1,-1 0-11,1 0 6,-3 0 3,-3 0 2,-1 0-3,-3 0 6,-3 0-3,1 0 0,4-2 1,2 1-4,0-1 3,4 1 0,2-2-2,-1 2 7,0-4-5,-3 5 0,-3-3 2,-2 3-6,2 0 4,0-1 0,-2 1-1,7-3 5,1 3-4,3-4 0,-3 3 2,2-2-6,0 2 4,-5 1 0,-1 0-4,-1 0 7,-1 0-3,1 0 0,0 0 3,3 0-7,-2 0 4,-1 0 0,0 0-3,-1 0 3,-2 0 0,1 0 0,0 1-2,3-1-3,-3 0 5,3 1 0,-1-1-3,2 0 7,2 0-4,1 0 0,1 0 4,-3 0-8,-1 0 4,-4 0 0,-6 0-5,0 0 7,-3 0-2,-1 0 0,0 0 5,-4 0-6,-1 0 1,-6 0 0,-5 0 0,-1 0 6,-4 0-5,0 0-1,-13 0-16,-10 0-54,-12-4-401</inkml:trace>
  <inkml:trace contextRef="#ctx0" brushRef="#br0" timeOffset="106">17925 11497 251,'0'6'88,"2"-3"-20,-1-3-19,2 0 2,0 0-14,-2 0-19,-1-7-3,0-4-15,0 1 1,0-3-8,0 0 2,0 3-2,0-1 3,-1 2-18,-8 0 17,-1 2-7,-1 2 0,-3 0 7,1-1 3,-1 4 2,1 2 3,-2 0 1,2 0-4,-2 1 0,-2 17 0,-1 6 0,-2 10 1,-1 4 2,3 2 9,0 7-9,2-1 15,10 1-11,4-4 0,2 2 11,0-3-16,2-2 3,14-5 0,3-3 2,-3-5-7,5-6 0,-4-5-3,1-6-4,-1-4 6,-2-4 1,1-2-3,1 0-3,0 0 1,1-5-13,-3-8-29,1-5 11,-3 4 29,-3-3 7,-6 1-6,0 1 17,-1-1-8,-3 5 18,0 2-4,0 1 24,0 3-17,0 4-6,0 1-12,0 0-6,0 10 0,0 8-5,0 4 5,0 3 12,0-1-11,0-3-1,0 0 3,0-6 0,0-1-3,0-7 0,0 0-7,0-3 3,0-3-19,0-1-9,0 0-13,2 0-56,0 0-85</inkml:trace>
  <inkml:trace contextRef="#ctx0" brushRef="#br0" timeOffset="107">17822 11822 325,'-19'-13'91,"6"1"-31,13 7-21,0 2 8,12 2-28,16-3-18,11 4 4,9 0 0,8 0-5,-1 0 2,-6 0 1,-3 0-4,-11 0 1,-12 0-11,-6 0 0,-7 0-19,-3 2-7,-7-2-28,0 0-49,3 0-56</inkml:trace>
  <inkml:trace contextRef="#ctx0" brushRef="#br0" timeOffset="108">18398 11940 348,'0'12'213,"0"-3"-199,0-9-5,0 0 1,0 0-10,0 0-28,0 0-104</inkml:trace>
  <inkml:trace contextRef="#ctx0" brushRef="#br0" timeOffset="109">19372 11422 331,'0'-4'107,"0"-1"-54,0 4-14,-2 1-22,2 0-12,0 0-10,0 15 0,0 8 5,0 3 0,0 6 8,0 0-8,0-4 0,0-2 3,0-4 9,-4-4-12,1-4 3,2-5-2,-3-2 4,2-1-6,1-1 1,1-3-22,0-2-12,0 0-91,0 0-48</inkml:trace>
  <inkml:trace contextRef="#ctx0" brushRef="#br0" timeOffset="110">19566 11472 262,'0'-9'208,"0"3"-163,0 6-27,0 0-10,0 10 7,0 10-6,0 4 14,0 5-4,0-3-15,0-2 0,0-1-4,3-5 7,-2-3-7,-1-2 0,3-3 0,-2 1-2,-1-3-10,0 1-13,0-7-25,0 0-87,0-2-97</inkml:trace>
  <inkml:trace contextRef="#ctx0" brushRef="#br0" timeOffset="111">19256 11490 12,'-12'-14'276,"4"1"-214,8 5-7,0 1-26,0 0 21,10-1-47,6 2 2,5-2-2,3 5 5,6 3-7,3 0-1,7 0 0,0 0 18,0 14-10,2 2 6,-5 4 3,-6-2-13,-3-3 13,-8-3-9,-4-3-2,-6-2 8,-3-6-12,-5-1 1,1 0 0,-2 0 3,-1-7-12,2-6-4,-2 1-28,0 3-13,0 5-86,0 0-24</inkml:trace>
  <inkml:trace contextRef="#ctx0" brushRef="#br0" timeOffset="112">19096 11864 170,'-9'0'65,"4"2"-33,4-2 18,1 0 2,-2 0-9,2 0 13,0 0-21,0 0-5,0 0 1,0 0-22,0 0 12,10 0-12,17 0-4,8 0-2,12-4-2,6 0-1,4 1 1,0 3 1,3 0-4,0 0-12,-4 0 9,0 0 1,1 2 4,0-1 0,-7-1 0,-7 0-4,-4 0-7,-11 0 1,-8 0 6,-6 0-4,-9 0 1,-4 0-4,-1 0 10,0 0-26,0 0-14,0 0-27,0 0-70,0 0-81</inkml:trace>
  <inkml:trace contextRef="#ctx0" brushRef="#br0" timeOffset="113">19454 12185 130,'-17'2'227,"4"-2"-225,9 0 17,-1 0-1,4-6-3,1-5 24,0-1-5,0-2-27,0-1 1,0 2 3,4-3 1,8 3-6,2-1-6,1 3 0,2 1 2,2 1-7,0 6 5,-1 2 0,2 1-4,-5 0 4,0 0 0,-3 10 0,-4 6-5,-3 0 1,-1 3 0,-4 4 3,0-2 0,0 3 2,0 0 7,-14 0-3,1 0-2,-5-1 7,-4 3-5,-3-1 1,-5-1 12,0-1-18,-4-3 7,4-2 1,1-2-6,8-6 6,7-1-6,6-4 1,5-1-6,3 0 3,0-1-2,5-1 2,17 0 8,6-1 9,7 1-12,3-2-4,1 0 10,-4 0-8,-3 0 0,-9 0 5,-4 0-3,-6 0 1,-6 0-4,-4 0-2,-1 0 6,-2 0-3,1 0-3,3 0 0,4 0-9,7 0-19,-7-5-19,6-2-70,2-4-217</inkml:trace>
  <inkml:trace contextRef="#ctx0" brushRef="#br0" timeOffset="114">20298 11934 469,'3'-2'136,"-1"1"-130,-2 1 16,0 0-6,0 0-11,0-2-5,2 2-4,6 0-19,-5 0-37,3 0-122,1 0-68</inkml:trace>
  <inkml:trace contextRef="#ctx0" brushRef="#br0" timeOffset="115">20956 11976 316,'4'-8'83,"-1"-1"-72,-3-3 23,0-1 23,0-1-54,0-1-2,0 1 4,0 0-8,0 3 3,-10 0-11,-9 5 7,0 3-15,-7 3 19,-4 0 0,2 0 1,0 5-2,3 10 1,-1 3 0,10 3-1,1 3 2,5 0 13,6 1 15,4-1-23,0-2 13,0-3-5,9-2-8,2-4 16,2-4-17,3-1 3,3-6 3,0-2-6,5 0-6,-1 0 1,2-16-15,-2-4 9,1-6-19,-12 9-32,-3-2-35,1-4-204</inkml:trace>
  <inkml:trace contextRef="#ctx0" brushRef="#br0" timeOffset="116">21018 11581 278,'-5'-4'32,"4"4"-31,-1 6 6,2 16 51,0 6-24,0 7 18,0 2-23,0 4-1,0 1 4,0 3-20,0-1 9,0 1-5,0-2-16,2-1 13,1-1-13,0-7 0,1 0 1,-2-9 3,-1-5-4,1-9 0,-1-2-10,-1-7-6,2-2-45,0 0-86,1-5-146</inkml:trace>
  <inkml:trace contextRef="#ctx0" brushRef="#br0" timeOffset="117">21336 11512 202,'0'-1'77,"0"1"-45,0 0-7,0 2 14,0 12 6,-5 2-20,-7 2-14,2-2 3,-2 2-13,2-4 5,0-2 0,2-3-4,3-2 10,0-2-4,5 1-7,0-1-2,0 1 7,0-1-6,8 1 21,6 1-18,2 0 9,1-3-12,0-1 1,0-1-3,-1 2-6,1-4-8,-4 0-13,-1 0-45,-4-3-6,-2-6-33,-5-1 37,-1-1 74,0 0 2,0 0 92,0 3 41,-3-1-77,-2 5 20,2 1-36,-1 1-10,4 2 4,0 0-25,0 0 0,0 11-9,0 8 8,0 5 3,-3 3-9,1 0 0,-1-3 0,1-3-2,2-1-1,0-1-23,0-14-30,0 0-52,0-1-159</inkml:trace>
  <inkml:trace contextRef="#ctx0" brushRef="#br0" timeOffset="118">22757 11147 265,'-15'-7'90,"2"-1"-33,9 8-18,4-1 22,0 1-17,17 0-22,15-2-5,8 2-17,11 0 4,5 0-2,-3 0-1,-4 0-1,-7 3 2,-9 0 3,-13-1-5,-6-1 0,-9 1-5,-5-1 0,0 0-17,-12 2-36,0 1 1,-4-1-103,-3 1-20</inkml:trace>
  <inkml:trace contextRef="#ctx0" brushRef="#br0" timeOffset="119">22754 11329 289,'-16'7'67,"7"-2"4,9-5 3,0 0-24,5 0-5,15 0-29,3 0-10,6 0 21,3 0-24,-3 0 9,0 0-8,-6 0 4,0 2-10,-4 1 2,0-2-10,-1 4-18,2-4-26,-8 2-23,-2-3-120</inkml:trace>
  <inkml:trace contextRef="#ctx0" brushRef="#br0" timeOffset="120">23709 11004 114,'-11'-24'201,"-9"4"-167,-5 13-27,-3 5 12,-4 2 7,-3 0-13,2 20 13,-1 9 0,3 9 10,3 5 9,7 4-25,9 3 1,9-7 0,3-1-16,5-7 14,18-7-16,7-4-2,5-6 2,2-5-3,4-6-9,-3-5-10,0-2-25,-17 0-31,-2 0-108,-4-9-125</inkml:trace>
  <inkml:trace contextRef="#ctx0" brushRef="#br0" timeOffset="121">23664 11022 148,'-3'-6'179,"2"0"-118,1 6-5,0-1-13,0 1-12,0-2-11,8-1-15,5 3-5,4-1 0,4 1 0,-5 0-2,-1 0 3,0 0-1,-2 0 0,-1 0 3,-2 0-4,-1 7 1,2 5 0,-1 6 2,2 4-2,-2 3 5,0 6 8,-1 1-11,-6 3 15,-3-2-6,0 1-4,-12-1 14,-18-1-14,-8 0 3,-13-4-10,-9 2-1,-8-4-8,30-17-25,0-1-50,7-4-359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50:07.587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229 4059 168,'-6'0'75,"2"0"-5,1 0-3,-1 0-8,1 0-13,1 0-15,1 0-4,-3 0-1,4 0-16,-2 0 12,2 0-10,0 0-7,0 0 8,0 0-12,0 0-1,0-2 0,2 2-11,15 0 11,4-3 2,10 1-2,4-1 4,5 0 0,-1-1-4,6 3 0,-6-1 7,-2 2-9,-3 0 2,-9 0 0,-5 0-4,-10 0 6,-3 0-2,-4 0 0,-3 0-4,0 0 1,0-2-19,0 2-15,0-4-8,0 1-63,0 1-92,0-4 22</inkml:trace>
  <inkml:trace contextRef="#ctx0" brushRef="#br0" timeOffset="343.0196">605 3981 198,'0'-5'73,"0"1"-33,0 0 4,0 0-29,0 3 0,0-3 13,0 4-10,0 0 15,0 0-5,0 0-10,0 0 4,0 0-22,0 0 4,0 0-4,0 0 1,5 0-4,5 0 3,1 0 0,3 0-5,1 7 6,-2 2-1,1 1 0,-2 4-1,-4-1-7,-5 4 8,-3 3 0,0 4-5,0 1 11,-14 1-2,-7-2-4,-3-2-13,0-4 1,-4-4-55,15-11-27,2-3-45,2 0-54</inkml:trace>
  <inkml:trace contextRef="#ctx0" brushRef="#br0" timeOffset="869.0497">242 3997 143,'-2'-4'110,"2"-1"-50,0 4 13,-1 1-23,1 0-17,0 0-10,0 0-14,0 0 15,0 0-18,0 0-1,-4 0-5,-1 0 0,-3 7-4,-2 5 4,0-1 0,-2 1 4,2-2-3,4-3-1,2 0 0,2-4 4,1 1-5,1 2 1,0-1-1,0 3-3,0 3 6,0-3-2,0 1 0,1 0 5,12 0-6,8-1 1,4-3-10,-10-3-14,4-1-71,4-1-132</inkml:trace>
  <inkml:trace contextRef="#ctx0" brushRef="#br0" timeOffset="1776.1016">1667 3681 130,'-2'-1'110,"0"-1"-32,2 2-19,0 0-20,0 0-17,0 5-21,0 9 0,0 4-1,0 1 1,0 3 10,0 0-8,0-6-3,0-2 0,0-5 7,0-3-9,0-3 2,0-1 0,0-2 3,0 0 0,0 0-3,0 0 0,0 0-6,0 0 6,2 0 5,4 0-4,4 0 5,-1 4-5,1 0-1,3 1 0,0 2 7,1 2-10,0 0 3,0 2 0,-4 0-6,4 0 8,-4 2-2,-5-3 0,0 2 1,-1-2-3,-4 1 2,0 0 0,0-2 0,-6 0 1,-6-2 14,-1-1 15,2-3-19,-3 0 5,1-1-9,-1-1 0,3-1 5,1 0-10,1 0 7,4 0-9,-2 0 7,3 0-14,-2-1 6,3-8-27,2-3-24,-1 4-43,2-1-65,0-3-86</inkml:trace>
  <inkml:trace contextRef="#ctx0" brushRef="#br0" timeOffset="2062.1179">1645 3724 288,'-2'-2'85,"2"1"-19,0-2-24,0 0-35,17 0 0,1 1 10,4 0-6,3 2-4,-3 0-7,-1 0 0,1 0-8,-2 0 6,-1 0-53,-11 0-14,2 0-42,-3 0-162</inkml:trace>
  <inkml:trace contextRef="#ctx0" brushRef="#br0" timeOffset="2495.1427">1991 3874 278,'0'5'58,"3"-5"-22,2 0 6,2-7-27,0-10-11,1-2-5,-3 0 1,-1-1-31,-3 4 29,-1 0 4,0 1 13,0 4 14,0-1-12,0 4 10,0 1-13,0 5-3,0 0 19,0 2-13,0 0-9,0 0-8,0 0-6,0 17 5,0 3 0,0 5 2,0 5 2,0 4-1,0-2-2,3 3 8,-3-3-3,3-4 5,-1 1-10,-2-8 4,2-8-4,0-2 0,2-5 0,3-3 0,-3-3-35,1 0-83,3 0-164</inkml:trace>
  <inkml:trace contextRef="#ctx0" brushRef="#br0" timeOffset="3089.1767">2282 3848 144,'-7'-7'130,"2"-2"-79,0 0-13,1-2 18,3 1-45,-2-1 15,3-1 6,-2 2-7,2 0-4,0 3-2,0 1-16,0 1-1,0-1 1,3 3-1,7-2 3,5 2-5,-2 1 0,3 2-1,0 0-5,0 0 4,-2 0-2,-2 10 4,0 3-5,-4 1 5,-1 3 0,-4 3-1,-3 1 3,0 0-2,0 3 0,-1 0 0,-12 0 0,-4 3 4,-2 0-4,-3 0 0,0-1 6,1-4-8,4-5 2,4-4 0,6-7 0,4-1 3,3-3-3,0-2 0,3 0-7,16 0 5,3 0 4,1 0-2,2 0 7,-4 0-7,-2 0 5,-4 0-4,-1 0 5,-4 0-6,-1 0 0,0 0 0,-2 0-1,1 0 1,-2 0-10,-4 0-38,-2 0-121,0 0-177</inkml:trace>
  <inkml:trace contextRef="#ctx0" brushRef="#br0" timeOffset="4033.2307">1609 4307 72,'-3'0'117,"0"0"-62,0 0 6,1 0-27,-1 0 3,-1 0 1,3 0-18,-3 0 26,4 0-13,0 0-9,0 0 6,0 0-30,0 0 13,0 0-13,0 0 2,4 0-7,14 0 0,7 0 5,10 0 8,12-2-1,8-3-7,8-1 1,5 1-1,0 0 12,0-1-12,-2 2 0,-3 3 0,1-3 3,-4 3-3,0 1 0,-4 0 0,-8 0-2,-8 0 2,-6 0 0,-10 0 0,-7 0 2,-5 0-2,-5 0 0,-4 0 0,-3 0-3,0 0 3,0 0 0,0 0 0,0 0-15,-1 0-31,-11 0-134</inkml:trace>
  <inkml:trace contextRef="#ctx0" brushRef="#br0" timeOffset="4866.2782">1804 4650 6,'0'0'261,"0"0"-190,-2 0-10,-2 0 9,3 0-35,-1 0-13,1 0-5,-1 2-12,0 6-10,2 6 5,0 1 0,0 6 6,0 2-4,2 1-2,13-2 0,1-1 7,3-1-7,0 0 0,1-4 1,-2 2-2,-1-2 4,0 0-3,-3-1 0,0-2 3,-3-1-4,-1-1 1,-3 1 0,-1-2-2,-3 2 3,-3-1-1,0 1 0,0 0-1,-4-1 1,-9-2 0,-4-4 0,0 2 1,-1-6 0,3-1 2,0 0 0,1 0 2,6 0-2,2-4-3,0-7 0,2-2 9,2-1-8,2-4 6,0-4-2,0-2 2,3-2-11,12-2 4,0 2 0,0-1-6,-2 1 6,0 3 0,1 1-2,-4-1 2,-1 1-5,-4 1 5,0 0-4,-2 2-2,-3 2 10,0 4-4,0 2 6,0 2-5,0 2 9,-10 3 2,2-1-10,-4 2 8,0 2-7,1 1 5,-2 0-8,-1 0 4,0 3-10,3 12 6,1 3-6,5 5 4,5 0-35,0 2 13,0-13-24,3-2-95,14-4-89</inkml:trace>
  <inkml:trace contextRef="#ctx0" brushRef="#br0" timeOffset="5623.3216">2280 4884 175,'0'6'142,"0"-1"-84,0-5 13,0 0-14,0 0-18,0-12-23,5-5-4,3-3-12,2-3 1,-1-3-8,-4 4-6,-2-1 10,-1 4-1,-2 2 8,0 4-4,0 3 15,0 3-10,0 2 21,-4 4-17,1 0 2,1 1-3,1 0-3,1 0-7,0 0 2,0 0-5,0 1-1,0 12 3,0 6 3,0 3 1,0 5 4,0 2-6,0-2 1,0 2 0,0-2-3,0-3 3,6-2 0,1-2-3,0-4 3,-1-1-2,1-1 2,2-4-3,-5 2-4,2-3 4,-3-1 0,-1 0 0,-2-4-12,0 1 15,0-2-5,0 0 1,0-1 0,0 3 0,-14 1-1,-3 0 4,-3 2-9,1-3 8,-3 1 2,5-2 0,4-3 8,3 1-7,4-2 10,6 0 8,0 0-18,0 0-1,4 0 0,11 0 0,3 0 7,3 0-6,0 0-1,1 0 0,-2 0 5,-3 0-5,1 0 0,-5 0 2,1 0-11,-3 0 7,-1 0-37,-6 0-34,-4 0-99,0 0-126</inkml:trace>
  <inkml:trace contextRef="#ctx0" brushRef="#br0" timeOffset="11458.6554">2925 4293 198,'0'1'72,"0"-1"-39,0 0 9,0 0-21,3 0 9,13 0-11,2 0-7,4-3 11,2 1-4,-1 1-10,0-1 4,2 2-13,-3 0 0,-1 0 0,0 0 8,-3 0-8,-5 0 0,-1 0 3,-4 0-5,-2 0 2,-3 0-18,-3 0-15,0 0-48,0 0-23,0 0-111</inkml:trace>
  <inkml:trace contextRef="#ctx0" brushRef="#br0" timeOffset="11834.6768">3054 4158 218,'-3'-3'53,"3"1"14,0 2-20,0 0-27,0 0 9,0 0-17,0 0-5,0 0-7,0 5-5,0 12 5,0 4 9,0 7 7,6 3 4,1 3-18,-2 1 14,-1-3-6,-1-1-8,0-6 14,-3-3-15,1-3-1,2-7 0,-2-2 5,2-2-10,-1-8-7,2 0-93,2 0-118</inkml:trace>
  <inkml:trace contextRef="#ctx0" brushRef="#br0" timeOffset="12829.7338">3785 3819 208,'-10'0'67,"1"0"-12,6 0-21,3 0 23,0-8-33,0 0-23,0 1 9,0-2 2,0 1-1,8-1 1,4 0-10,0 2 6,2 1-8,0 3 0,0 1-6,-3 2 1,1 0 5,-2 0-1,-1 6-7,-5 6 3,0 5 5,-4-2 0,0 3-2,0-1 10,-4 2-8,-9-1 1,-2-3 3,0-2 0,2-4-4,-1-1 2,4-3 0,2-2 3,1-2-5,4-1 2,1 0 2,2 0 1,0 0-5,0 0-3,0 0 2,0 0-19,5 0 20,5 0 3,4 0 3,-1 4-10,2 4 4,0 1 0,0 1-4,-2 1 3,-1 2 1,-2 1-2,-3 1-7,-4 0 6,-1 2 3,-2 0 0,0-3-2,0-1 7,0-2-5,0-1 0,-7-4 1,-4-2 17,-3-1-9,-1-1 7,-2-2 5,2 0-21,2 0 20,0 0-11,-3 0-7,5 0 10,1 0-12,1 0 0,4 0 0,4 0-16,1 0-15,0 0-44,1-5-111,13-2-41</inkml:trace>
  <inkml:trace contextRef="#ctx0" brushRef="#br0" timeOffset="13385.7655">4156 3831 243,'-8'-7'63,"-2"2"-25,6-2 23,-1 1-27,3 2-7,1-1 12,1 1-35,0-1-1,0-1-3,0 2 3,10-2 4,0-1-7,2 3-2,-2 2 0,0 2-11,-2 0 12,0 0-7,1 0 1,-2 4 2,0 6 8,-1 2-3,0 0 0,-2 3 2,-4 1-4,0 6 2,0 0 0,-2 3-4,-12 1 8,-2 1-4,-1-1 3,2-3 3,2-4-6,2-4 0,4-4 3,1-3 0,5-4-2,1-1-1,0-2 0,5 1-4,11-1 4,4 2 7,4-1-3,-3-2 8,1 0-8,-3 1 0,-2-1-4,-1 0 8,-4 0-10,-2 0 2,-2 2-8,-6-2-37,-2 3-88,0 0-143</inkml:trace>
  <inkml:trace contextRef="#ctx0" brushRef="#br0" timeOffset="13985.7999">3689 4269 33,'-4'0'139,"-3"0"-85,5 0-10,1 0-9,-3 0-5,1 0 19,-1 0-36,1 0 2,-1 0 4,1 0 2,2 0 6,-1 0-14,0 0 6,0 0 1,2 0-18,0 0 18,0 0-11,0 0-2,0 0-7,9 0-3,14-1 3,7 0 1,14-1 3,8 1 2,10-3-6,5 3 0,2-1 1,4 1 5,-3 1-6,-3-1 0,-5 1 3,-9-2-6,-8 2 3,-7-2 0,-7 1-1,-8-1 4,-6 2-3,-7 0 0,-3-1-9,-4 1 6,-3-1-3,0-1-1,0 1-7,0-2-65,0 1-179</inkml:trace>
  <inkml:trace contextRef="#ctx0" brushRef="#br0" timeOffset="14585.8343">3724 4765 172,'-1'5'119,"-1"-1"-69,2-4 0,0 0 7,0 0-25,0 0-21,0 0-6,7-13 9,5 0-14,-2-4-17,1-1-18,-2-2-8,-3 3 4,0 0 9,-3 1 30,-3 5 20,0 1 24,0 2 10,0 2-19,0 3-12,0 1 4,0 1-17,0 1 4,0 0-14,0 0-5,0 4 3,0 13-3,-2 5 5,1 5 10,1 7-8,0 0 9,0 2-10,0-1 2,0-3 4,0-4-4,0-1-3,0-6 0,0-4 6,0-5-8,0-5 2,0-1 0,0-5-5,0-1-9,1 0-12,1 0-32,-1 0-75,3-1-68</inkml:trace>
  <inkml:trace contextRef="#ctx0" brushRef="#br0" timeOffset="15199.8694">4013 4641 283,'0'0'102,"0"0"-83,0 0-1,0 11-13,0 6 14,0 3 12,0-2-29,0-1 4,0-5-4,0-2 4,0-2-2,0-3-4,0-1 2,4-2-10,3-1 16,1 0-8,2-1 0,0 0 6,2 1-6,3 1 0,-1 0 0,0 1 0,2 0 3,-1 0-3,-2 1 0,2 3 2,-2 0-7,1 0 5,-1 6 0,-2-2 0,0 0 1,-5 1-1,1 1 0,-3-2-1,-4 2-2,0-4 3,0 3 0,0 1 14,0-4-8,-2 1 14,-5-2-10,-1-2-10,0-1 18,-2-1-14,0-1 4,-2 0 8,0-3-16,-2 0 9,1 0-9,0 0 3,-3 0-3,2 0 0,-1 0 0,1 0 0,4-6-16,2-1 5,4-4-15,4-3-36,0 5-24,0-1-24,0 0-166</inkml:trace>
  <inkml:trace contextRef="#ctx0" brushRef="#br0" timeOffset="15509.887">4031 4662 66,'-12'-4'184,"3"-2"-96,8 4-39,1 1 38,0-1-49,0-2-22,4-1-1,15 1-8,1-2 5,4 1-12,3 1 2,-3 3-5,1 1 7,-1 0-4,-2 0 0,-4 0 5,-3 0-5,-1-1 0,-4 1-8,-4 0 3,-2 0-51,-3 0-59,-1-2-106</inkml:trace>
  <inkml:trace contextRef="#ctx0" brushRef="#br0" timeOffset="17802.0182">4848 4211 219,'-3'3'105,"-1"-1"-75,4-2 0,0 0 4,0 0-21,0 0 0,0 0-13,9 0 5,9 0 5,8 0 4,9 0-9,3 0 4,0 0-4,4 0-4,-4 0-1,-3 0 6,-5 2-8,-4-2 2,-7 2-5,-2-2 0,-13 0-62,-2 2-69,-2-2-82</inkml:trace>
  <inkml:trace contextRef="#ctx0" brushRef="#br0" timeOffset="18200.041">5037 4069 122,'-4'-3'91,"3"0"-15,1 3-18,0 0-4,0 0-31,0 0 2,0 0-11,0 0-12,0 0-4,0 14 1,0 6 1,0 4 21,4 4-11,-1 1 1,0-1 2,0-1-9,2-3 1,-2-1-5,3-3 2,0-4-10,-2-10-11,-1 0-69,2-3-84</inkml:trace>
  <inkml:trace contextRef="#ctx0" brushRef="#br0" timeOffset="19054.0898">5907 3641 68,'-4'-3'174,"2"-1"-105,-1 4-9,1 0-13,1 0-47,-3 13 13,1 5-12,-2 3 6,3 3-6,0-2 6,1-2-4,-1-3-3,2-4 0,0-1 1,0-4-5,0 0 4,0-3-7,0-1-3,3-2-5,4-2 15,3 0 0,1 0-2,2 0-4,0 0 5,2 0 0,2 2-5,-2 3 4,2 1 2,-3 1 0,2 2 0,-3 3-5,-1 1 5,-1 2 0,-2 1-2,-4-1 3,-5-1-1,0 1 0,0-2 1,0-1-1,-7 0 6,-8 0 10,-3 0 18,-2-1-26,0-4 13,-1 1-7,3-6-12,1 1 19,4-3-16,-1 0-4,5 0-1,0 0 0,1-1-29,5-3-31,1-4-80,2-1-27</inkml:trace>
  <inkml:trace contextRef="#ctx0" brushRef="#br0" timeOffset="19332.1057">5895 3656 75,'0'-11'241,"0"3"-184,0 5-6,10-4-3,5 5-16,3 0-2,0 2-29,4 0 5,0 0-6,2 0 1,-3 0-8,3 2 0,0 5-39,-10-2-31,0-1-70,-1 2-28</inkml:trace>
  <inkml:trace contextRef="#ctx0" brushRef="#br0" timeOffset="19602.1211">6316 3609 259,'0'-4'57,"0"0"0,0 4-26,0 4-26,0 16-2,0 5 15,0 6 21,0 7-13,0-1-6,0 1 8,0-4-16,0 0-2,0-6-10,2-5 6,2-8-13,6-4 4,-4-11-41,4 0-32,1 0-152</inkml:trace>
  <inkml:trace contextRef="#ctx0" brushRef="#br0" timeOffset="20061.1474">6513 3710 148,'0'-16'90,"2"0"-10,5 1-25,3 3-17,1-1 6,4 2-28,4 2-8,-1 1 0,2 6-6,1 2 1,-5 0-3,-1 0-2,-1 17-1,-6 1 3,-3 6 0,-5 0-1,0 1 4,0 2-4,-2 2 4,-15-2-3,-1 2 20,-3-1-16,-1-4 9,3-3-10,2-6 2,4-3 2,6-7-7,4-3 0,1 0 2,2-2 2,0 0-4,0 3 0,7 0 0,8 0 0,2 1 1,3 0-1,-2-1 2,1-1 4,-3 3-8,0 1 2,-12-4-42,0-2-41,-1 3-77</inkml:trace>
  <inkml:trace contextRef="#ctx0" brushRef="#br0" timeOffset="20682.1829">5807 4170 132,'-7'0'111,"-2"0"-51,2 0-51,2 0 21,-3 0-24,-1 0 4,-1 0 17,2 0-24,0 0 15,1 0-3,4 0 9,1 0 10,2 0-14,0 0 4,0 0-12,0 0-11,12 0-1,11 0 1,9 0 7,13 0-6,9 0 7,9 0-9,12 0 0,8 0 2,7 0 8,3 0-8,1 0-2,-4 0 0,-6 0 6,-13 0-8,-12 0 2,-14 0 0,-15 0-3,-9 0 5,-11 0-2,-7 0 0,-3 0 3,0 0-9,0 0-2,-5 0 4,-10 2-1,-4 3-28,6-3-31,-2 3-52,-4 1-115</inkml:trace>
  <inkml:trace contextRef="#ctx0" brushRef="#br0" timeOffset="21380.2229">6038 4512 260,'-11'4'27,"2"-1"-4,8 2 21,1 1-32,0 4-8,0 4 23,0 3-8,4 2 9,9 2-16,2 0 5,-1-1 10,2 2-24,0 2 3,0-1-6,-2 0 0,-1 1 0,-2 0 2,-3-2-2,-1-3 0,-4-3 8,-3-3-10,0-2 2,0-5 0,0-1 3,-11-2-2,-7 0 4,-2-3-1,1 0 2,-3 0-6,4 0 0,2-7 2,4-3 0,5-4 0,1 1-2,6-1 8,0-1-1,0-2-6,7-2-1,10-3 0,3 0-3,1 1 3,0 1-4,-3 0 0,-2 0-10,-4 2 7,-3-1-3,-2 2-4,-4-1 3,-3 1 9,0 2 2,0 3 11,0 2-6,0 2 20,-5 2-14,-2 3-8,-1 1 19,-1-2-18,0 4-3,-1 0-1,0 0 0,-1 0 0,3 0 0,-1 6-10,6 8 6,3 0-32,0-3-11,0-2-35,0-1-92</inkml:trace>
  <inkml:trace contextRef="#ctx0" brushRef="#br0" timeOffset="22040.2606">6449 4689 288,'4'0'63,"1"0"-25,-3 0 18,3-12-19,1-6-24,3-3 12,1-3-24,-2 0 9,-1 1-10,0 3-3,-6 1 0,1 6 3,-2 4 3,0 6 10,0-1-11,0 4 16,0 0-18,0 0 1,0 0-5,0 0 2,-2 0-1,-1 12 3,1 2 0,-1 2 2,1 4-2,2 1 0,0-1-4,0 1 8,0-1-4,0 2 0,7-1 1,3 0-4,0 0 3,0 1 0,-2-5 2,-1 1 1,0-4-3,-4-1 0,0-4-14,-1 0 12,-2-2-15,0-1 11,0-2-1,0-1 7,-2 1 0,-13-4 0,-2 2-5,-1-2 3,0 0 2,1 0 0,4 0 10,4 0-2,6 0 10,3 0 2,0 0-16,0-3 2,3 0 0,14-1-6,2 1 5,2 0-1,1 0-5,0 3 1,-2 0 0,-2 0 0,1 0 0,-2 0 0,-3 0 0,1 0-14,-11 0-29,1 0-89,-2 0-107</inkml:trace>
  <inkml:trace contextRef="#ctx0" brushRef="#br0" timeOffset="24627.4086">7133 4110 271,'-3'0'104,"2"0"-50,1 0-11,0 0 7,0 0-33,0 0-1,0 0-9,0 0-2,6 0-5,11 0 7,3 0-5,4-3 16,0 2-18,0-2 0,-3 3 0,-2 0 4,-2 0-4,-2 0 0,-4 0 1,-2 0-6,-4 0 5,-2 0 0,1 0 0,-3 0-31,-1 0-10,0 0-44,0 0-41,0 0-1,0 0-38</inkml:trace>
  <inkml:trace contextRef="#ctx0" brushRef="#br0" timeOffset="24934.4262">7244 3943 89,'-10'-15'128,"2"5"-47,4 5-34,4 4 24,-2 1-41,2-2-25,0 2-1,0 0-4,0 5 0,0 13 10,0 8 10,0 6 7,0 3-13,3-1-5,3 1 9,-3-3-15,2-4-1,0-4-1,1-4 5,-2-3-9,-1-2 3,3-3-23,-5-8-1,1-3-69,-1 1-78</inkml:trace>
  <inkml:trace contextRef="#ctx0" brushRef="#br0" timeOffset="25594.4639">7722 4073 282,'-8'-10'48,"-1"0"-9,6-4 5,0 1-21,1 0 0,0 0 0,2 0-9,0 2 4,0-1-11,0 3 6,7 0-11,5-2 0,2 4 2,0 0-4,1 2 0,2 1-4,-4 4 4,0 0 0,-1 0 0,0 4-3,-2 13-3,-2 2 6,-3 4 0,0 4-4,-5-3 2,0 3 2,0 2 0,-5-2 9,-11 1-11,-4 1 2,-4-1 0,-3 2 0,1-3 6,-1-5-6,5-3 0,4-6 2,6-3-5,5-7 5,6 0-2,1-3 0,0 0-1,15 0 1,6 0 0,7 0 3,2 0 6,-2 0-6,-5 0-3,-4 0 2,-6 1 4,-3 2-7,-3 0 1,-4-1 0,0-1-1,1 1 1,-1-2-9,-1 0-48,-1 0-64,3 0-53</inkml:trace>
  <inkml:trace contextRef="#ctx0" brushRef="#br0" timeOffset="26066.4909">7970 3756 214,'0'-7'107,"0"1"-71,0 4 29,0 2-21,0 0-26,0 0 16,0 0-26,0 0-4,0 0-2,0 0 4,0 0-9,0 0 3,0 2-1,11 14 0,5 4 2,5 6 1,0 7 1,0 6 2,0 5-2,-2 5-2,-4 5 14,-7 4 16,-5 0-25,-3 5 8,0-1 4,-8-2-16,-12-3 8,-3-2-10,-4-9 0,0-5-7,2-5-12,10-23-24,4-5-70,2-4-171</inkml:trace>
  <inkml:trace contextRef="#ctx0" brushRef="#br0" timeOffset="27214.5566">1394 3803 156,'0'-4'113,"0"-1"-56,0 5 13,0 0-16,0 0-38,0 0 18,0 0-23,-3 0-8,-2 14 4,-2 10-3,-2 9 8,1 11-10,-2 8 5,0 7-4,0 7-3,2-1 0,2 0 21,3 0-17,3-3 5,0-5-9,9-3 3,14 1 5,7-6-8,2-4 0,2-5 2,-3-4 3,0-5-5,-5-7 0,-3-1-6,-3-4 5,-11-11-42,-2-4-40,-2 1-158</inkml:trace>
  <inkml:trace contextRef="#ctx0" brushRef="#br0" timeOffset="28347.6214">8364 4193 379,'0'4'101,"2"-1"-31,-2-1-37,0-2-7,0 1-19,0-1-6,0 2 4,0-1-5,0 0-13,0 1-21,0-2-99,0 4-184</inkml:trace>
  <inkml:trace contextRef="#ctx0" brushRef="#br0" timeOffset="29006.6591">8782 3850 182,'0'-3'85,"0"0"-22,0 3-20,0 0-6,0 0-27,0 0-3,0 16-3,-2 5-3,0 11 29,1 7 7,-1 3-22,-1 3 11,-1 0-5,1 2-12,0-1 5,-1-5-11,1-3 5,-1-5-8,1-6 4,2-8-4,-1-5 0,2-5 0,0-4-2,0-5-5,0 0-12,0 0-31,0 0-59,6-11-90</inkml:trace>
  <inkml:trace contextRef="#ctx0" brushRef="#br0" timeOffset="30274.7316">8810 3874 96,'0'-12'94,"0"3"-60,0 6 10,2 1 20,-1 1-26,2 1 7,-2 0-23,2 0-17,3 0 8,0 1-11,1 11 24,3 5-10,0 5-15,-2 9 8,2 2-8,0 3-1,-1 0 16,-2-3-14,-1-1 6,1-8-5,0-4 4,-1-3-6,1-5-1,1-3 0,-1-3-2,1-3 5,1-3-3,-1 0 0,2 0 7,5 0-3,4-14-4,0-5 2,5-5-4,-1-3 2,1-1-2,-4-5-13,-4 0-21,-4 2 15,-2 1 2,-5 1 13,-3 7 6,-2 1 0,0 6 18,0 3 7,0 4-13,0 4 18,0 1-16,0 0-5,0 3 4,0 0-11,0 0-2,0 0 0,0 15-9,0 12 7,0 6 2,0 7 0,0 4 0,0-1 7,0 0-7,0-1 0,0-3 3,0 0-4,0-4 1,0-2 0,5-4 2,3-5 3,2-3-5,0-7 0,2-1 1,2-6-4,2-4 5,1-3-2,3 0 0,2-1-5,1-14 4,0-6-17,2-5-17,-5 1-7,-1 1-40,-6 3-6,-3 2 72,-7 6 16,-1 4 31,-2 4 29,0 2-11,0 2-4,0 1-9,0 0-9,0 0-25,-3 4 2,-2 16-4,-3 7 0,1 6 1,-1 3 10,1 0-9,0-1 6,2-4-1,0-7-1,0-4-6,4-7 0,-1-3 0,0-8-1,2 0 2,0-2-1,0 0 0,0 0-6,0-9 3,0-9-8,0-7-31,2-5 5,4-2-28,3 0 14,-1 4 48,1 4-11,-3 2 12,1 8 2,-2 2 4,-1 4 34,-1 4-9,-2 0 10,1 3-1,3 1-31,1 0 0,3 0-7,3 0 0,-1 1-5,5 15 4,-3 1 1,0 7 0,-1-1 5,-2 1-6,0 0 1,-2-1 0,-3 1 0,1-5 2,-2 1-2,0 0 0,-4-3 7,2-4-7,1-2 0,-3-4 0,0-1-4,0-6-35,0 0-29,0 0-47,0 0-125</inkml:trace>
  <inkml:trace contextRef="#ctx0" brushRef="#br0" timeOffset="30469.7428">9451 4411 286,'-7'-6'101,"2"0"-33,5 3 6,0 1-61,6 1-5,11-2 6,0 3-10,3 0-4,2 0 0,-12 0-27,0 0-62,-2 0-117</inkml:trace>
  <inkml:trace contextRef="#ctx0" brushRef="#br0" timeOffset="31083.7779">10079 4111 203,'0'0'89,"-16"0"-26,16 0 0,0 0-3,0 0-21,0 0-9,0 0-6,0 0-23,18 0 3,7 0-2,7 0 4,8 0-6,4 0 0,-5 0 0,2 0 0,-5 0 3,-4 0-3,-5 0 0,-4 0 7,-6 0-14,-5 0 7,-4 0-23,-6 0-7,-2 0-60,0 0-30,0 0-69</inkml:trace>
  <inkml:trace contextRef="#ctx0" brushRef="#br0" timeOffset="31602.8076">10084 4286 89,'-1'3'52,"-1"-1"-24,2-2-1,0 1 0,0-1 10,0 0-2,0 0-16,0 0 14,0 0-9,0 0-2,0 0 1,0 0-17,0 0 8,0 0-7,0 0-4,12 0 19,4 0-4,6 0 1,5 0 4,6 0-23,2 0 15,4-1-6,-2-2-6,-2-1 3,-5 1-6,-5 0 0,-7 2 0,-6-2 5,-5 2-7,-4-1 2,-3 2 0,0 0-5,0 0-26,0 0-104,0-2-168</inkml:trace>
  <inkml:trace contextRef="#ctx0" brushRef="#br0" timeOffset="45566.6063">11188 3594 172,'-4'2'86,"0"-2"-14,4 0-24,0 0 1,0 0 4,0 0-18,0 0-14,0 0 0,0 0-19,0 0 11,-2 0-9,0 3-3,-5 6 0,-1 3-1,-2 6 0,-3 7 0,-1 7 8,1 8-9,-2 6 1,2 5 0,1 9 1,0 3 1,1 4-2,4 4 0,5 4 6,2-3-6,0-1 0,13-3 0,12-2-6,4-5 10,1-6-4,2-1 0,-4-4 6,-1-2-8,-2-4 2,-5-4 0,-3-5-1,-4-6 2,-3-9-1,-4-4 0,0-7 2,-3-4-4,-1-1 2,3-4-25,-3 0-12,2 0-95,2-5-120</inkml:trace>
  <inkml:trace contextRef="#ctx0" brushRef="#br0" timeOffset="47000.6883">11933 3641 135,'-8'4'162,"2"0"-113,3-4 20,2 0-14,1 0-33,0 0 14,0-2-36,0-5 4,0-3 1,1 0-4,9-1 6,6-1-7,0 2 2,1 1-5,0 3 3,0 2 0,-3 3-4,-1 1-5,-4 0 3,-2 4-6,-2 10-5,-3 6 16,-2 0-8,0 5 9,0-3 3,-14 1 3,-1-3-6,-1-3 0,-1-4 5,4-2-5,3-4 0,0-3 0,3-1 1,5-3 5,1 2-6,1-2 1,0 0 3,0 0-6,0 0 2,4 0 0,10-2 0,1-3 4,2 5-4,-1 0 0,1 0 0,-2 0-7,1 4 7,-3 9 0,0 2-2,-1 2 2,-4 3 0,1-1 0,-3 0-1,-2-2-4,-3 0 1,-1-1 4,0-3-7,0 2 10,-1-6-3,-12-1 1,0-1 11,-3-3 16,0-4-17,0 0 1,-1 0 10,2 0-16,2 0 11,-1 0-13,1-3-2,1-5 1,5 0-3,0 3 0,1-3-1,6 2-34,0 1 0,0 0-56,0-3-133</inkml:trace>
  <inkml:trace contextRef="#ctx0" brushRef="#br0" timeOffset="47622.7238">12358 3694 231,'-11'-3'46,"-2"-1"7,10 1 9,-1-1-56,1-1 25,2 2-8,1 2-12,0-2-9,0-2-1,0 2 2,0-3-3,1 2 1,8-4 5,-1 3-6,2-2 3,0 4-5,1 3 3,-1 0-1,-4 0 0,2 0-5,-1 0 0,-2 7 5,0 2 0,-3 2-8,0 3 8,-2 2 0,0 1 0,0 3 8,0 2-6,-7 0-1,-5 3 4,-3 0-3,-2 4 3,1-1-5,-1-1 0,-1 0 8,2-3-8,5-2 2,2-7-2,6-3 0,3-3-1,0-4-6,10-3-1,14 1 8,3 1 23,1-4-17,0 0-3,-3 2 1,-5 0 3,-5 0-9,-5 0 2,-3 0 0,-5-1-5,-1 1 5,-1 0-9,0-2-40,0 0-100,0 0-141</inkml:trace>
  <inkml:trace contextRef="#ctx0" brushRef="#br0" timeOffset="48253.7599">11810 4177 70,'-5'2'128,"0"0"-54,5-2-4,0 0-10,0 0-17,0 0 2,0 0-29,0 0-2,0 0-9,6 0-4,17 0-1,13 0 14,11 0-9,15 0 12,6 0-15,9 0 5,0-2-7,0 2 5,-7 0-5,-7 0 0,-6 0 0,-10 0-1,-10 0 4,-7 0-3,-8 0 0,-5 0 3,-7 0-9,-2 0 6,-3 0 0,-2 0-3,-1 0 2,5 0-4,-3-1-12,5-2-18,-1 1-1,-1 1-27,-3-1-11,-3 2-33,-1 0-91</inkml:trace>
  <inkml:trace contextRef="#ctx0" brushRef="#br0" timeOffset="48972.801">12146 4432 237,'-2'0'81,"1"0"-21,-2 0-31,2 2-25,-1 11 5,1 5 8,-2 0 6,0 1-16,3-5-5,0-3 0,0-4-1,0-2-1,0-3 0,0 0-3,0-2 3,0 0 0,0 0 4,0 0-5,0 0 7,0 0-6,6 0 0,2 0 4,4 0-5,0 4 1,-1-3 0,6 1-1,0 4 3,0 1-2,0 2 0,1 3-4,-2 3 3,-1 1-4,-3 3 2,-2-1-3,-1-1 6,-5-1 0,-1-1 0,-3-2 2,0-1-5,0-1 3,0-3 0,0 3 0,-3-1 2,-7-5 7,-1 1 13,-4-3-11,-5 1 15,-1-3-14,-2-1-5,1 0 15,2 0-21,3 0 12,4 0 0,3 0-10,4 0 4,2-1-7,2-6-5,2-2-3,0 1-41,0 1-20,0-2-53,2 2-56</inkml:trace>
  <inkml:trace contextRef="#ctx0" brushRef="#br0" timeOffset="49482.8302">12174 4405 86,'-2'0'108,"2"0"-33,0-2-14,-1 1-10,1 1-24,0 0 24,0-2-10,0 2-13,0 0 10,0 0-22,0 0-2,0-3-5,3 2-3,11-2-6,4 0 0,6 0 3,0 1-4,1 2 3,-1 0-2,-3 0 0,-2 0 1,-6 0-3,-3 0 2,-3 0 0,-2 0-4,-3 0 6,0 0-2,-2 0 0,0 0-3,1 0 1,1 0-26,1 0-3,-1 0-35,0 0-42,-2 0-25,0 0-72</inkml:trace>
  <inkml:trace contextRef="#ctx0" brushRef="#br0" timeOffset="57581.2934">13150 4186 208,'-3'0'77,"2"0"-12,-1 0-7,2 1-1,-2-1-12,2 0-15,0 0 3,0 0-28,0 0 12,0 0-9,0 0-3,0 0-3,0 0-2,8 0-6,14 0 5,7 0 2,2 0 5,4 0-6,3 0 6,-4 0-8,-3 0 2,-3 0 0,-4 1-1,-8-1 5,-3 2-4,-6-2 0,-4 3 1,-3-3-5,0 0 4,0 0-9,0 1 5,0 1-26,0-2 0,0 0-26,0 0-24,0 0-26,0 0-76</inkml:trace>
  <inkml:trace contextRef="#ctx0" brushRef="#br0" timeOffset="58068.3213">13321 4079 192,'-5'-2'51,"2"-1"-32,3 3-3,0-1 9,0 1 11,0 0-3,0-2-18,0 0-6,0 2 15,0 0-12,0 0 9,0 0 0,0 0-16,0 0 8,0 0-8,0 0-3,0 0-4,-2 13 2,0 5 0,1 4 23,-1 7-13,1 1 9,-1 0-15,2-1-2,0-2 14,0-2-16,0-2 5,0-5-5,0-4 4,0-5-6,0-1 2,0-5-15,3-3-10,0 0-57,3 0-86</inkml:trace>
  <inkml:trace contextRef="#ctx0" brushRef="#br0" timeOffset="59201.3861">14224 3579 96,'-4'-3'159,"1"3"-98,2 0-34,-3 0-11,2 17-15,-1 2 36,-2 7-4,2 1-24,-2-1 12,1-2-17,3-7 3,-2-1-1,3-6-1,0-3-8,0-5 3,0-2 0,0 0-5,0 0 9,0 0-4,0 0 0,0 0 4,4 0 6,8 0-6,2-2-3,2 2-2,1-2 1,-2 2 0,2 0 0,1 0-3,0 0 0,1 9 3,-3 3 0,1 0-5,-3 3 1,-4-2 4,-3 1-2,-6 1 2,-1 0-6,0-2 6,0-2 0,0-2 1,-5 5 4,-5-4-2,-5-1 8,0 0 1,-2 2 11,2-6-15,0 0 1,-1-3 5,2-2-10,0 0 2,1 0-6,2 0 5,-1 0-13,3 0 7,1 0-15,5 0 4,1-11-45,2 6-14,0-3-26,0-3-105</inkml:trace>
  <inkml:trace contextRef="#ctx0" brushRef="#br0" timeOffset="59515.4041">14226 3582 247,'-4'-1'101,"4"-1"-46,0 2-47,0-1 7,13 1-10,13 0 12,2-2 5,4 2-20,-1-1 3,0 1-5,-6 0 2,-3 0-4,-3 0-7,-12-2-51,0 2-46,-1-1-71</inkml:trace>
  <inkml:trace contextRef="#ctx0" brushRef="#br0" timeOffset="59957.4293">14643 3725 231,'0'2'86,"0"-2"-52,0 0-34,0-11 0,2-8-1,5-6-5,0 2 1,-4-1-57,1-1 42,-4 4 20,0 4 35,0 2 20,0 6 2,-6 2 9,-1 3-5,3 2-36,0 2-1,-1 0-24,2 0 0,0 15-5,0 8 9,2 4-4,1 3 0,0 0 4,0 0-1,0 0-3,0-5 0,1 1 4,3-3 1,1-1-5,-2-4 0,-1-3 4,0-1-8,0-4 4,-2-1 0,0-4-3,3-3-23,-3-2-5,5 0-73,0 0-109</inkml:trace>
  <inkml:trace contextRef="#ctx0" brushRef="#br0" timeOffset="60521.4616">14870 3637 224,'-6'-20'80,"3"0"-15,3 5-20,0 0-14,0 2 15,5 2-25,5 0-12,3 4-5,1 1 1,-1 5-4,2 1-1,-1 0 2,-3 0-7,1 0 5,-4 5 0,0 10-3,-4 1 0,-1 2 1,-3 3 2,0 2 0,0 1 1,-1-1 0,-11 2-1,-3 2 3,-3-3 4,-2 2-7,-1-6 1,1 1 3,3-6 2,6-1-4,1-5-2,5-6 0,5 0 5,0-3-7,0 3 2,0 1-9,10-1 9,9 3 3,4 0 3,3-3-5,3 2 6,-4-4-6,-2 3-1,-3 1 0,-7 1 1,-4-3 0,-4-1-1,-2-1 0,-3 1 4,0-2-6,0 0 2,0 0-8,0 0-8,2 0-92,1 0-63</inkml:trace>
  <inkml:trace contextRef="#ctx0" brushRef="#br0" timeOffset="60717.4728">15354 3814 396,'0'0'172,"0"0"-131,0 0-9,0 0-27,0 0-2,0 0-6,3 0-11,1 0-30,1-3-48,1 0-211</inkml:trace>
  <inkml:trace contextRef="#ctx0" brushRef="#br0" timeOffset="61511.5182">15786 3614 202,'0'0'67,"0"0"-4,0 0-17,0-2-20,-2-5 1,-5-4-9,4 1-5,-3-1 12,5 0-15,1-2 21,0-1-22,0 2-7,0 0 1,1 1-2,6 0-1,2 2 0,-1 2 4,-1-1-4,0 6 0,-3 1 2,3-1-1,2 2-1,-1 0 0,2 0 0,0 0 1,1 0-3,3 5 2,-2 6 0,-2 2-4,-2 2 4,-1 2 0,-6 2-1,-1 1-4,0-2 2,0 0 3,0 2 0,-10-4 0,-1 1 3,-4 1-3,-1-2 0,-1 4 6,-1-2-5,1-2-1,1-1 0,3-2-1,1 0 4,4-6-3,2 1 0,6-2 2,0-2-6,0 1-2,0-2 6,14 0 2,4 0 1,5-3-2,1 0-1,3 0 9,-2 0-12,-1 0 3,-3 2 0,1 0 1,-4-2 5,-3 3-6,-1-3 0,-4 2 4,-2 0-10,-3 1 5,-4 2-29,-1-3-59,0 3-71</inkml:trace>
  <inkml:trace contextRef="#ctx0" brushRef="#br0" timeOffset="62785.591">14006 4140 171,'-8'-2'83,"0"0"-36,4 0-1,1 1-19,0-1 7,3 2 6,-2 0-21,2 0 14,0 0-17,0 0-2,0-1 3,0 1-13,0 0 2,14 0-6,10 0 6,10 0-4,8 0-2,7 0 0,2 0 1,8 0 4,3 0-5,6 0 0,6-2 2,2-1-6,5-1 4,1 2 0,-2-1-1,0 2 6,-2-3-5,-4 4 0,0 0 1,-5-2-3,-1-1 2,0 0 0,1 0 0,-4-2 6,-1 0-6,-4 5 0,-7-4 0,-2 2-6,-5 1 6,-1 1 0,-3 0 0,0-1-7,-3 1 6,-4-2-2,-2-1-2,-6 0-2,-4 3 7,-4 0 0,-4 0 0,-5-1 3,-6 1-3,0-2 0,-2-1 0,-1 1-3,5 2 4,0-4-1,4 1 0,3 0 5,4-3-7,2 2 2,-3-1 0,-2 1 2,-3 2 0,-2 0-2,-4 2 0,-5 0 4,0 0-9,0 0 5,-5 0-55,-12 0-43,-8 0-203</inkml:trace>
  <inkml:trace contextRef="#ctx0" brushRef="#br0" timeOffset="63639.64">14624 4518 255,'0'0'56,"1"0"-3,-1 0-2,0 0-35,2 0-16,1 0 0,1 1 3,2 11 1,4 2 7,0 2-10,3 3 9,3-1-8,0-1 1,4 3 4,-1 0-1,0-1-5,0-1-1,0 0 4,-4-1-7,-3-2 3,-5-2 0,-1-1 0,-5-1 3,-1-2-3,0-2 0,0-1 0,0 2 0,-11 0 0,-9-1 6,-5 0-2,-2 0 2,-1-1-6,-1-3 0,4-3 3,4 0 2,5 0-4,6-6 0,5-10 18,5-2-16,0-1 2,2-3-5,14-1 1,7-3-2,-2 0 2,3 2-1,-3-1 0,1 1-2,-6 1 1,0 2-10,-6 2-1,-5 2 7,-4 4 1,-1 0 4,0 0 14,0 2-10,-8-1 14,-4 2-13,0 1-4,-1 0 13,0 3-10,-3 2 0,2 1-4,-3 3 3,-1 0-3,1 0 0,4 3 0,2 10-7,7 3 7,4 4-6,0 1-24,4-9-41,11 0-37,5-3-107</inkml:trace>
  <inkml:trace contextRef="#ctx0" brushRef="#br0" timeOffset="64307.6782">15107 4659 387,'5'1'53,"3"-1"-11,2 0-19,2-8-8,1-8-15,0-1 2,-3 1 11,-1 0-12,-4 1 1,-2 1-2,-3 1 4,0 4-5,0 0 1,0 4 0,0 2 9,0 2 3,0 1-3,0 0-5,-3 0 3,-1 0-11,1 0 4,0 0 0,-1 4-5,1 8 4,3 2 1,-1 3 0,1 2 0,0-1-5,0 3 5,0-3 0,3 1-3,5 1-4,1 0 7,-1-1-1,0 1-2,-1-2-4,-2-5 4,0 1 2,-2-5-5,0-2-2,-3-1-1,3-4 7,-3 1-5,0-2 0,0 1 1,0 1 6,-9-1 0,-8-1 7,-3 0-6,1-1-1,0 0 2,6 0-2,3 0 2,4 0 4,5 0 16,1 0-19,0 0 10,8 0-5,8 0-5,5-4 3,2 3-5,-1-1-1,-2 2 0,-2 0 4,-3 0-5,-1 0 1,-4 0-11,-7 0-33,2 0-99,-3 0-131</inkml:trace>
  <inkml:trace contextRef="#ctx0" brushRef="#br0" timeOffset="64990.7172">15340 3778 83,'0'1'76,"0"2"-17,0-1-13,3 2-19,1 5 3,3-1 29,5 4-43,3 2 13,2 2-16,-1 0-3,1 1 9,-2 2-16,0 0 3,-1 0-6,-4-2 4,0-4-6,-2-2 2,0-2 0,-3-3 2,-3-3-2,1-2-1,-3-1-52,0 0-67,0 0-54</inkml:trace>
  <inkml:trace contextRef="#ctx0" brushRef="#br0" timeOffset="65319.7361">15521 3797 122,'0'-4'88,"-1"1"-36,1 3-11,0-2-4,-2 2-14,0 0 21,-3 0-20,-1 0-4,-6 3-2,-2 14-5,-2 3 19,-1 7-29,1-2 0,0 1-1,4 1-2,6-16-20,2 0-38,3-2-93</inkml:trace>
  <inkml:trace contextRef="#ctx0" brushRef="#br0" timeOffset="66895.8262">16464 4110 142,'-1'0'107,"-1"0"-32,0 0-7,2 0 7,-2 0-40,2 0 1,0 0-13,0 0-18,0 0 17,0 0-20,0 0 6,6 0-8,15 0 4,8 0-4,6 0 0,3 0 1,4 0-1,-3 0 0,-6 0 0,-3 0-1,-7 0 6,-1 0-7,-9 0 2,-3 0 0,-3 0-2,-2 0 2,-5 0 0,0 0-5,0 0-3,0 0 8,0 0-16,0 0-14,0 0 0,0 0-43,0 0-14,0 0-53,0 0-62</inkml:trace>
  <inkml:trace contextRef="#ctx0" brushRef="#br0" timeOffset="67419.8562">16622 3966 202,'-2'-3'89,"2"-1"-20,0 4 1,0 0-42,-2 0-7,2 0-12,0-2-2,0 2-7,0 0 0,0 0 0,0 0-4,0 0 6,0 0-2,0 0 0,0 0 4,0 0-8,0 0 4,0 0 0,0 0-2,0 0 6,0 0-4,0 0 0,0 0 2,0 0-4,0 0 2,0 0 0,0 0-4,0 0 8,0 0-4,0 0 0,0-2 1,0 2-6,0 0 5,0 0 0,0 0-2,0 0 8,0 0-6,0 0 0,0 0 2,0 0-6,0 0 4,0 0-20,0 0-38,0 0-82,0 0-12</inkml:trace>
  <inkml:trace contextRef="#ctx0" brushRef="#br0" timeOffset="68207.9013">16499 4146 26,'0'2'90,"0"-1"-32,0-1-13,0 0-15,0 0 8,0 0 5,0 0-10,0 2-3,0-2-13,0 0 3,0 0-1,0 0-16,0 0 15,0 0-11,10 0-6,7 0 4,8 0 0,5 0-5,4 0 0,4-3 3,-1 1-4,2 0 1,-6 2 0,-1 0-3,-6 0 6,-7 0-3,-8 0 0,-1 0 0,-5 0-3,-5 0 3,0 0 0,0 0-2,0 0 4,0 0-4,0 0-7,0 0-51,0 0-24,0 0-72</inkml:trace>
  <inkml:trace contextRef="#ctx0" brushRef="#br0" timeOffset="68906.9411">16519 4134 133,'-1'0'81,"1"0"-11,0 0-21,1 0-19,18 0-13,3 0-9,9-4 13,6-1-5,2 2-11,2 2 11,0 1-16,-5-2 4,-1 2-7,-8 0 4,-7 0-1,-5 0 0,-3 0 5,-7 0-9,-2 0 4,-3 0 0,2 0-2,-2 0 6,1 0-4,3 0 0,-4 0-20,3 0-43,-1 0-102</inkml:trace>
  <inkml:trace contextRef="#ctx0" brushRef="#br0" timeOffset="74590.2662">17727 3803 97,'0'-1'72,"0"-5"-26,0 1 13,0 2-9,0 0-6,0 0 11,0 3-20,0 0 10,0 0-23,0 0-12,0 0 0,0 0-10,0 0-1,-3 0-4,-3 11-3,-4 4 6,-5 5 2,0 7 0,-4-1 4,-2 3-1,-1 0-3,2-1 0,0-1 3,3-6-3,6-6 0,4-3 0,5-5 0,2-4 3,0-2-5,0-1 2,10 3-9,12-3 9,5 0 4,5 1 1,4 1 1,3-2 0,-1 0-6,-1 0 0,-3 1 4,0 1-8,-5-2 4,-2 4 0,-9-4 0,-5 3 3,-4-1-5,-9 0 2,0-1-19,0-1 8,0 0-39,0 0-13,0 0-40,-2 0-95</inkml:trace>
  <inkml:trace contextRef="#ctx0" brushRef="#br0" timeOffset="74920.2852">17830 3886 270,'-6'-7'49,"2"0"-8,1 4 26,3 2-43,0 1-1,-2 0-11,2 0-10,0 9-4,-1 12 4,-1 9 18,2 8 8,0 5-18,-2 1 9,0-2 1,1 0-17,1-6 12,-2-4-15,2-8 1,0-3 0,0-3 1,0-6-2,0-3 0,0-4-20,0-1-5,0-4-48,0 0-58,0 0-48</inkml:trace>
  <inkml:trace contextRef="#ctx0" brushRef="#br0" timeOffset="75459.3159">18059 3603 253,'-8'-3'75,"1"-1"-4,5 4-20,2 0-6,-1 0-22,1 0-18,0 0 1,0 0-6,0 7 0,8 10 15,7 5-9,5 4 8,5 4-14,1 1 2,3 9 6,3 3-6,2 4 3,-1 6 9,1 1-9,-4 6-1,-5 0-4,-7 7 4,-14 0-4,-4 4 3,-11 2 0,-22-3 7,-6-6-3,0-6-3,0-15-4,9-12-4,6-11-10,14-20-41,3 0-62,7 0-149</inkml:trace>
  <inkml:trace contextRef="#ctx0" brushRef="#br0" timeOffset="76032.3487">18699 3990 93,'0'15'84,"0"0"-20,0 0-15,0 2-7,0-3-17,-1-5 9,-2-1-32,-1-4 3,1 1 3,0-5-7,1 0 25,2 0-11,0 0-1,0 0-14,0-2-22,0-6 4,0 3 17,0 1 1,0 2 8,0 2-5,0 0-1,0 0 9,0 0-10,0 0 3,0 0-4,0 3-6,0-2-67,0 1-85,0 0-36</inkml:trace>
  <inkml:trace contextRef="#ctx0" brushRef="#br0" timeOffset="76436.3719">19058 3810 264,'0'-10'86,"-3"3"-29,2 7-30,1 0-3,0 0-4,0 10-16,0 15-2,0 7 16,0 9-1,0 8 15,0 0-24,0 1 4,0 1 9,0-5-18,0-4 12,0-4-15,0-5 3,0-8-2,0-4-1,0-8-1,0-6-2,0-5-30,0-2 9,1 0-19,-1-5-40,3-7-146</inkml:trace>
  <inkml:trace contextRef="#ctx0" brushRef="#br0" timeOffset="77170.4138">19081 3860 178,'-4'-19'45,"2"4"31,2 10-24,0 3-6,0 0-10,0 2-26,0 0-5,0 0-5,7 0 3,3 0 8,2 17-7,0 5 4,-1 7 13,-1 2-19,2 3 16,-2-2-1,0-1-14,2 0 8,-2-4-11,2-5 0,-2-4 4,-2-2 1,1-6-5,-5-1 0,-1-4 3,3-3-5,2-2 2,0 0 0,5 0 3,1-16-3,5-6-3,-1-6-5,-3-2-31,0-3-4,-2 0 11,-4 1 14,-6 3 13,-1 3 7,-2 3-2,0 8 30,0 4-11,0 1 28,0 6-15,0-1-10,0 3-9,0-1-5,0 0-5,0 3-3,0-2 5,0 2-9,0 0 4,0 0 0,0 0-4,0 9-1,3 11 5,0 4 0,3 6 2,0 0 5,-1 3-3,0 1-4,1-1 7,-3 2-1,2-2-1,-2 0-1,2-1-3,-1-2 12,2-3-9,2-3-3,-1 0-1,5-1 6,0-5-7,4-5 1,4-2 0,3-6 1,8-5-1,2-4-5,-14-9-26,-1-7-49,2-6-197</inkml:trace>
  <inkml:trace contextRef="#ctx0" brushRef="#br0" timeOffset="78618.4966">874 6643 67,'-7'0'180,"2"0"-110,5 0-3,0 0-6,0 0-13,0 0-6,0 0-21,0 0-3,0 0-12,0 0-2,0 0-3,7 0-1,15 0 0,6 0 2,5 0 6,8 0-8,-1 0 0,-2 0 1,-1 2-3,-5 2 2,-4 1 0,-6-1 0,-4 0 2,-6 1-2,-5-4 0,-2 1-8,-5-1 5,0 1-18,0-2-24,0 0-36,0 0-141</inkml:trace>
  <inkml:trace contextRef="#ctx0" brushRef="#br0" timeOffset="79060.522">899 6799 218,'-5'3'82,"2"-2"-11,1 1 13,0-2-32,2 0-4,-1 0-16,1 0-21,0 0 12,0 0-23,0 0 7,0 0-7,17 0-1,4 0 1,7 0 0,6 0 0,3 0 0,-1-3 1,-1 2-1,-3-1 0,-3 2 5,-7 0-7,-5 0 2,-7 0 0,-6 0-7,-1 0 7,0 0-7,-2 0-15,1 0-35,-2 0-41,0-1-61,0-4-99</inkml:trace>
  <inkml:trace contextRef="#ctx0" brushRef="#br0" timeOffset="79442.5437">1145 6599 195,'-5'-4'148,"4"-1"-82,1 3 1,0 2-39,0 0-3,0 0-10,0 0-11,0 0-4,0 0-3,9 0 3,8 0 0,5 8 7,2 3-8,2-1 1,-1 3 0,0 2 0,-4-1 5,0 3-5,-4-1 0,-6 0 2,-2 4 2,-6-2-4,-3 4 0,0 2 3,-7 3 3,-15 0-4,-4 1 1,-3 0 3,-1-8-6,5-3 0,3-10-21,12-7-23,4 0-77,1 0-28</inkml:trace>
  <inkml:trace contextRef="#ctx0" brushRef="#br0" timeOffset="79997.5756">838 6531 181,'0'-6'102,"0"1"-61,0 3 1,0 2-16,0 0 4,0 0 24,0 0-27,0 0-5,0 0-16,-3 0-4,-1 0 6,-5 15-6,-3 3-2,-1 8 8,-5 1-3,-3 1-3,1-2-2,4-4 0,1-3-2,3-7 5,7-4-3,5 0 0,0 0 0,0 2-4,6 2 4,13 3 0,1 5 11,0-1-10,1 2 8,-4-1-2,-3-2-6,-4-2 19,-2 0-11,-1-3-8,0-2 2,-4-1 1,4 0-8,-2-3 1,2-1-31,-6-6-1,4 0-71,0 0-98</inkml:trace>
  <inkml:trace contextRef="#ctx0" brushRef="#br0" timeOffset="111319.3671">4967 6073 106,'0'4'77,"-3"-1"-32,3-3 16,0 0-7,0 0-37,0 0 15,0 0-9,0 0-2,0 0 8,0 0-14,0 0 0,0 0-9,0 0-4,0 0-4,0 0 2,0 0 0,0 0 7,0 0-5,0 0 5,0 0 17,0 0-17,0 0 12,0 0-12,0 0-4,-6-2 4,1-3-6,-2-3-1,-3 1 0,0-1-6,-1 1 6,-3 0 0,0 3 0,0 3 3,-1-1-2,0 2-1,0 0 0,-3 4-4,-1 16 3,1 7 1,-1 6 0,1 8-2,4 4 5,4 0-3,7 3 0,3-1 3,0-3-8,7-4 5,13-8-4,4-4 0,0-11 1,2-7 1,-3-6 1,-1-4-12,-2 0 9,-2-8-26,-4-9-7,-6-2 14,-3-4 13,-5 3 10,0 0 24,-1 2-6,-13 2 22,-3 6-23,-3 3 1,-3 7 2,-4 0-19,-4 2 9,0 20-10,4 0 3,4 5-6,6 0 3,12-3-8,5-4-1,0-13-57,7-4-57,11-3-127</inkml:trace>
  <inkml:trace contextRef="#ctx0" brushRef="#br0" timeOffset="111875.3989">5144 6093 117,'0'-4'224,"0"0"-122,0 4-12,0 0-55,2 0-17,6 0-18,5 0 3,6 0-3,3 6 0,6-2 1,0 1-2,-1-5 4,-3 0-6,-5 0 3,-3 0-13,-8 0 12,-3 0-4,-4 0 5,-1 0 1,0 0 3,0 0 10,0 0 6,0 4-17,-1 7 1,-6 4-4,1 7 0,-3 12-4,2 4 8,3 6-4,0 4 0,2 2 3,2-2-7,0-6 4,0-2 0,0-9 0,0-7 3,0-8-3,0-6 0,0-4-18,0-6 1,0 0-29,0 0-29,0-3-82</inkml:trace>
  <inkml:trace contextRef="#ctx0" brushRef="#br0" timeOffset="112078.4104">5171 6370 262,'-9'-5'209,"9"-2"-135,0 3-50,24-1-12,6-4 3,10 0 0,3-2 1,2-2-14,3 2-2,-5-2 0,-20 7-58,-3 2-51,-5 2-196</inkml:trace>
  <inkml:trace contextRef="#ctx0" brushRef="#br0" timeOffset="112699.4459">5716 6265 298,'1'-12'74,"-1"-1"-38,0-3 4,0-3-1,0 3-15,0-2 5,-4 1-21,-6 2 7,-2 3 1,-2 3-14,1 1 13,0 6-4,-3 2-6,0 0-10,0 0 5,2 14 0,0 7-3,3 5 3,4 1 0,5 1 0,2-3 0,0-3-8,0-4 7,17-5 1,3-6-5,4-5-1,1-2 3,-4 0 1,-1 0-10,-3-9 6,-7-2 4,-2 0 2,-2 1 0,-5 2 8,1 2-4,-2 3 14,0 3-15,0 0 8,1 0-11,3 0 0,4 0-4,-1 12-5,3 5 7,3 6-12,-1 6-19,-2 2 21,-3 0-22,-2 0 31,-5-2-2,0-2-1,0-3 6,-5-1 16,-12-3 0,-2-3 6,1-1-13,-3-7 6,1-3 7,-1-5-20,4-1 9,3 0-11,4 0 1,8-6-8,2-7-7,0 4-31,0-2-68,12-1-150</inkml:trace>
  <inkml:trace contextRef="#ctx0" brushRef="#br0" timeOffset="113135.471">6072 6169 318,'0'-6'112,"0"2"-51,0 4-7,0 0-38,0 0-14,0 0 0,0 12 0,0 6-2,-5 6 0,-3 5 8,-1-3-11,1-3 3,0-2 0,2-4-1,-1-3 3,4-4-2,0-6 0,3 2-1,0-2-2,0-1-9,0 1 12,6-1 16,8-2-15,1-1 14,0 0-9,3 0 1,-2 0 1,2 0-8,-1 0 0,-1 0-1,0 0 1,-2-4-10,2-4-22,-10 3-59,-1 0-64,-1-3-86</inkml:trace>
  <inkml:trace contextRef="#ctx0" brushRef="#br0" timeOffset="113323.4817">6214 6259 185,'0'-10'184,"-3"1"-65,-1 7-36,1 2-65,-2 0 6,3 12-24,-1 17 9,-1 8-6,0 10 9,0 4-8,4 0-2,0-4 5,0-8-9,0-6 2,0-10-20,0-15-14,0-4-90,0-2-303</inkml:trace>
  <inkml:trace contextRef="#ctx0" brushRef="#br0" timeOffset="114349.5404">4542 6796 204,'-14'-1'58,"10"1"6,2 0-3,-2-2-17,3 1 18,-1 1-32,2 0 2,-1 0-2,1 0-27,0 0 13,0 0-16,0 0 2,0 0-10,0 0 8,17 0 0,4 0 3,9 0 5,9 0-7,4 0-1,8 0 0,0 0-2,6 0 4,0-5-2,2-1 0,0 3 4,2 1-7,2 0 3,1 0 0,1 0-3,2 2 6,0-1-3,1-2 0,1-1 6,-4 2-8,0-3 2,-3 2 0,-2-3-3,-3 4 6,-2-1-3,2-1 0,-3 2 4,-2-1-8,-2 1 4,-2 0 0,-5 1-5,-4 1 5,-2 0 0,-7 0 0,-5 0 1,-7 0-4,-4 0 3,-6-2 0,-3 1-3,-1 0 8,-3-3-5,-1 1 0,2 2 5,-2-2-3,1-3-2,1-1 0,2 0-2,-1-3-21,4 1 4,-3 0-23,-2 6-39,-2 0 17,0 3-118</inkml:trace>
  <inkml:trace contextRef="#ctx0" brushRef="#br0" timeOffset="114988.577">5184 7133 136,'-2'-2'117,"1"1"-34,1 0-12,0-1-2,0 2-29,0 0-4,0 0-17,0 0-17,-3 0-3,-4 2 1,-3 14 0,-5 5-2,-4 3 5,-1 3-1,0 0-2,0-3 5,2-5-8,5-2 3,3-7 0,1 0-2,6-5 5,3-3-4,0 2 1,0-1-10,5-2 9,12 2 1,4-2 0,3 3 7,2-3-1,1 1-3,-2-1-3,0 0 4,-4 1-5,0-1 1,-6 2 0,-5-3-1,-2 0-5,-3 0-7,-1 0-32,-4 0-28,0 0 11,0 0-211</inkml:trace>
  <inkml:trace contextRef="#ctx0" brushRef="#br0" timeOffset="115236.5911">5240 7274 241,'-7'-9'104,"0"4"-34,5 3 11,1 2-47,1 0-27,0 4 5,-2 17-4,2 7-7,0 6 27,-3 7-26,1-4 15,-2 0-4,1-6-9,-1-3 13,1-4-16,2-6-1,-1-1 0,1-5 1,1-3-3,0-4-20,0-5-19,0 0-24,4 0-80,8-12-205</inkml:trace>
  <inkml:trace contextRef="#ctx0" brushRef="#br0" timeOffset="115661.6155">5390 7367 286,'0'0'55,"-10"4"-4,3 18-5,2 5-22,5 2 13,0-2-11,0 0-11,17-1 6,6-7-17,6-2 17,1-9-12,3-3-3,-3-5-1,0 0-5,-3-5 0,-4-12-1,-4-3-1,-4-4 0,-7 0-3,-3-3-3,-5 0 4,0 1 4,0 0 0,-13 2 12,-7 2-8,-2 4 7,-1 4-2,-2 1-6,-1 2 20,1 5-21,0 3 2,4 3 0,-3 0 3,4 3-7,-1 15 0,2 4-1,4 0-7,5 4 8,5-5-11,5 0-16,0-14-26,0-1-18,13-3-110</inkml:trace>
  <inkml:trace contextRef="#ctx0" brushRef="#br0" timeOffset="116157.6438">5749 7256 206,'2'0'163,"2"0"-123,-3 0-18,2 9-20,4 8 13,-1 1-15,3 0 0,1 2 12,2-3-10,-1 3 8,5-2-1,-1 0-4,-1-1-6,2-2 1,-1 0 0,0-2 0,-3 1 6,-2-1-6,-3-3 16,-1 0-12,-5-3 20,-1 0-7,0 2-1,0-4 12,0 5-23,-3-1 16,-8 2-5,-6-2-14,0-1 15,-3 0-16,0-4 1,1-1 4,2-3 1,4 0-7,2 0 0,6 0-21,1-15 7,4 5-28,0-4-33,0-3-112</inkml:trace>
  <inkml:trace contextRef="#ctx0" brushRef="#br0" timeOffset="116374.6562">5796 7262 386,'-8'-7'132,"4"-1"-68,4 5-41,2-3 15,18 2-24,4-3-9,7 2 20,3-1-23,-1 3 2,1 0-4,-6 1-4,2 2-11,-19-1-38,1 1-18,-3 0-107</inkml:trace>
  <inkml:trace contextRef="#ctx0" brushRef="#br0" timeOffset="117184.7026">6776 6427 292,'0'-6'71,"0"5"-18,0 1-38,0 7-3,0 19 11,3 6 25,2 8-7,-1 7-28,-1 4 7,-2-3-11,-1-3-8,0-2 13,0-9-14,0-8 1,0-8-3,0-7 2,0-3 0,2-6-27,0-2-22,0 0-5,-1 0-73,1-6-102</inkml:trace>
  <inkml:trace contextRef="#ctx0" brushRef="#br0" timeOffset="118257.7639">6829 6551 181,'4'-30'137,"3"-2"-113,2 11 9,3 4-4,1 2-11,-1 6 22,1 5-13,-1 4-26,-2 0 13,-1 17-4,-1 7 4,-3 5 8,0 1-21,-2 5 14,0 0-8,1-2-6,-1-1 14,2-4-15,2-2 5,0-5-5,1-5 4,0-5-5,-1-3 1,3-7-1,0-1-6,5 0 8,0-17-1,5-10 0,2-6-19,-1-3 1,1 1-33,-5 1-12,-2 2 44,-5 6 2,-3 4 17,-5 4 1,-2 5 31,0 4 15,0 3-13,0 3-2,0 3 1,0 0-32,0 3 1,0 17-2,0 8 1,0 5 2,0 5-3,0-3 1,0 2 1,1-3 2,6-2-4,-2-2 1,5-2 7,-2-6-12,2-5 4,2-2 0,1-6-7,3-5-5,-1-4-6,2 0-2,0 0-29,4-15-9,-1-7-26,-3 3-8,-4-2 53,-3 4 39,-3 3 39,-4 3 25,-3 6-9,0 2 20,0 2-20,0 1-26,0 0-17,0 6-8,0 10-4,0 7 0,-5 3 8,0-1-4,2-2-3,-1-2 1,1-5 0,3-4 3,-2-3-5,2-4 0,-1 0 1,1-5-3,0 3 2,0-2-2,0-1 1,0 0-32,0 0 21,0 0 2,0 0-2,0-9 6,0-5-16,0-2 22,0-3 0,1-3-5,10-1 2,0 4-12,1 0-11,-1 2 10,-2 2 4,-1 5 12,-1 2 8,-2 1 9,0 5 25,0-1-10,0 3-21,2 0 9,1 0-19,0 0 3,1 9 7,-1 11-9,1 2 11,-2 5-11,-1 0 2,-1 2-1,2-5 0,-3-2-3,0-3 0,1-4 7,-2-6-10,1-3 3,-3-2-12,-1-4 2,0 0-30,0 0-20,0 0-43,0 0-122</inkml:trace>
  <inkml:trace contextRef="#ctx0" brushRef="#br0" timeOffset="118443.7746">7463 6882 358,'-10'-2'92,"3"-1"-25,7 2-32,0 1-29,10 0 13,7-2-6,3 1-8,0 1-4,-2 0-1,1 0-6,-13 0-39,3 0-84,-2 0-119</inkml:trace>
  <inkml:trace contextRef="#ctx0" brushRef="#br0" timeOffset="118976.8051">8217 6608 244,'-3'-1'124,"-1"-1"-30,2 2-28,2 0-23,0 0-16,0 0-14,0 0 8,9 0-21,14 0 0,7 0 16,5 0-14,9 0 3,-2 0-5,0 0 8,-4 0-11,-4 0 3,-5 0 0,-7 0-4,-7 0-11,-6 0-3,-4 3-13,-5 1-24,0-4-1,0 2-52,0 1-30</inkml:trace>
  <inkml:trace contextRef="#ctx0" brushRef="#br0" timeOffset="119410.8299">8297 6766 47,'-12'6'88,"2"-1"-58,5-3 14,2 1-5,-1 1 4,4-3 22,0-1-17,0 0-6,0 2-8,0-2-18,0 0 3,0 0-17,0 1 9,18-1 6,5 2-9,5-2 8,4 1-13,5-1-1,-1 2 2,1-2 0,-5 1-4,0 1 0,-7-2 5,-3 1-7,-5-1 2,-10 2 0,2-2-6,-8 1-4,-1-1-15,0 0-51,0 0-95</inkml:trace>
  <inkml:trace contextRef="#ctx0" brushRef="#br0" timeOffset="139711.991">9568 5954 206,'-4'-3'66,"1"0"-5,1 0-24,1 2 9,-1-2-6,0 1-14,2 0 6,-2-1-20,2 2 11,-1-1-1,-1-1-22,2 2 14,-3-1-14,3 1 2,-1 0-3,-2-1 4,2 2-3,-1 0 0,-1 0-1,2 0-3,-3 0 4,-1 0 0,-2 0-3,1 0 4,-3 0-1,-2 6 0,1 9-3,-4 5-1,4 5 4,2 3 0,1 3-5,7 0 5,0 2 0,0-1-1,10-1 3,10-4-6,3-1 4,3-6 0,-1-5-1,1-5-2,-2-7 3,-2-3-11,-3 0-34,-5 0 30,-2-6-4,-4-9 19,-4 0 6,-4 1 2,0-2 6,0 1 14,0 3-13,-11 4 12,0 1-24,-5 4 7,2 3-10,-1 0-3,1 0 2,6 0-16,3 0-34,3 4-37,2 0-75</inkml:trace>
  <inkml:trace contextRef="#ctx0" brushRef="#br0" timeOffset="140282.0237">9976 6026 222,'-14'-6'75,"-1"-2"4,5 2-14,-2 4-41,1 2 3,-2 0 0,1 0-21,-2 0-3,1 7-3,3 10-3,0 7-2,4 1 7,2 6-2,4 0 4,0 1-1,0-6-3,11-1 0,8-5 1,4-9 1,3-2-1,2-7-1,0-2 0,1 0-7,-1-14 4,-5-9-1,-3-2 1,-3-2 0,-3-5 6,-7 2 2,-3 1 9,-4 1-7,0 3 14,0 2-9,-4 8-4,-13 3 18,-7 5-26,3 4 2,-1 3-2,0 0-11,5 3-1,11 4-31,4 4-53,2-1-67</inkml:trace>
  <inkml:trace contextRef="#ctx0" brushRef="#br0" timeOffset="141048.0675">10410 6093 7,'4'0'189,"-1"0"-109,-1-4-15,-1 0 10,1-5-26,-1 0-28,2-2-2,-3-1-17,0 0 21,0 0-7,0 0-11,-3-1 11,-6 4-15,-5 1 5,2 1-5,-2 5 7,-3 2-12,0 0 5,-1 0-1,-1 13 3,1 9-3,3 2 0,3 0-3,5 1 4,7 0-6,0-5 5,0-4-1,10-5-4,10-1 8,4-6-3,1-4 0,0 0-12,0-9-2,-3-6-26,-4-3-9,-6 1 41,-5 4 8,-6 4 20,-1 3 35,0 3-29,0 3 3,0 0-15,0 0-14,0 0 0,0 4-4,0 12 2,0 2-5,0 7 14,7 1-15,1-2 8,-1 1-14,0 1 12,-5-4-9,-2-4 11,0 1 0,0-4 4,-9-4-4,-9-3 4,-4-1 9,0-1 3,0-3-16,2-1 9,5-2-9,7 0 5,3 0-13,5-8 7,0-1-37,0 0-28,7-1-152</inkml:trace>
  <inkml:trace contextRef="#ctx0" brushRef="#br0" timeOffset="141632.1009">10673 6109 77,'0'-12'270,"0"-1"-181,0 2-17,0-3-29,0 3-30,2-1 2,8 2-15,0-1 2,1 4-6,1 1 8,0 2-4,-1 1 0,-1 3 4,1 0-8,-1 0 4,-2 0 0,0 14-6,-3 3 8,-2 1-2,-3 2 0,0 1 3,0 2 0,0-1-3,-11 0 0,-4 2 3,-2 0 5,1 0-8,-3-4 0,2 1 5,2-1-7,2-3 2,3-7 0,1 2 0,6-5 2,3-4-4,0 0-1,2-1-7,18 2 10,3 1 0,2 1 3,0 0-1,1 3 5,-6-1-7,-4-4 0,-3 1 1,0-1-4,-3-1 3,-4-3-7,-5 0-22,1 0-114,-2 0-208</inkml:trace>
  <inkml:trace contextRef="#ctx0" brushRef="#br0" timeOffset="143268.1944">9412 6530 91,'-10'0'45,"2"-1"-4,1 1-8,2 0 7,-1 0-7,-1 0-11,0 0 7,0 0 13,2 0-12,0 0 8,2 0-12,2 0 6,-2 0-4,3 0-24,0 0 11,0 0-15,0 0 1,0 0-1,0 0 3,0 0-3,0 0 0,9 0-4,6 0 4,5 0 4,7 1-2,3 3 4,5 1-1,5-1-5,7 1 0,3-1 5,4 2-8,4-4 4,3 1-1,1 1 0,-1 0 7,1-3-8,-2 2 1,-1-1 0,-3-1-7,-4-1 7,0 0 0,-3 0-1,-3 0 2,1 0-3,-1 0 2,-3 0-2,-2 0-6,0 2 8,-3-1 0,3 2 0,-2-2 5,2-1-7,-1 2 2,-4-2 0,2 0-8,-7 0 5,-3 0 3,-6 0 0,-6 0 3,-6 0-5,-4 0 2,-6 0 0,0 0-3,0 0 8,0 0-5,0 0 5,0 0 2,0 0-14,0 0 6,-2 0-62,-11 0-142</inkml:trace>
  <inkml:trace contextRef="#ctx0" brushRef="#br0" timeOffset="143994.236">9593 6949 110,'1'0'176,"3"0"-94,-4 0-23,0 0 4,0 0-37,0 0 1,0 0-21,-4 5 7,-9 11-13,-7 7 0,-3 2 1,-2 6 0,-2-1 1,3-2-2,1 0 0,5-5 5,4-4-7,6-5 2,5-3-4,3-3 0,0-4-11,18-1 15,10-2 9,7-1-9,6 0 13,0 0-9,0 0-2,-5 0 5,-2 0-3,-7 0-4,-7 0 0,-5 0 4,-5 0-10,-7 0 6,1 0-10,-4 0 4,0 0-40,0 0-11,0-1-47,0-3-124</inkml:trace>
  <inkml:trace contextRef="#ctx0" brushRef="#br0" timeOffset="144243.2502">9701 7089 358,'-3'-6'91,"0"2"-45,1 4-6,2 0-29,0 1-4,0 18-12,0 6 15,0 8 7,0 5 6,0 1-17,0 0 15,0-5-9,0-3-12,-3-7 11,0-6-9,1-5-2,0-5 0,0-4-5,2-2-9,0-2-28,0 0-39,0 0-121</inkml:trace>
  <inkml:trace contextRef="#ctx0" brushRef="#br0" timeOffset="144679.2752">9917 7168 295,'-5'0'169,"-6"3"-138,1 17-12,3 7-10,3 2 13,4 1-6,0 0-9,14 1 7,7-4-7,8-3-7,1-6 5,0-4 2,0-7-4,-1-6-2,-4-1-1,-2-2 4,-1-17-4,-4-3-2,-3-4-5,-1-3 3,-4-1-4,-7 3 8,-1-1 0,-2 2-2,0 1 14,-4 3-11,-9 5 1,-7 0 3,-2 5 6,-5 5-10,-3 3 5,-3 4-3,-5 0 7,2 0-10,1 19 0,6 2-4,6 3-2,10 4-3,11 0-7,2-13-9,0-2-95,10-3-127</inkml:trace>
  <inkml:trace contextRef="#ctx0" brushRef="#br0" timeOffset="145172.3033">10471 7133 33,'0'0'301,"0"0"-246,0 0-34,0 4 1,0 12 14,0 4-23,0-2 17,0 5-13,11 1-13,4 0 11,5-1-15,0 1 0,2-2 2,0-1 4,-4 1-6,-3-1 0,-5 0 0,-4-3-3,-6-2 3,0-1 0,0-1 1,-9-4 9,-9-1-8,-4-1 13,0-6-8,-1 2 21,0-4-18,4 0 3,2 0-2,5 0-5,6-10-12,4-9 4,2-3-35,0 8 11,0-3-75,4 3-109</inkml:trace>
  <inkml:trace contextRef="#ctx0" brushRef="#br0" timeOffset="145397.3162">10519 7120 363,'0'-9'56,"11"1"4,13 1-16,3 4-8,0-1-20,-2 2-4,-2 2-12,-3 0 1,0 0-4,-13 0-39,1 0-112,1 0-184</inkml:trace>
  <inkml:trace contextRef="#ctx0" brushRef="#br0" timeOffset="146124.3578">11440 6656 210,'-3'0'230,"-2"0"-167,5 0-16,0 0-36,0 0-9,0 0-4,0 0-19,1 0-56,9 0-44,3 0-135</inkml:trace>
  <inkml:trace contextRef="#ctx0" brushRef="#br0" timeOffset="146672.3891">11853 6455 153,'0'-8'111,"0"3"-28,0 5-17,0 0-9,0 0-22,0 0-29,0 16 8,0 7-2,0 10 4,0 7 10,0 4-20,0 3 12,0 0-3,0-4-13,0-4 7,0-10-7,0-4-2,0-10 0,0-6 4,0-3-9,0-6-11,0 0-21,0 0 10,0-4-39,0-7-33,0-4-60</inkml:trace>
  <inkml:trace contextRef="#ctx0" brushRef="#br0" timeOffset="147264.4229">11871 6558 209,'0'-25'126,"0"2"-59,4 14-40,1-2 17,2 6-17,1 0-8,2 5 1,4 0-20,0 0 2,3 0 1,0 16 0,-2 2 1,-3 5 4,-1 7-5,-2 1 7,-3 0-8,1 2-2,-1-3 10,3-3-5,-1-2-4,1-8-1,0-2 7,0-7-10,-1-3 3,1-5 0,1 0-6,0 0 12,3-13-5,3-11-1,-2-1-26,5-5 16,-3 0-23,-2 0-3,-2 3 23,-6 2 2,0 3 11,-5 4 31,1 2-15,-2 4 23,1 2-21,-1 3-3,2 5 17,-2 2-31,0 0 9,1 0-10,2 9-1,-2 13-1,-1 3 4,0 6-1,0 5 6,0 2 3,0 2-6,0-2 2,0 2-6,0-3 22,0-3-22,0-2 4,0-6-1,0-6 6,2-3-9,6-3 0,6-7 0,0-1-10,8-4 10,4-2-21,-13 0-10,3-2-34,3-9-89</inkml:trace>
  <inkml:trace contextRef="#ctx0" brushRef="#br0" timeOffset="148636.5014">1097 8915 247,'-7'5'134,"2"-4"-75,1-1 8,4 2-7,0-2-43,0 0 8,0 0-4,0 0-13,0 0 15,6 0-23,14 0 4,8 0-1,7 0 3,5 0-4,3 0-2,1 0 4,-2 0-7,-2 0 3,-5 0 0,-5 0-1,-7 0 7,-6 0-6,-7 0 0,-5 0-17,-3 0 9,-2 0-30,0 0-3,0 0-27,-2 0-109,-4 1-63</inkml:trace>
  <inkml:trace contextRef="#ctx0" brushRef="#br0" timeOffset="149005.5226">1111 9110 295,'-10'5'99,"3"0"-43,7-5 3,0 0-29,0 0-1,0 0-17,13 0-2,6 0 9,11-3-14,9-1 14,-39 4-4,92-7-7,-44 7 11,1 0-16,-6 0 2,-6 0-1,-7 0 4,-6 4-9,-8 1 1,-6-3 0,-4-1-6,-3-1-19,-3 0-4,0 0-8,0 0-35,0 0-75,0-5-66</inkml:trace>
  <inkml:trace contextRef="#ctx0" brushRef="#br0" timeOffset="149342.5419">1489 8837 301,'-6'-9'71,"2"2"7,2 7 1,2 0-57,0 0 4,0 0-13,0 0-8,2 0-2,13 0-2,3 3-1,4 10 3,4 5 2,-2 5-5,1 3 0,-1 3 0,-6 4 3,-2 0-3,-8 3 9,-5-2 8,-3-1-16,0 1 10,0-3-11,-17-5 6,-3-2-6,-3-3 0,-4-4-4,-1-5-5,13-9-48,-1-3-14,5 0-116</inkml:trace>
  <inkml:trace contextRef="#ctx0" brushRef="#br0" timeOffset="150016.5803">1133 8858 80,'0'-3'158,"0"-1"-91,0-1-2,0 1-31,0-4-25,0 0 16,0 4-11,0-2 0,0 1 4,0 2-13,0 2 17,0 1-12,0 0-2,0 0 20,0 0-18,0 0-6,0 0-4,-3 0-7,-7 6 7,-6 11 9,-1 4-4,-7 7 0,-3 4-5,2 2 0,0-4 0,5-3 7,3-4-7,7-9 0,6-5 4,1-5-10,3 0 5,0 3 1,10-1 10,7 3 1,4 2 15,-4 2-16,4 2-2,-4-2 11,-1 4-16,1-1 1,0 1 3,-2-2 1,-1-1-11,0-3 3,0-2-14,-1-1-7,-8-7-38,1 1-9,3 0-104</inkml:trace>
  <inkml:trace contextRef="#ctx0" brushRef="#br1" timeOffset="161068.2126">5475 9067 68,'-2'-3'143,"2"2"-75,0 1-35,0 0-3,0 0-1,0 15 1,0 7 13,0 11-6,0 8-9,0 7 6,0 8-13,0 2-5,0 3 3,0-4-8,0-5 6,0-5-3,0-9-12,0-7 8,0-8-10,0-9 0,0-4 1,0-6 3,0-4-4,0 0 0,0 0-12,0 0-6,0-9-15,0-7-20,0 3-49,0-1-27</inkml:trace>
  <inkml:trace contextRef="#ctx0" brushRef="#br1" timeOffset="162418.2898">5487 9097 156,'0'-8'108,"0"3"-33,0 0-23,0 2-7,0 0-36,0-1-1,0 1 26,0 1-15,0 2-3,3 0 1,0 0-15,4 0 10,2 8-7,-2 9 1,4 9 15,0 4-20,-1 3 2,-1 5 4,1 0-2,0 0 0,-1-1-5,-1-3 2,0-3 4,2-5-3,0-3-3,-2-8 0,3-1 0,-3-5-1,-2-3 1,1-5 0,0-1-6,-1 0 8,3 0-2,3-6 0,1-13-7,4-6 4,-1-3-11,1-5-9,-2-3 11,-1 2-16,-1-1-16,-4 1-4,-3 6 30,-1 3 12,-2 7 6,-3 2 13,2 3 25,-1 4-13,-1 2 10,0 2-19,0 1-10,3 4 18,-3 0-20,0 0 0,0 0 0,0 19 3,0 5-7,0 5 2,0 9 5,0 5 3,0 0-10,0 2 5,0 1 11,0-3-12,0-2 3,3-2 0,3-3-5,3-7 8,-1-2-8,2-7-2,-1-5 0,1-4 5,0-5-7,3-4 2,2-2-13,5 0 10,0-11-23,3-8 3,2-5 6,-1-3-24,-4-1-31,-5 0-8,-2 2 33,-4 4 45,-4 3 2,-3 6 44,-2 2 9,0 4-20,0 3 11,0 1-21,0 3-10,0 0 14,0 0-25,0 7 0,0 14-2,0 5 2,-7 9 23,-3 3-14,0 0-2,0 2 16,0-8-23,3-3 10,4-8-12,-1-9 9,3-3-11,1-6 2,0-3 0,0 0-4,0 0 0,0-6-8,0-11-5,0-4-17,0-4 14,5-3-26,2-3-7,-1 2 2,-1 4-8,2 3 58,-1 4 1,0 3 18,0 1 26,4 0-22,0 2-5,2 2 18,-1 0-33,1 3 6,2 4-8,-2 3 3,-1 0 1,-1 9 2,2 11 9,-2 5 1,0 4-13,0 2 8,0 1-2,0-1-5,-2 0 12,-1-6-14,-2-4-1,-1-4-1,-1-7 7,-3-3-9,1-5 2,-1 0-8,0-2 7,0 1-21,0 1-4,0 0 1,0-2-46,0 0-37,0 0-52</inkml:trace>
  <inkml:trace contextRef="#ctx0" brushRef="#br1" timeOffset="162659.3035">6115 9616 251,'-10'-4'194,"4"-1"-113,6 3-42,0 1-15,3 0-12,10-3-5,6 4 18,-3 0-17,3 0-8,-2 0 3,-1 0-3,1 2-1,-1 4-27,-6-3-34,-1-1-78,3-2-185</inkml:trace>
  <inkml:trace contextRef="#ctx0" brushRef="#br1" timeOffset="163161.3323">6915 9422 330,'-6'0'110,"2"0"-25,1 0-46,3 0-2,0 0-11,0 0-3,0 0 2,0 0-21,9 0 4,14 0 1,7 0-5,6 0 8,4 0-11,0 0 1,-4 0 0,0 0 1,-3 0-3,-5 0 0,-2 0-3,-8 0 2,-6 0-22,-6 0-14,-4 0 8,-2 0-25,0 0-24,0 0-51,-3 0-37</inkml:trace>
  <inkml:trace contextRef="#ctx0" brushRef="#br1" timeOffset="163624.3587">6933 9550 207,'-5'1'74,"2"-1"-10,1 0-5,2 2-25,0-2 13,0 0-18,0 0-14,0 0 4,0 1-11,0-1 8,0 0-10,0 0-3,0 2 20,0-2-18,0 0 6,0 1 0,0 1-8,17-1 8,6 2-3,6-1-4,4 1 11,0 0-12,-1 0-3,-3 2 0,-6-1 5,-5-1-6,-3-1 1,-3 1 0,-3-2-4,-1-1 4,-2 0-14,-4 0-19,-1 0-43,-1 0-115</inkml:trace>
  <inkml:trace contextRef="#ctx0" brushRef="#br1" timeOffset="179943.2922">8046 8760 307,'0'0'113,"0"0"-49,0 0-10,0 0-29,0-6-13,0 2 13,0-5-23,2 0 6,5-2 3,-1 0-5,6 2-3,0-4-3,3 1 0,2 0-5,-2 5 7,-1 0-2,0 5 0,0 1-5,-3 1 1,-1 0 2,2 0-2,-2 5-2,0 4 1,-5 3 4,-1 1-3,-4 4-18,0 3 20,0 1-4,-9-1 6,-6 4 3,0-5 4,0-1-7,1-6 0,1-3 1,3-1 2,4-4-2,0-1-1,3-3 3,2 0 5,1 0-8,0 0 0,0 0 2,0 0-10,0 0 8,0 1 0,0-1-5,1 2 1,11 1 4,1 2 0,4 1 4,-1 1-2,1 3-2,-2 3 0,2 0 0,-2 2 3,-2 2-5,-1 1 2,-2 0-9,-3 1 6,-2 2 2,-3 1 1,-2-1-3,0-2 3,0-3-3,-4-1 1,-8-2 2,-1-4 5,-2-3-4,0-3 5,0 0 5,0-3-8,0 0 10,2 0-12,-1 0 0,2 0 10,2-1-9,-2-4 5,5 2 3,-2-2-8,0 1 10,5 1-12,-2 0 0,3 1-5,3 1-2,0-2-19,0-1-23,0 4-57,5-4-115</inkml:trace>
  <inkml:trace contextRef="#ctx0" brushRef="#br1" timeOffset="180649.3325">8633 8851 208,'0'-9'56,"0"1"-15,0-1 20,0-2-30,-5 1-6,-1-1 13,-1 1-21,0-2 1,1 3 13,-3 0-24,2 3 15,-3 0-11,2 3-9,-2 3 11,-1 0-10,-2 0-1,2 0-2,-1 0 8,0 6-13,2 7 5,0 3 0,2 8-5,0 1 9,1 4-4,2 5 0,4 2 6,1 1-12,0 2 6,0-1 0,7-4-2,14-1 3,2-3-1,2-5 0,3-6 1,4-4-3,-2-10 2,-1-5 0,-1 0 0,-1-18 0,-2-10-2,-6-7-2,-3-5-4,-6-3-1,-5 0 7,-5 4 2,0 2 3,0 4-3,-11 4 19,-11 4-1,0 3-16,-5 2 17,4 6-16,0 1-3,2 6 0,7 4 0,-2 3-4,8 0-1,6 0-35,1 8-7,1 5-114</inkml:trace>
  <inkml:trace contextRef="#ctx0" brushRef="#br1" timeOffset="182149.4183">9186 8703 228,'4'-13'87,"-2"-1"-13,-1 8-13,-1 0-22,0 3 2,0 2-22,0 1-6,0 0-9,0 0 2,0 0-12,0 13 6,-1 8 0,-13 6 0,-1 5 1,-2 3-1,-2-1 0,0-1 6,4-3-6,0-6 0,5-5 1,1-6-2,5-4 2,2-5-1,2-2 0,0-2-6,0 0 4,5 0-1,13 0 3,2 0 9,5 0-5,2 0 0,1 0-1,1 0 4,0 0-7,-5 0 0,1 0 0,-3 0-1,-2 0 7,-3 0-6,-2 0 0,-5 0-8,-3 0 4,-4 0-20,-3 0-15,2 0-16,-2 0-16,0 0-36</inkml:trace>
  <inkml:trace contextRef="#ctx0" brushRef="#br1" timeOffset="182428.4343">9325 8844 210,'-10'-12'109,"2"2"-29,3 4-6,3 3-13,1 3-26,-1 0-21,2 0-12,0 8-4,0 15 6,-2 8-4,0 3 12,1 5-5,-2-1-4,1-1-3,-2-5 3,3-3 0,-1-6-2,2-6-1,0-3 0,0-7-1,0-4 0,0-1-21,0-2-19,0 0-13,0 0-63,0 0-32</inkml:trace>
  <inkml:trace contextRef="#ctx0" brushRef="#br1" timeOffset="182899.4612">9633 8697 315,'0'-12'83,"-5"1"-17,-2 11-17,-1 0-30,-4 16-12,-1 13 1,-1 11-5,1 6 11,0 8-11,6-1 17,5 0-12,2-5 0,0-5-8,13-3 5,9-9-5,5-3 0,0-9 0,-2-8 0,-5-7 1,-2-4-1,-5 0 0,-4-13-8,-4-4 8,-5-4-7,0 0 7,0 2 0,-11 3 2,-8 3-1,-3 7 9,-2 1-5,-2 5-1,0 0-4,2 6 4,4 14-11,2 5-14,11-10-24,2 2-97,3-2-196</inkml:trace>
  <inkml:trace contextRef="#ctx0" brushRef="#br1" timeOffset="184249.5385">7884 9457 50,'-7'0'239,"-1"-2"-198,5 1 19,1-1-4,1 2-11,1 0 5,0-1-32,0 1-2,0 0-10,0 0-2,0 0 5,0 0-9,0 0 0,0 0-2,4-2 11,10 2-8,2 0-1,6 0 3,5-2-1,7 2 0,1-4-2,5 2 0,2-1 7,1 1-8,1 2 1,-3-2 0,-1 2-2,-1 0 3,0 0-1,0 0 0,0 0 6,-1 0-9,2 0 3,1 0 0,0 0-2,1 0 4,2 0-2,-4 0 0,1 0 5,0 2-8,-1-2 3,-5 0 0,0 0-5,0 0 9,-1 0-4,1 0 0,-4 0 3,1 0-7,-2 0 4,2 0 0,-2 0-4,0 0 10,3 0-6,3 0 0,0 0 2,5 0-6,-1 0 4,3 0 0,1 0-2,-1 0 7,4 0-5,-2 0 0,1 0 1,-3 0-5,-3 0 4,-2 0 0,-6 2 0,-5 1 3,-3 3-3,-5-2 0,-5 0 1,-6-2-6,-1-1 5,-4 1 0,-3-2 0,0 0 6,0 0-6,0 0 0,0 0 0,0 0 1,2 0 1,-2 0-2,0 0 0,2 0 9,2 0-6,3 0 5,2 0-8,0 0 8,1 0-6,3 0-2,-6 0 0,0 0 5,-2 0-9,-1 0 4,-3-2 0,-1 2-3,0 0 7,0 0-4,0 0 0,0 0 3,0 0-10,0 0-1,0 0-30,-10 0-19,-4 0-280</inkml:trace>
  <inkml:trace contextRef="#ctx0" brushRef="#br1" timeOffset="185381.6032">8152 9782 253,'-9'0'134,"1"0"-89,6 0 24,2 0-31,0 0-14,0 0-13,12 0-5,8 0 0,3 0-6,3 0 1,-1 0-1,-4 0 2,0 0-6,-3 0 1,-3 0-10,-3 0 9,-2 6 0,-6 1 0,-1 2 0,-3 0-14,0 4 17,0 0-2,-7 3 3,-8 2-3,-2 0 8,-2 2-5,-1 1 3,-2 0 1,4-1 1,1-6-1,6-1-4,1-3 16,5-5-16,1-3 7,4 0-4,0-2 5,0 1-10,0-1 2,0 0-1,0 0-5,4 0 10,4 0-4,3 0 0,2 0 6,0 2-10,0 3 4,2-1 0,0 3-2,0 1 4,-1 3-2,-2 1 0,-2 0 2,-5 4-5,-2 3 3,-3 0 0,0 3-2,0 1 8,0 1-6,0-5 0,-10 0 0,-1-5-1,-2 1 1,2-7 0,-6 0 18,0-4-17,-3-1 10,-2 0-6,1-3-1,-1 0 10,3 0-13,3 0 8,1 0 9,3-6-16,2-3 7,4 0-9,-1 2 1,2-1 9,1 2-8,3 1-2,-1 3 0,2 0-10,0 1 0,0 1-23,0 0-12,0 0-9,0 0-161</inkml:trace>
  <inkml:trace contextRef="#ctx0" brushRef="#br1" timeOffset="187151.7045">8571 9896 205,'-7'-3'104,"4"1"-43,2 1 2,1-1-4,0 1-19,0-1-25,0-1 5,0-4-17,10-2 1,6 0 2,7 0-5,3 0-1,-3-1 0,-3 7-2,1-1-1,-5 4-1,-5 0-1,-4 0-1,-2 4-8,-3 10 3,-2 5 8,0 1 6,-7 3 0,-10 1 0,1-3-3,-3 0 7,1-5-5,2 0-2,1-4 0,2-5 4,6-1-4,1-3 6,6 0-4,0-3 9,0 2-5,0-2-9,0 0 3,0 0-1,3 0 1,7 0 0,3 0 1,0 0-1,2 0 5,2 7-5,-4 2 0,0 3 0,3 3-6,-5 3 6,1 2 0,-6 1-1,1-2 2,-2 1-2,-3 0 1,-2-3 0,0 2-5,0-4 5,0-4 0,0 0 0,-7-2 7,-1-1-7,-2-4 1,-2-1 3,-1-1 12,-2-1-14,-4 1 7,2-2-6,1 0 5,1 0-1,3 0-6,2 0 0,4 0 6,0 0 1,3 0-8,2 0 0,1 0-29,0-6 19,0 0-22,6 0-35,4 0-64,7-3-144</inkml:trace>
  <inkml:trace contextRef="#ctx0" brushRef="#br1" timeOffset="187939.7495">9124 9966 198,'3'0'64,"-3"-4"5,0-4-11,0 0-22,0-5-34,0-2 0,-3 2 9,-3-4-8,-1 4 10,-3-1 19,0 3-16,-3 3 0,0-1 1,-4 4-13,0 3 16,2 2-19,-2 0 2,2 0-3,2 13-4,1 9 4,2 5-5,5 3 5,2 2-1,3 0 7,0-2-6,1-5 0,16-2 5,3-8-8,2-5 3,1-5 0,-1-5-2,0 0-4,-4 0-15,-3-14-29,-3-2-14,-4 0 64,-5 0 0,0 3 22,-3 2 31,0 2-16,0 3-4,0 3-12,0 0-20,0 3 6,0 0-7,0 0-5,0 3 3,3 11-5,7 8 3,3 4 4,-3 1-7,0 3 2,-1 0 6,-3-2-1,-2 3 0,-4-6 5,0 1-6,0-4 1,0-2 0,0-4 15,-12-3-12,-2-4 10,-2-5 0,-1-1-10,1-3 9,-1 0-8,2 0-4,1 0 12,1 0-9,3-3-3,1-3 0,7-3-19,2-2 5,0 5-26,0-3-38,4 0-72</inkml:trace>
  <inkml:trace contextRef="#ctx0" brushRef="#br1" timeOffset="188583.7863">9507 9908 211,'-4'0'114,"4"1"-59,0-1-30,6 0-11,14 0 22,5 0 4,2 0-19,-1 0-21,-1 0 3,-4 0-3,-3-1 0,-4 1-1,-2 0-9,-8 0-32,-1 0 32,-3 0 1,0 0 9,0 0 16,0 0 17,-1 0-9,-7 1-4,0 14-19,-4 5 14,3 4-14,1 6 6,3 3 1,0 3-1,3 2-6,2 2-1,0 1 2,0 1 10,0-3-10,0-3 4,0-7-5,0-5 4,0-6-8,5-9 3,-3-4-19,0-2 11,-2-3-31,0 0-24,0 0-22,0-6-100</inkml:trace>
  <inkml:trace contextRef="#ctx0" brushRef="#br1" timeOffset="188772.7972">9504 10204 366,'-8'-10'137,"8"1"-84,0 1-24,29-1-25,5-2 19,8 4 2,0 0-17,-2-1-4,-1 4-4,-5 2-12,-3-1-11,-16 1-39,-2 1-112</inkml:trace>
  <inkml:trace contextRef="#ctx0" brushRef="#br1" timeOffset="189222.8229">10287 9490 419,'-4'0'72,"2"0"-14,2 0-30,0 0-23,0 0-5,0 0-8,0 0-35,2 0-67,8 0-154</inkml:trace>
  <inkml:trace contextRef="#ctx0" brushRef="#br1" timeOffset="189685.8493">10773 9209 203,'-1'-5'103,"1"5"-62,0 0-19,0 3-3,0 15-19,0 10 50,0 4-6,0 7-14,0 3 5,0 1-17,-2-3-5,-2-2-2,3-8-5,-2-6-3,1-6-3,0-7 5,2-6-9,-2-3 4,2-2-16,-1 0 8,1-6-31,0-8-54,0 4-62,0-5 36,0 1-30</inkml:trace>
  <inkml:trace contextRef="#ctx0" brushRef="#br1" timeOffset="190277.8832">10755 9290 3,'0'-23'212,"0"2"-135,0 13-20,0 1 8,3 2-24,4 1-10,1 1-21,4 3-2,1 0-2,1 0 0,-1 10 0,2 7-6,-2 7 6,-1 4-1,-2-1-3,-2 2 15,-1-2-1,0-1-14,-1-3 14,1-6-15,-2-1 0,2-4 5,-2-3-2,-1-5-3,-1 0-1,1-4 2,5 0-8,1 0 6,2-16-1,3-5-4,3-3-18,-1-4-4,-2 2-17,-1 2-19,-7 4 56,0 3 7,-5 6 19,-2 4 39,0 0-26,0 3 3,0 0-23,0 3-8,0 1 5,0 0-9,0 0 0,0 0-5,0 3-5,0 12 10,0 5 3,0 4-3,0 2 13,0 4-10,0-2-2,0 2 5,0-1-1,3-2 7,3 1-2,-2-2-6,5-3 23,-2-4-25,3-4 3,0-5-5,1-6 6,4-4-12,5 0 4,4-7-38,-11-6-1,2-1-66,3 0-124</inkml:trace>
  <inkml:trace contextRef="#ctx0" brushRef="#br1" timeOffset="190901.919">11784 9409 190,'-6'8'101,"1"0"-26,2-6-19,-1-2 18,4 0-38,0 0-10,0 0 8,0-10-26,0 2-5,8 0-3,2 1 6,2 2-10,2 5 4,1 0-1,3 0-5,4 0 11,0 11-5,0-1 5,-1-3 0,1-1 6,-4-4-8,-1-2-3,-4 0 1,-4 0-1,-4-6-10,-2 0-12,-3 0-13,0 6 3,0 0-48,0 0-58,-7 0-17</inkml:trace>
  <inkml:trace contextRef="#ctx0" brushRef="#br1" timeOffset="191178.9348">11835 9565 136,'-16'5'241,"7"-5"-187,9 0 12,0-5-23,6-9-31,13 2-6,-1 3-3,2 4 4,2 3-4,-2 2-2,-3 0 14,1 2-14,0 11 19,-1-3-7,-3-1-5,-1-1 10,-2-3-16,-1-5 0,2 0-2,0 0-2,3-3 2,-8-7-42,3-2-16,-2-1-110</inkml:trace>
  <inkml:trace contextRef="#ctx0" brushRef="#br1" timeOffset="195328.1721">12652 9288 284,'0'6'87,"0"-1"-36,0-5 6,0 0-11,0 0-35,0-1 11,-3-12-14,-1 1-3,0 0 11,-2-2-9,0 3-2,-1 0-5,2 2 6,-3 2-6,1 0 0,-1 5 0,-2 2-3,-4 0 0,-1 0 3,-2 0 0,1 2 1,-3 10-1,3 5 1,1 6-1,1 2 0,3 5 4,2 3-7,6 3 3,3-1 0,0-1-6,5-3 6,18-3 0,7-2-1,4-7 10,3-3-9,1-8 0,-1-3 0,-5-5-1,-6 0 1,-4-12 0,-5-14 0,-5-4-9,-4-6 7,-6-2-11,-2-3 10,0 0-5,-2 3 12,-12 3-4,-2 9 9,-3 2-9,3 5 23,-3 5-22,2 7 0,3 5 7,2 2-3,0 0-5,2 0 0,7 11-11,1 7 6,2 4-24,0 2-8,0-11-22,5 0-60,5-2-102</inkml:trace>
  <inkml:trace contextRef="#ctx0" brushRef="#br1" timeOffset="195554.1851">12868 9493 109,'5'21'188,"-3"6"-112,-2-3 9,0 5-26,0 3-26,0 0 6,-4-2-39,-2-6 13,-3-1-13,5-8-1,0-6-4,2-7-40,2-2-79,0 0-121</inkml:trace>
  <inkml:trace contextRef="#ctx0" brushRef="#br1" timeOffset="196378.2322">13127 9238 251,'-9'-7'91,"2"2"-17,3 4-2,1-1-44,1 2 17,-1 0-24,3 0-18,-2 0 15,2 0-18,0 3 0,0 11 0,0 3-1,0 2-1,4 3 2,10-4 0,3 1 0,4-3 2,0-1-2,1 0 0,0 1 5,-1-3-6,0 0 1,-2 2 0,-2-2-3,0-1 6,-4 0-3,-3-2 0,-2-1 4,-2 0-8,-3-2 4,-3 2 0,0-1-6,0 0-4,-7-1 10,-8-1-1,-3-1 7,-1-1-6,-2-2 0,1-1 1,-1-1-1,1 0 7,4 0-7,2 0 0,4-6 2,4-6-2,6-3 0,0-4 0,4-5-1,17-2 4,3-2-3,5-1 0,0-2-13,-4 5 9,-4 0-10,-4 0-1,-9 6 12,-2-2-11,-6 1 13,0 4 1,0 0 0,-11 2 10,-3 2 0,-3 2 4,-5 5 1,-3 3-11,0 3 4,0 0-8,1 0 2,4 0 1,6 4-3,5 8 0,9 1-1,0 2-36,0-6 10,9 0-80,8-2-177</inkml:trace>
  <inkml:trace contextRef="#ctx0" brushRef="#br1" timeOffset="198134.3326">13752 9278 111,'0'0'118,"0"0"-45,0 0-27,0 0 14,0 0-23,0 0 1,0 0 7,0 0-31,0-4 9,0-6-18,2 0 2,-2-4-8,0 3 1,0-2 0,0-1-6,0 4 6,-4 0 0,-3-1-1,-6 3-1,2 2 2,-3 2 0,-4 4-4,-4 0-2,-1 0 12,0 7-4,-2 11-2,3 4 3,2 4-7,8 3 4,5-1 0,6 0-3,1-3 8,0-1-5,16-3 0,8-5 4,1-7-4,1-5 0,0-4 0,-3 0-3,-1-4 2,-7-12-3,-3 0-1,-3-2-2,-3 1 4,-6 5 6,0 1 3,0 4 26,0 5-26,0 0 13,0 2-19,0 0 6,1 0-14,5 0 5,0 13 3,2 5-4,3 6 7,-1 2-7,-2 1-1,0 0-5,-3 0 3,-2-2 8,-3-1-1,0-4 0,0 0 1,0-4-6,-11-2 4,-4-3 1,0-4 7,-3-3-6,-1-2 8,2-2-4,2 0-2,2 0 4,3 0-5,5 0 0,3-5-4,2-1-4,0-1-13,0 3-21,0-1-100,9-3-140</inkml:trace>
  <inkml:trace contextRef="#ctx0" brushRef="#br1" timeOffset="198815.3715">14235 9226 169,'0'-3'137,"0"-3"-90,0-1-14,0-3 17,0 2-39,-1-2-7,-6 0 10,-3 1-2,0 2 12,0 1 6,-5 1-23,0 2 10,-1 2-13,-3 1 0,0 0 2,-4 12-6,3 11 0,-3 8-2,1 5 8,5 4-5,4 2-1,8 1 1,5-4 6,0-3-1,12-4-2,13-6-4,6-8 7,1-3-9,0-10 2,-2-5 0,-3 0-3,-6-4 3,-4-15-2,-3-4-11,-6-2-5,-6 4 13,-2-1 2,0 6 3,-3 4 12,-16 4-6,-4 5 2,-3 3-8,-2 0 5,1 0-2,2 8-3,7 8 0,7 1-2,10-10-36,1 0-51,0-1-55</inkml:trace>
  <inkml:trace contextRef="#ctx0" brushRef="#br1" timeOffset="202061.5573">14420 9185 40,'-9'-3'339,"1"-3"-245,3 6-39,3-2-4,2 2-36,0 0-6,7 0-9,18 0 6,6 0-6,7 0 0,3 0 4,-3 0-8,-4 2 4,-7 2-2,-5-1 1,-8-1-20,-5-2 20,-6 0-1,-3 0 2,0 0 4,0 0-2,0 0 8,0 2-5,0 0 5,-3 1-11,-2 5 1,0 6-2,0 5-5,0 6 6,0 8 1,1 7 2,1-1 8,0 5-12,1 0 2,2-1 0,0 0-1,0-8 5,0-4-4,0-7 0,0-8 4,0-7-10,0-4 6,0-3-24,0-2 9,0 0-27,0-7-11,0-3-88,0-2-125</inkml:trace>
  <inkml:trace contextRef="#ctx0" brushRef="#br1" timeOffset="202280.5698">14483 9447 158,'-17'-7'247,"4"1"-182,13 4-21,0 0 5,9-1-41,14-2-3,5 0 17,8 1-22,0 1 8,3 2-8,-3-1 0,1 2-9,0-1-6,-19-2-48,2 3-79,-3 0-108</inkml:trace>
  <inkml:trace contextRef="#ctx0" brushRef="#br1" timeOffset="202473.5808">15018 9517 392,'0'8'121,"0"-3"-75,0-5-31,0 0-6,0 0-9,0 0-7,0 0-52,4-5-105,-1 1-130</inkml:trace>
  <inkml:trace contextRef="#ctx0" brushRef="#br1" timeOffset="202947.6079">15291 9168 179,'-4'-12'103,"1"1"-59,3 8 19,-2 0-11,2 3-10,-1 0-2,1 0-21,-2 5-13,2 14-1,0 11 8,0 6-3,0 8 10,0 1-17,0 2 7,0-3-7,0-6 4,0-4 1,0-9-8,0-6 0,0-6-2,0-6 2,0-4-1,0-3-10,0 0-19,0-1 13,0-8-34,0-4-109,0-4-65</inkml:trace>
  <inkml:trace contextRef="#ctx0" brushRef="#br1" timeOffset="203555.6427">15284 9238 40,'0'-26'145,"0"-1"-93,3 11-17,4 6 21,3 2-9,0 4-13,-1 1 19,1 1-35,1 2-3,2 0 13,1 5-19,-1 13-3,2 8 17,-2 2-19,-1 6 13,-2 0-13,0-1-4,-1 0 17,-3-5-16,1-2 4,2-3 1,1-6 2,-2-4-9,0-3 1,-1-5 0,3-4-3,2-1 5,1 0-2,2-6 0,3-12-4,2-6-1,0-6-15,-2-3-4,-4-1 1,-2 1-22,-4 1 13,-4 4 30,-4 6 4,0 4 33,0 5-8,0 4-9,0 4 12,0 3-14,0 1 3,0 1-15,0 0 3,0 6-14,0 11 9,0 4-2,0 5 9,0 2-2,0 2-1,0 1 5,0 2-9,0 1 21,0 0-22,0-1 2,0-4 6,0-3-2,0-6-8,3-2 1,5-5 0,4-3-3,2-4 3,2-3 0,4-3 0,5 0-15,-11-2-5,2-10-40,3-4-90</inkml:trace>
  <inkml:trace contextRef="#ctx0" brushRef="#br1" timeOffset="204268.6834">16519 9213 234,'-4'0'120,"-2"0"-54,5 0-12,1 0 0,0 0-53,3 0 4,15 9-5,13 7 1,7 4 9,7 3-10,2-1 1,3 0-1,-5 0 4,-3-4-8,-10-3 1,-7-5-31,-8-2-4,-7-5-9,-4-1 8,-6 1 36,0-3 6,0 0 5,0 0 12,0 0-17,-8 0 38,-4 1-15,-1 2-7,-4 4 9,-4 3-23,-3 4 6,-3 2 9,-3 3-17,-2 2 27,-1 0-21,4-1-3,4-4 9,5-3-10,7-3-2,8-7-3,5-2-10,0-1 2,2 0-45,10 0-48,2 0-8,6-2-189</inkml:trace>
  <inkml:trace contextRef="#ctx0" brushRef="#br1" timeOffset="204702.7083">17138 9303 187,'-19'0'211,"1"0"-170,2 13-8,0 12-5,4 3-7,6 6 9,6 1-18,0 2 5,0-2-13,16-4-4,10-2 0,4-7 4,5-4-6,0-6 2,0-8 0,1-4-4,-3 0-2,-5-10 2,-2-12-2,-5-7-11,-4-6 13,-7-2 3,-7-5 1,-3 1 5,0-1-3,-12 5 22,-16 2 2,-5 8-21,-13 5 13,-2 11-13,-5 6 4,4 5-9,7 0 5,8 9-11,14 11-4,16-8-48,4 1-16,0 1-157</inkml:trace>
  <inkml:trace contextRef="#ctx0" brushRef="#br1" timeOffset="206141.7906">17976 9414 10,'-9'3'296,"2"0"-196,4-3-39,2 2 6,-3-1-32,4-1-27,0 0 27,0 0-24,0 0-3,18 0-7,16 0 14,11 0-14,14 0-1,4 0 4,5 0 0,-4 0-3,-4 0-1,-6 0 0,-11 0 4,-6 0-5,-13 0 1,-11 0 0,-4 0-10,-8 0 4,-1 0-4,0 0-1,0 0-25,-7 0 14,-8 0-31,-2-1-41,4-1 9,0 2-40,-1-1-54</inkml:trace>
  <inkml:trace contextRef="#ctx0" brushRef="#br1" timeOffset="206682.8215">18048 9457 133,'-9'0'95,"2"0"-33,4 0-6,2 0-27,-1 0 8,0 0 2,0 0-7,1 0 5,1 0-20,-2 0 7,2 0 0,0 1-23,0-1 14,0 0-15,0 2 2,0-2 5,0 0-6,0 0 4,0 0-3,0 0 8,0 0-11,0 1 1,15 1 0,10-1-2,9-1 5,11 0-2,5 0-1,4 0 7,4 0-9,2 0 2,-5 0 0,-3 0-4,-7 0 7,-8 0-3,-12 0 0,-10 0-19,-6 0 18,-8 0-5,-1 0-2,0 0 7,0 0-22,0 0 9,0-4-47,0-4-109,0-1-25</inkml:trace>
  <inkml:trace contextRef="#ctx0" brushRef="#br1" timeOffset="207304.8572">18539 9324 282,'-15'-4'86,"0"-2"-21,10 3-9,0-1-16,5 4-4,0-2-20,0 2-15,0 0 5,0 0-6,13 0 0,4 0 1,4 0 8,5 2-10,-1 7 1,0 6 0,0 1-3,2 0 6,-4 1-3,1 3 0,-5-4 0,-2 0-3,-4-1-4,-2-1 5,-6-3-7,-3-2 9,-2 0 0,0 0 0,-6 2 2,-10-3 0,-3 3-2,-3-4 1,-1 2 1,-2-3 5,0 0-7,0-1 5,3-2 2,2 0 2,5-1-8,4-1 0,5-1 2,5 0 4,1 0-7,0 0 0,0 0 0,0-3-2,0-6 2,4-5 0,0-2 1,1-3 5,-3-4-7,-1-3 1,-1-1-2,0 0-5,0 3 8,0 3-1,0 4 2,0 5 7,0 3-7,0 3-1,0 2 3,0 1 4,0 3-8,0-2 0,0 2-12,9 0-37,-1 0-33,4 0-80</inkml:trace>
  <inkml:trace contextRef="#ctx0" brushRef="#br1" timeOffset="209141.9622">20056 8661 115,'0'0'107,"-3"0"-52,2-1-1,1 1-14,-2 0-5,1 0-7,-2 0-19,-1 0-5,-2 0 1,-5 0 5,0 13 9,-3 4-10,-1 1 13,-2 3 0,-1 3-22,0 2 14,1 0-12,0 4 1,3 3-1,0 1 4,0 3-6,4 2 2,3 2 3,1 0 5,5-1-9,-1-1 5,2-2-6,0-3 4,0-4-7,0 0 3,5-2 0,5-2 2,-2 0 2,2 1-4,0-1 2,2-4 5,-2 0-9,2-1 2,1-1 0,-1 0-3,-2-3 6,1-1-3,-1-1 0,-1 0 5,-3-2-7,1 0 2,0-5 0,-2 0-3,-2-4 4,-1 1-1,0-3 2,-1-1 2,-1-1 13,0 1-9,0-1-2,0 0 9,0 0-10,0 0-2,0 0-3,3 2 0,-1-1-5,3 2 5,0 0 0,0 1-2,0-2 2,-1 0-3,1-2-20,-4 0-26,1 0 2,-2 0-97,0 0-74</inkml:trace>
  <inkml:trace contextRef="#ctx0" brushRef="#br1" timeOffset="209635.9904">19793 9514 70,'-5'-2'69,"0"0"-43,3 2-3,2 0 25,-1 0 4,1 0 0,0 0 6,0 0-10,0 0 6,0 0-4,0 0-34,0 0-3,0 0-13,0 0 4,1 2-4,12 11 0,6 0 1,1 0-1,0 1 5,2 0-5,0-2 0,-1-2 5,-4 1-7,-2-4 2,-3-1 0,-4 1-2,-3-4 9,-2-1-7,1 0 0,-4 0 1,2-2-11,-2 0 10,1 0-21,2 0-6,-1 0-58,0-2-19,0-5-80,-2 3 33</inkml:trace>
  <inkml:trace contextRef="#ctx0" brushRef="#br1" timeOffset="210935.0648">19855 9519 54,'-17'0'214,"5"0"-173,9 0-14,3 0-12,0 0 9,0 0-8,0 0 13,0 0 3,5-3-18,13-3 5,4-1-9,7 1-8,1-3 4,-2 2 0,2 1-6,-1 1 0,-6 2-9,-1 1 8,-7 1-14,-4 1 15,-4 0-7,-4 0 10,-1 0-3,-2 0 0,0 0 1,0 0-1,0 0 6,0 0-6,0 0 4,0 0 4,0 0 2,-5 1-9,-2 9 2,1 0 5,-1 2-7,-2 5 5,3 1 5,-1 0-4,3 2-5,0-4-2,2-1 0,1-4 0,1-4 0,0-1 0,0-5 0,0 1 4,0-2-4,0 0 3,-2 0-1,2 0 5,-1 0-4,-3 0-3,1 0 0,-1 0 7,-1 0-9,-1 0 2,-3 0 0,-1 0-2,-1 0 4,2 0-1,0 0-1,3 0 4,5 0-2,1 0-2,0 0 0,0-4 1,0-4-1,4-3-3,5 1-7,1-2-10,0 3 14,-4 2-10,1 0 6,-4 4 3,-1 2 11,-2-2-4,0 3 0,0 0 4,0 0-8,-3 0 15,-6 0-11,1 0 0,0 0 6,1 0-7,4 0 1,1 0 0,2 0-7,0 0 7,0 0 0,0 0-6,8 0 11,6 0-5,1-5 0,-2 2 0,-1-1-5,-4 2 0,-2 1 5,-6-1-5,0 2 2,0 0 1,0 0-2,-12 0 4,-4 0 9,0 0-9,-1 0 3,2 0-3,4 0 6,4 0-3,1 0-3,6 0 1,0 0-2,0 0 3,6 0-2,7 0 0,6 0 9,-1 0-16,-2 0 7,2-2 0,-5 0-2,-2 0 5,-4 1-3,-2 1 0,-2 0 3,-3 0-8,0 0 5,0 0-7,-1 0 7,-11 0 2,0 0 8,-1 3-10,0-1 3,1-1-6,2 0 3,-2-1 0,-3 3-5,-1-1 6,-4 1-2,-6 1-4,-2 2-1,-1 2 0,3-2 6,6 0 0,4-1 17,10-3-14,6-2-6,0 0-2,23 0 5,8 0 2,5 0-2,4-1-15,-18-4-19,0 1-96,-4 0-125</inkml:trace>
  <inkml:trace contextRef="#ctx0" brushRef="#br1" timeOffset="211624.1042">20445 9007 162,'-5'-9'184,"0"0"-162,3 8 41,2 1-6,0 0-40,0 0 4,0 3-21,0 14 2,0 10 15,0 7 1,0 10-2,0 3 2,0 3-15,0 0 16,0-5-11,0-5-7,0-5 4,0-8 3,0-6-8,0-8 0,0-3 2,0-4-15,0-5 13,0 1-27,0-2 10,0 0-28,0 0-9,0-2-42,0-7-74</inkml:trace>
  <inkml:trace contextRef="#ctx0" brushRef="#br1" timeOffset="212712.1663">20440 9106 141,'3'-21'94,"1"2"-29,-1 13-35,2-1 18,0 6-3,2 1-37,1 0 8,0 0-4,2 12-4,0 9 11,0 4-10,2 4 21,0 3-13,-2 2-17,-2-2 16,1-3-15,-2-4 1,-1-2 3,-3-4 1,2-5-4,-2-2-2,3-3 8,-3-4-12,4-2 4,-1-3 0,4 0-2,3 0 9,3-10-13,4-8 6,2-5-26,-2-3 18,-2-3-27,-1-3-14,-2-2 29,-5 2-8,-2 1 24,-3 3-6,0 4 10,-2 4 27,-1 7-3,0 5 17,-2 3-2,0 4-29,0-1 13,0 2-23,0 0 2,0 8-10,0 13 9,0 6-1,-2 7 12,-4 4-6,-1 3 3,-2-3 3,6-2-12,0-3 19,3-7-17,0-3 0,0-5-2,0-4 2,0-5-5,10-2 3,3-3-5,2-2 4,2-2-25,-1 0 9,5-2-10,-4-9-54,1-6 20,-3 1-40,-3-3 14,-1 1 82,-4 2 5,-2 3 15,-4 2 55,2 3 4,-3 3-1,0 4-19,0 1-17,0 0-15,0 0-20,0 17-2,-7 7 8,-3 3-6,0 3 22,1 1-17,3-4-1,0-2 3,3-9-2,2-2-7,-1-8 0,2-4 1,0-2-9,0 0 5,0 0-16,0 0 14,0-11-26,0-4-3,0-6-3,0-3-9,3-3 11,7-3-4,4 1 22,-3 3-25,1 2 34,-4 8 8,-3 4 28,1 4 23,-5 5 3,1 3-23,2 0-2,0 0-3,2 0-26,0 9 14,1 6-1,1 5-8,0 3 12,-1 0-15,0 1-2,-1-3 0,1-1 6,-4-2-8,0-3 2,0-3 0,-2-4-5,-1-1-10,0-2-10,2-2-19,-2-3-61,0 0-32,0 0-26</inkml:trace>
  <inkml:trace contextRef="#ctx0" brushRef="#br1" timeOffset="212917.1782">20950 9425 84,'-3'-3'296,"3"1"-221,0-2-57,16 1-7,4 0-11,-7 2-1,-2-1-43,-3 1-206</inkml:trace>
  <inkml:trace contextRef="#ctx0" brushRef="#br2" timeOffset="218478.4962">5584 11731 176,'0'-5'91,"0"0"-40,0 5 4,0 0-4,0-3-20,0 3-14,0 0 12,0 0-19,0 0-1,0 0-4,0 13 1,0 6-6,0 10 28,0 4-26,0 6 17,0 3-16,0 3 8,0 1 4,0-5-15,0-1 15,0-5-15,-4-5 4,1-7 0,0-6-2,1-6-2,-2-3 0,4-3 3,-1-3-9,1-2-5,0 0-17,0 0 5,0 0-31,0-7-32,0-4-88,0-4-26</inkml:trace>
  <inkml:trace contextRef="#ctx0" brushRef="#br2" timeOffset="219446.5516">5603 11734 192,'4'-19'93,"-1"5"-60,0 7 21,1 4-12,-2 0-20,-2 2-5,3 1 19,-1 0-24,3 0-2,1 1 18,3 15-26,1 1 7,0 5-2,1 2-1,0 2-4,-1 5-2,0-2 0,1 0 7,-2 0-2,1-5-2,-4-3-3,3-3 2,-2-6-2,-3-1 0,3-6 0,-2-1 0,2-3 4,-2-1-6,2 0 2,1 0 0,2-5-2,2-10 2,1-4-8,4-5-3,-1-5-15,1 0 5,0-2-18,-2-2 6,-2 3 23,-4 2-26,-1 4 32,-3 2 1,-3 6 6,-2 4 24,0 5 14,0 1-3,0 6 9,0 0-30,0 0-7,0 0-10,0 11 0,0 14 0,0 5 4,0 9-4,0 3 12,0 3-6,0 1-1,0 0-5,0-1 7,0-2-2,0-2-3,3-4 3,7-3-1,-2-8 4,1-8-8,1-2 0,0-5 0,2-9-10,1-2 10,4 0-9,-1 0 8,3-12-23,-1-7 11,-1-4-18,-2-2-27,0 0 11,-5 0-45,-1 2 66,-5 3 8,-2 3 18,-2 3 60,0 5 19,0 5-26,0 1-7,0 3-15,0 0-15,0 0-10,0 0-4,-2 15-4,1 7-4,-1 7 6,1 3 14,1 1-9,0 1 11,0-1 1,0-3-13,0-3 3,0-4-7,0-5 0,0-6-1,0-4 4,0-5-3,0-3 0,0 0 1,0 0-4,0 0-14,0-5-13,0-10 4,0 6-60,0-3-42,0-1-92</inkml:trace>
  <inkml:trace contextRef="#ctx0" brushRef="#br2" timeOffset="219725.5676">6145 12063 310,'-10'-7'108,"3"0"-64,6 6 12,1 0-35,0-1-13,0 0-8,10 1-4,5-1 4,5 2 0,2 0 4,-2 0-4,-2 0 2,-1 0-2,-2 0 0,-3 0 6,-2 2-9,-3-1 3,1 1-20,-5-2-11,-3 0-47,0 0-53,0 0-86</inkml:trace>
  <inkml:trace contextRef="#ctx0" brushRef="#br2" timeOffset="220060.5867">6154 12207 14,'-12'8'215,"4"-2"-156,8-6 9,0 0 2,0 0-33,0 0-8,11 0-10,4 0 8,7 0 5,0 0-24,-1-5 10,1 4-18,-2-1 3,0 1-2,-3 0 1,-2 1-2,-3 0 0,-2 0 3,-3 0-8,-4 0 4,0 0-29,-3 0-10,0 0-76,0 0-62,0 0-18</inkml:trace>
  <inkml:trace contextRef="#ctx0" brushRef="#br2" timeOffset="220407.6066">6174 12421 45,'-7'6'157,"2"-2"-84,3-2-14,2-2 14,0 0-23,0 0-3,0 0-4,2 0-42,12 0 12,4 0 5,3 0-9,2-2 11,-4-2-20,0 1 3,-5 2 0,-1-1 3,-7 2-7,0 0 1,-5 0 0,-1 0-8,2 0-8,-2 0-30,0 0-64,0 0-140</inkml:trace>
  <inkml:trace contextRef="#ctx0" brushRef="#br2" timeOffset="221470.6674">6206 12373 96,'0'-5'65,"0"2"-49,0 0 11,0 2-8,0 1-11,0 0 9,0 0-16,0 0 9,0 0 26,0 0-21,0 0 11,0 14 16,0 1 7,0-2-9,0-1-28,0 0 5,0-2-16,0 1 8,0-2-18,0-7-1,0 0-90,0 0-43</inkml:trace>
  <inkml:trace contextRef="#ctx0" brushRef="#br2" timeOffset="222185.7083">7048 12098 321,'-8'0'89,"1"0"-44,4 0 5,1 0-2,2 0-36,0 0 3,0 1-15,19 0 3,4-1-3,7 2 5,5-2-4,0 1 6,-1 1-3,-3-1-4,-2 2 0,-6-3 7,-4 0-11,-6 0 4,-13 0-3,15 2-1,-13-2-25,-2 3-10,0-3-44,0 2-48,-2-1-27</inkml:trace>
  <inkml:trace contextRef="#ctx0" brushRef="#br2" timeOffset="222588.7313">7040 12280 135,'-9'3'142,"3"1"-83,6-4 7,-2 0 0,2 0-31,0 0 9,0 0-20,0 0-19,0 0 17,0 0-18,0 0 2,3 0-6,8 0 6,3 0-2,5 0-1,4 0-2,-23 0 12,54 0-12,-24 0 1,0 0-2,0 0 8,-5 0-13,-5 0 5,-3 0 0,-6 0-5,-4 0 1,-4 0-6,0 0-13,-3 0-31,0 0-50,0 0-123</inkml:trace>
  <inkml:trace contextRef="#ctx0" brushRef="#br2" timeOffset="225206.881">7894 11809 36,'0'-3'64,"0"0"-24,0 0 12,0-2 15,0 1-10,-1-1 2,1 1-14,-2-1-3,2 3 12,0 0-26,0 2-9,0-2-5,-2 2-12,2 0 7,0 6-9,0 14 0,0 8 2,0 7 3,0 3-3,4 0 4,0 4 4,-2-5-10,0-3 0,0-3 2,-2-2 1,0-8-3,0-1 0,0-5-1,0-2 4,0-8-6,0-1 3,0 0-17,0-4 17,0 0-16,0 0 3,0 0 3,0 0-26,3-8 8,-2 1-56,3-4-47,-1-2-29</inkml:trace>
  <inkml:trace contextRef="#ctx0" brushRef="#br2" timeOffset="226278.9424">7938 11862 124,'0'-20'102,"1"0"-60,2 13-11,-1 1 9,0 1-8,1 2-13,0 3 12,1 0-27,1 0 4,2 5 18,-1 11-1,3 4 6,1 4-13,0 0-17,0 3 21,0-1-20,-1-3 4,-2 0 0,2-5 1,-2-3-7,-1-6 0,-1-1-3,-1-5-3,1 0 6,1-3 0,3 0 0,1 0 5,1 0-8,3-12 3,1-5-21,-2-2 3,2-4-47,-3-1 2,2 0-7,-4 0 20,-4 1 18,1 4 32,-4 1 2,-1 3 45,-2 1-17,0 5 20,0 2-5,0 2-20,0 2 14,0 3-8,0 0-17,0 0-14,0 19 6,0 6-6,0 10 19,0 3-17,0 5 14,5-1-13,0 0-2,0-4 7,4-6-2,-3-1-5,2-7-1,1-3 3,-3-6-8,3-5 5,-1-2 0,1-5-4,1-3-9,3 0 0,0 0-12,4-10-44,1-4-21,-1-5-42,-2 0 13,-5 0 19,-2 3 100,-4 3 19,-4 2 47,0 6 67,0 1-30,0 4-29,0 0-14,0 0-23,0 0-37,0 15 5,-4 7-3,-3 5-1,1 5 26,-1 0-20,1 0 4,1-3-1,0-7-5,1-7-2,3-5-3,1-4 0,-2-4-7,2-2 6,0 0-12,0-6-8,0-9-24,0-6-42,0-1-27,0-4-13,0 2-2,3 0 129,4 1 71,-2 4-47,0 0 1,0 6 44,2-1-19,0 5-2,-1 2 10,4 2-42,-1 4 11,-9 1-12,20 0-6,-12 6 16,0 13-19,1 4 18,-2 3 8,-3 0-29,3 0 8,-2 0-8,0-5 1,0-5-1,0-3-3,-3-6 0,-2-1-1,0-5-48,0 2-1,0-3-31,0 0-47,0 0-11</inkml:trace>
  <inkml:trace contextRef="#ctx0" brushRef="#br2" timeOffset="226503.9553">8405 12245 393,'-3'0'59,"3"-2"-18,0 1-15,6-1-19,12 1 8,2 1-11,-2-2-1,1 1-6,-11 1-62,-1 0-72,0-2-110</inkml:trace>
  <inkml:trace contextRef="#ctx0" brushRef="#br2" timeOffset="226862.9758">8816 12073 75,'-10'0'324,"3"-1"-286,7 1 3,1 0-13,19 0-23,5-1 16,7 1-7,2-2 3,-3 2-17,-1 0 3,-4 0-2,-8 0 0,-4 0-1,-7 0 0,-1 0-26,-5 0-1,-1 0-30,0 0-31,0 0-33,0 0-128</inkml:trace>
  <inkml:trace contextRef="#ctx0" brushRef="#br2" timeOffset="227111.9901">8936 11940 405,'-9'-4'73,"2"3"-48,7 1 5,0 0-30,0 12 1,0 7 14,7 6-1,0 2 0,-2 2 5,-2-1-17,1-3 4,-4-3-6,2-1 0,-2-5-7,0 1-10,0-4-12,0-8-31,0-3-67,0 2-45</inkml:trace>
  <inkml:trace contextRef="#ctx0" brushRef="#br2" timeOffset="227801.0294">9467 11962 299,'-16'-10'83,"3"-2"-53,7 0-6,5-1 19,1-3-21,0 3-8,0-2-4,3 1-6,10 2-4,1 1 0,1 4 2,2 1-5,-3 4 8,4 2-5,-4 0 0,3 0 2,-4 5-4,-1 8 2,0 5-1,-2 5-3,-6-1 4,-1 6 0,-3 0 0,0 2-10,-9 3 10,-12 3 0,-5-4 7,-3-1-7,0 0 0,0-8 10,4-3 0,7-7-9,5-3 14,4-4-12,7-5-2,2-1 2,0 0-3,16 0 0,7 0 6,5 0-5,4 0 13,1-3-9,-2 2-3,-4 1 7,-6 0-5,0 0-4,-7 0 0,-1 0 3,-2 0-11,-3 0 8,2 0-27,-3 0-5,2-3-46,-3-1-18,-1-3-31,2-1-92</inkml:trace>
  <inkml:trace contextRef="#ctx0" brushRef="#br2" timeOffset="228132.0484">9860 11869 241,'0'-15'123,"-1"1"-100,-1 14 5,2 0 3,0 5-27,0 14-4,0 8 50,0 5-24,0 4 7,0 0-19,0 0 7,0-2 0,0-5-19,0-1 13,0-7-15,0-5 2,0-4-1,0-4-1,0-6-2,0 0-7,0-2-21,0 0 14,0 0-16,0-5-22,0-14-9,0 7-49,0-2 1,0-3-58</inkml:trace>
  <inkml:trace contextRef="#ctx0" brushRef="#br2" timeOffset="228663.0788">9857 11968 40,'0'-34'149,"0"2"-78,0 14 10,0 2-32,0 2 14,0 2-7,0 3-27,0 3-6,6 1-19,3 5 0,1 0-4,2 0 0,1 18 7,-2 4-7,1 7 13,2 2-4,-2 0-2,-1-2-5,1-1-2,-2-3 1,0-5-3,0-6 2,0-3 0,0-4 0,0-7-1,2 0-4,1 0 1,2-16-18,1-8 4,0-5-38,-1-3-15,-3 2 18,-6 2 35,-2 4 18,-2 4 23,-2 5 30,0 3 9,0 4-22,0 3-6,0 1-8,0 2-16,0 2 1,0 0-11,0 2-1,0 16-2,0 5 6,0 4 15,0 6-5,0 2-10,0-2 12,0 0-12,4 0 7,5-2 7,-2 0-15,1-5 8,-1 0-4,3-3-3,-3-5 7,1-6-10,0-5 0,2-3 0,5-4-21,2 0 3,1-17-22,-6 2-26,1-3-59</inkml:trace>
  <inkml:trace contextRef="#ctx0" brushRef="#br2" timeOffset="229512.1273">10765 12063 220,'-7'2'168,"4"2"-120,3-2 7,0-1-13,0-1-39,15 1 4,8 1-4,9-1 4,3 1-2,2-2 2,1 2-4,-6-2-3,-3 0 2,-8 0-6,-6 0 4,-3 0-15,-8 1-4,-1-1-43,-3 0-12,0 0-44,0 1-40</inkml:trace>
  <inkml:trace contextRef="#ctx0" brushRef="#br2" timeOffset="229961.153">10762 12213 175,'-7'0'72,"3"2"-21,4-2-5,0 0 16,0 0-23,0 0 11,0 0-14,0 0-32,0 0 9,0 0 0,0 0-13,-1 0 16,-1 0-11,2 0 3,0 0 5,0 0-9,0 0-6,7 0 2,14 0 0,11 0 0,5 0 3,3 1-3,2 1 1,-5-2 5,-5 3-7,-9-2 1,-7 2 0,-3-3-4,-7 0 4,-3 2-6,-1-2-2,-2 0-24,0 0-32,0 0-135</inkml:trace>
  <inkml:trace contextRef="#ctx0" brushRef="#br2" timeOffset="247148.1361">12072 11508 89,'-3'-9'118,"-1"-2"-61,1 6-11,2 0-12,-3-1-1,2 1-11,-1 1 10,0 0-8,-1 0-1,-1-1 13,-2 0-22,1 1 0,-1-2-1,-1 2-10,0 0 5,-4 1-3,2 1-5,-4 2 8,1 0-5,0 0-3,-3 0 0,2 3 6,-1 9-9,-1 3 3,3 5 0,0 1-5,5 2 9,1 2-4,5 2 0,2-1 5,0 1-9,0-2 4,9-3 0,8-6-4,0-3 5,4-8-4,2-5 1,0 0-19,1-8 9,-1-11-13,-1-3-26,-6-3-8,0 3-25,-6 1 59,-5 4 25,-4 5 31,-1 2 42,0 4-1,0 1-19,0 4-12,0 1-30,-3 0 8,2 0-19,1 6 1,0 11-5,0 5 6,0 5-2,0 1 0,0 2 5,7-1-9,-1 1 4,-1-3-10,0-2 7,-2-3 1,-3-2 2,0-3 0,0-2-1,0-2-2,-6-4 3,-7 1 0,-1-3 6,-3-4-6,-3 1 12,-2-4-1,2 0-7,0 0 7,4 0-3,0 0-2,6 0 9,4 0-11,2-2-1,4-3-3,0 1-21,0-2-2,4 2-32,8-2-82,2 0-199</inkml:trace>
  <inkml:trace contextRef="#ctx0" brushRef="#br2" timeOffset="247867.1772">12306 11601 90,'-3'-6'266,"-2"3"-177,5 1-19,0 2-41,0 0-8,0 0-21,0 0 4,1 5 9,8 7-12,3 2 13,-1 2-14,1 2 0,1 0 1,-1 3 2,0 0-3,0 2 0,-1 1 5,-1 0-7,2-1 2,-2-2 0,-1 0-1,-2-3 4,-1-1-3,-1-1 0,-4 2 1,-1-3-5,0 2 4,0-4 0,0 0 1,-10-4 3,-3-2-4,-2-4 0,0-3 3,-2 0-4,4 0 1,1-6 0,2-5 4,3-3 5,6 0-8,1-4-1,0-4 3,0 1-5,13-2 2,4-3 0,3-3 0,2 0 3,0 0-8,-1-3 3,-1 0-10,-3 2 9,-4 0-6,-4 5 9,-5-2-3,-1 4 11,-3 2-8,0 3 6,0 0 0,-9 3 25,-7 1-24,-1 6 11,-7 0-2,0 8-12,1 0 0,1 0-4,4 13-1,5 12-6,2 4-1,10 2-2,1 2-29,0-13-19,0-6-42,3 1-192</inkml:trace>
  <inkml:trace contextRef="#ctx0" brushRef="#br2" timeOffset="248445.2102">12806 11594 253,'4'-4'89,"-3"2"-16,-1 0-25,0 2-5,0 0-12,0 0-19,0 0 0,0 4-12,-7 13 0,-6 3 3,-4 4 1,-1 0-4,1-2 0,4-2 6,1-6-5,2-1 0,3-2-1,3-4 5,4-1 1,0-1-6,0 1 0,1-3 3,18-1 7,3 0-9,2-2 5,5 0 14,-3 0-17,2 0 5,-4 0-7,-2 0 8,-3 0-7,-6 0-2,-3 0 0,-2 0-2,-4 0-17,-3 0 2,-1 0-12,0-2-23,0-3-61,0-1-92</inkml:trace>
  <inkml:trace contextRef="#ctx0" brushRef="#br2" timeOffset="248694.2245">12918 11670 261,'-7'-4'132,"3"2"-74,0 2-10,2 0-7,1 17-37,1 6 27,-2 4-10,1 1-16,1 2 8,-2-1-11,0-2 1,0-3 7,1-5-6,1-2-4,-2-5 0,2-3-6,0-1 1,0-6-22,0-2-12,0 0-10,0 0-72,5 0-125</inkml:trace>
  <inkml:trace contextRef="#ctx0" brushRef="#br2" timeOffset="249119.2488">13146 11668 103,'0'-4'352,"0"4"-320,-7 2 4,0 17 0,3 6-28,1 2 11,3 3-9,0-2-10,0 1 9,14-2-7,6-3-2,5-4 0,2-6 0,1-4-4,2-7 4,-3-3 0,-2 0-6,-2-16 3,-3-8-3,-3-5 6,-4-3-5,-4-3 4,-6 2 2,-3 1 1,0 5 27,-10 2-7,-12 5 9,-4 4-11,-1 5-14,0 5 8,2 5-14,3 1 2,6 1-5,3 16-1,3 7-11,1 6-16,6-12-22,3 0-2,0 0-153</inkml:trace>
  <inkml:trace contextRef="#ctx0" brushRef="#br2" timeOffset="250485.3269">11711 12155 238,'-5'0'93,"2"0"-11,3 0-43,0 0 1,0 0-3,0 0-19,0 0 1,0 0-10,8 0-2,3 0 0,6 0-1,2 0-3,1 0 4,2 0-2,0 0-5,4 0 0,3 0 3,1 0-7,5 0 4,3 0 0,2 0 0,4 0 5,1 0-5,-2 0 0,3 0 1,-4 0-6,-1 0 5,-4 3 0,-1 1 0,0-1 2,-2 2-6,0-3 4,1 2 0,3-2-6,0 0 9,3-1-3,1 1 0,-1-2 3,-2 2-5,0-2 2,-4 0 0,-3 0-3,-2 0 3,-1 0 0,-1 0 0,0 0-4,1 0 0,3 0 4,-3 0 0,3 0-5,0 0 9,-2 0-4,0 0 0,-1 0 3,0 0-6,3 0 3,2 0 0,1 0-5,0 0 5,0 0-2,2 0 2,-5-2-3,-2-1-1,-2 2 4,-6 0 0,-2 1-4,-7 0 7,-1 0-3,-5 0 0,-4 0 1,-1 0-7,-2 0 6,0 0 0,0 0 3,0 0 4,2 0-7,1 0 0,2-4 4,2 2-5,3 0 2,0-1-1,1 1 0,0-1 6,-7 3-10,-4 0 4,0 0-27,0 0-99</inkml:trace>
  <inkml:trace contextRef="#ctx0" brushRef="#br2" timeOffset="251506.3853">12133 12445 115,'-10'2'66,"0"-1"-1,6 1-19,1-2 25,3 0-15,0 0-9,-2 0 3,2 0-23,-2 0-2,2 0-1,0 0-20,0 0 12,0 0-9,0 0-7,0 0 13,2 0-11,13 0 0,2 0 0,3 0 6,0 0-15,2 0 7,-4 0-5,-1 4 3,-4 2-12,-1 2 10,-5 1 1,-4 1-6,-3 2 5,0 1-2,-3 4 6,-18 0-7,-3 1 12,-4 0-5,-2-3 0,2-1 4,1-3-4,7-5 0,5-1 0,5-2 0,7-3 6,3 0-6,0 0 0,0 0 1,6 0 2,10 0-2,0 0-1,3 0 0,-2 0 1,1 0-3,-3 1 2,1 7 0,0 2-5,-3 4 5,-3-1 0,-1 1 0,-3 1 1,-2-2-5,-4 3 4,0-3 0,0 1-4,-3-1 9,-8 0-3,-2-4 12,-1 1-14,-1-4 16,-1-2-8,0-2-4,3-2 11,0 0-14,3 0 13,0 0 1,3 0-12,0 0 1,2 0-4,2 0-6,0 0 5,3 0-24,0 0-1,0 0-5,0-3-14,4 0-25,8-3-155</inkml:trace>
  <inkml:trace contextRef="#ctx0" brushRef="#br2" timeOffset="252217.426">12425 12523 267,'-3'-4'66,"1"-3"11,2 3-30,0-3-2,0-1-26,11 0-17,8 0 4,-1-1-2,4 5-4,0 1 0,-3 1-3,-3 2 3,-5 0-15,0 0 8,-6 7 3,-5 8 1,0 3 3,0 2 15,0 0-5,-12-1 14,-3 0-11,-4-4-6,1-3 4,3-2-9,2-3 3,3-4-1,3-2 0,5 2 0,2-3-4,0 0 0,0 0 4,0 0-1,2 0-3,8 0 0,0 0 2,4 0-6,-1 0 4,0 3 0,3 7-2,-2 1 3,0 3-2,-1 4 1,-1 2-1,-4 0-4,-1 4 5,-2-4 0,-3-2-2,-2-2 6,0-1-5,0-5 1,0 1 0,0-3 9,-7-1-4,-3 0 6,-2-1 7,1-1-16,-1-1 15,-1-3-9,-1 1-7,1-2 7,2 0-5,0 0-3,1 0 0,3 0 4,1 0-10,2-5 4,2-5-18,2 0 5,0 3-31,0-3-13,2 3-120</inkml:trace>
  <inkml:trace contextRef="#ctx0" brushRef="#br2" timeOffset="252953.4681">12960 12652 253,'2'-4'98,"1"-2"-43,-2-2-46,3-1 0,-1 0-9,-1-1 0,-2-1 2,0 0 1,0 2-2,0-1 25,0 0-9,-5 2 6,-5 0-13,-1 3-5,-3 0 14,-1 4-17,-2 1 1,1 0-3,-2 0 6,4 10-8,1 7 2,6-2 0,5 3-4,2 0 8,0-2-4,5-1 13,15 0-7,-2-5 10,4-3-12,0-4-4,-2-3 3,-4 0-3,-2-3-2,-2-9-6,-4 0-1,-1 0 9,-4 1 0,-1 4 6,-2 0 18,0 3-12,0 3 11,0 1-6,0 0-16,0 0 2,0 0-3,3 12-2,3 4-7,3 5 8,1 4 1,0 0-9,-1 1 2,-5-2 2,0-2 5,-4-3 0,0 0 1,0-4 6,-8-2 1,-6-4 0,-3-3-4,1-2 14,2-4-15,-1 0 2,4 0-2,2 0 5,2 0-14,6-4 6,1-2-21,0 0-3,0 3-19,0-1-35,4-1-162</inkml:trace>
  <inkml:trace contextRef="#ctx0" brushRef="#br2" timeOffset="253456.4969">13224 12541 235,'0'0'76,"5"0"-43,22 0-8,3 0 25,3 3-9,-1-3 2,-3 0-27,-6 0-10,-4 0-9,-8 0 3,-5 0-1,-2-2 1,-4 1 2,0 1 21,0 0 11,0 0-25,-4 0 8,-3 6-12,-2 11-4,1 3 12,-1 8-11,4 5 4,2 3-1,3 3 2,0 0 0,0 2-4,0-2-3,0-3 6,0-4-3,0-6-3,0-6 0,0-6-7,0-7-1,0-5-26,0-2-11,0 0-25,0-3-132</inkml:trace>
  <inkml:trace contextRef="#ctx0" brushRef="#br2" timeOffset="253707.5112">13279 12768 403,'-6'-7'138,"6"1"-106,1 3 5,26 1-19,4 0 1,7-2 27,-2 1-40,-3 2-6,-1 0 0,-16 1-55,-5-2-21,1 2-177</inkml:trace>
  <inkml:trace contextRef="#ctx0" brushRef="#br2" timeOffset="254139.5359">13938 12181 117,'-5'-1'332,"0"1"-241,4 0-52,1 0-14,0 0-17,0 0-3,0 0-10,7 0-6,9 0-29,-8 0-42,2 0-79,2 0-145</inkml:trace>
  <inkml:trace contextRef="#ctx0" brushRef="#br2" timeOffset="254497.5563">14261 11932 264,'0'-3'110,"1"3"-71,1 2-20,-2 20-4,0 11 31,0 8-7,0 4-5,0 1-17,0 1-6,0-3 11,0-5-17,0-6-2,0-7-3,0-6 3,0-7-8,0-4 3,0-6-20,0-3 11,0 0-21,0-2-8,0-8-50,0-3-99,0-2 0</inkml:trace>
  <inkml:trace contextRef="#ctx0" brushRef="#br2" timeOffset="255051.5881">14277 12007 265,'0'-18'108,"4"2"-34,1 11-11,2 2-39,1 3-20,1 0 10,0 0-13,3 19 4,-2 4-1,0 5-1,-2 5 5,2 1-5,0-1 2,-1 0 8,1-5-10,0-2 0,-1-8-3,2-4 4,-3-5-7,2-5 3,0-4 0,2 0 0,3-13 0,2-9-5,1-7-22,2-3-34,1 1-8,-5 2-12,-4 3 64,-4 4 17,-1 6 43,-5 5 38,-2 5-11,0 0-39,0 4 5,0 2-23,0 0-3,0 0-10,0 11 6,0 7-6,0 3 6,0 3-2,1 3 15,-1 0-14,0 2 9,0-1 1,0 1-14,0-4 15,0 1-8,3-5-3,4-2 5,2-5-4,2 0-6,4-5 0,2-3 4,3-3-9,4-3-3,-1 0-25,-10 0-21,3-5-45,-2-4-239</inkml:trace>
  <inkml:trace contextRef="#ctx0" brushRef="#br2" timeOffset="255675.6238">15264 12118 241,'-5'2'112,"-1"0"-18,5-2-27,-1 0-20,2 0-34,0 0 10,0-8-18,2 0-1,10 2 9,3 2-13,1 2 0,1 2 1,0 0 4,0 0-5,1 4 0,-1 4 2,1 2 1,-1-4-1,1-2 2,-1-3-4,0-1 7,0 0-14,-3-10-2,-2-7-26,-5 1 2,-5 5-103,-2 3-98,0 3 67</inkml:trace>
  <inkml:trace contextRef="#ctx0" brushRef="#br2" timeOffset="255968.6406">15279 12205 158,'-15'7'236,"4"-4"-168,11-3-18,0 0-30,9 0 10,7-4-22,3 0 4,1 4 1,2 0-7,1 0 17,-1 4-12,-4 4-2,1 0 13,-3-1-22,-2-2 12,-1-4-12,-2-1 5,-3 0-13,2 0 7,0-6-22,-7-3-7,0-3-34,4-5-95</inkml:trace>
  <inkml:trace contextRef="#ctx0" brushRef="#br2" timeOffset="257287.716">16030 11953 158,'-17'0'151,"2"0"-78,8-15-7,0 0-3,6 0-39,1 0-11,0 3 10,0 0-17,0 1 0,11 2-6,3 2 3,1-1-4,2 4 1,-2 2 0,-1 2-6,0 0 6,-2 0 0,0 5-2,-2 7-8,-4 1 9,-1 0-4,-3 2 5,-2-1-6,0 1 9,0 2-3,-2 0 0,-11 3 5,-4 2-4,0 2-1,-2-1 0,-2 1-1,0-1 5,-1 1-4,-2-3 2,1-1 1,3-3 5,3-3-8,2-1 0,7-3 4,3-3 1,3-2-5,2-3 0,0 1 3,0 0 13,10 0-7,9-1 1,2 1-2,6-2-2,0 0-6,-1 1 0,0-1 3,-7 1-4,-3-1 1,-6 1 0,-5-1 2,-2 1 4,-3-2-5,0 0-1,0 0 0,0 0-6,0 0 5,0 1-21,0 1 1,0-2-30,0 1-49,0-1-144</inkml:trace>
  <inkml:trace contextRef="#ctx0" brushRef="#br2" timeOffset="257539.7304">16244 12237 318,'0'0'192,"0"0"-156,0 8-7,0 16 3,0 7 1,0 7-1,-4 1-7,-6 0-24,1-7 2,0-3-3,1-10-16,1-3-9,3-14-34,3-1-14,-1-1-142</inkml:trace>
  <inkml:trace contextRef="#ctx0" brushRef="#br2" timeOffset="261051.9313">16516 11911 179,'-17'0'118,"2"0"-65,5 0-13,3 0 7,3 1-26,0 9 3,4-1 3,0 3-14,0-2 5,0 3-2,4-1-7,7 3 4,-1-1-11,2 1-1,0 2-1,-1 0 5,2 0-8,1 0 3,1-2 0,1 0-3,0 0 3,-1-3-2,-1 0-1,-3-1-5,-2 0 4,-2-1 3,-1-3 1,-3 2-5,-3-3 5,0-1 0,0-1 0,0-1 4,0 1 4,-5-1-6,-6-2-1,-5 0 0,-2 1 6,-4-2-7,2 0 0,2 0 0,-2 0 5,5 0-5,5 0 4,4 0 11,6 0-15,0-6 16,0-3-16,19-5 0,3-2-7,3-3 7,0 0-5,0 0 3,-3-1-24,-2 0 21,-5 1-6,-5 0 2,-5-1 4,-2 0-2,-3-1 2,0 0 4,0 0 2,0 3 2,0 0 9,-5 1 0,-4 4 17,0 3-25,-3 1 7,1 3 0,-5 6-8,-2 0 3,-4 0-6,2 9 0,2 10 3,2 2 0,9 2-3,5-1 0,2-2-21,0-10-1,13-2-31,5-2-132</inkml:trace>
  <inkml:trace contextRef="#ctx0" brushRef="#br2" timeOffset="261749.9712">17008 12013 14,'1'0'278,"-1"0"-240,2 0-5,-1-9-22,-1-1 11,0-4-16,0 2 4,0-1 3,0 1 2,-4 1 5,-6 1-8,0 0-5,-2 4 7,-2 4-10,-2 0 7,-1 2-4,0 0-5,-1 4 4,5 10-6,1 4 0,7 2 3,5 0 0,0-1 0,0 0-3,18-4 2,5-3-1,1-6-1,3-4-7,-4-2-11,-3 0-40,-3-4 12,-7-8 21,-3-1 22,-4 3 3,-3 2 27,0 4 33,0 2 3,0 1-40,0 1-2,0 0-21,0 0 3,0 10-8,0 8 5,1 4 0,9 3 0,3 1-3,-4 1-3,1-3-11,-1-1 8,-2-3 6,-6-1 1,-1-3 2,0-4 7,0-2-6,-15-2 22,-3-4-6,-2-2-7,0-2 11,-1 0-13,3 0 3,3 0-9,5-3 3,4-3-10,2-2 0,4 2-22,0 2-8,0 0-81,1-1-133</inkml:trace>
  <inkml:trace contextRef="#ctx0" brushRef="#br2" timeOffset="262275.0013">17378 11915 151,'-1'-7'224,"-11"7"-170,1 0-11,-1 4-19,0 18-2,1 8 0,2 4-16,4 6 12,5 0-8,0 0-1,0 0 14,14-7-20,9-5 1,3-5-1,2-8 3,-1-7-6,-2-8 0,-5 0-5,-9 0 5,-6-17-18,-5-2 7,0-6 6,0 1 5,-19 0 4,-4 2 18,0 4-4,-4 2 5,0 9-18,-1 4 4,4 3-3,6 0-1,5 0-10,6 4 5,7 5-23,0 2-1,0-5-27,8-1-53,6-3-216</inkml:trace>
  <inkml:trace contextRef="#ctx0" brushRef="#br2" timeOffset="262770.0296">17621 11919 281,'15'0'82,"14"0"-39,6 0-7,2 0-10,-5 0-25,-4 0-2,-7 0-5,-8-8-37,-4 2 22,-5 0 21,-4 2 18,0-1 40,0 5-10,-7 0-15,-5 0-7,-1 0-15,1 16 10,4 7-15,-1 7-4,6 6 14,3 2-15,0 2 11,0 1-9,0 0 1,2-4 4,2-2-6,2-5-2,-1-4 0,-4-6-1,-1-4 1,2-6-21,-2-4-23,0-6 15,0 0-43,0 0-84,0-3-115</inkml:trace>
  <inkml:trace contextRef="#ctx0" brushRef="#br2" timeOffset="263025.0442">17748 12140 399,'0'-11'109,"0"2"-53,11 5-23,10-1-3,6 0-13,1 2 2,0 2-19,2-2-15,-14 2-20,-1-1-41,-1 0-175</inkml:trace>
  <inkml:trace contextRef="#ctx0" brushRef="#br2" timeOffset="263474.0698">18329 11906 68,'0'-6'197,"-2"2"-136,2 4-5,0 0-15,-2 0-16,-1 13 1,-1 12-9,1 6 27,-1 6-8,1 4-22,2-2 13,-1-1-15,2-5-5,0-5 7,0-5-10,0-6-4,0-6 0,0-6-12,0-2-4,0-3-15,0 0 2,0 0 9,0-10-45,0 1-68,0-3 1,0-1 13</inkml:trace>
  <inkml:trace contextRef="#ctx0" brushRef="#br2" timeOffset="264006.1003">18305 12035 66,'0'-33'83,"0"4"-22,0 12 17,0 5 0,3 0-4,2 2-2,4-1-38,-1 4-2,2 1-21,3 1-5,1 5 1,0 0-5,-1 0-2,-2 15 0,-1 6-1,-1 3 0,-3 5 1,1-1 0,-4 2 9,4-2-9,-2-6 8,2-3 0,-1-5-4,1-4-3,2-6-1,-1-3 0,2-1 2,2 0 0,3 0-3,-1-13 1,0-7-22,1-3 12,-3-3-8,-2-2-4,-3 2 2,-4 2 6,-2 2 14,-1 4 17,0 4-2,0 5 9,0 2-10,0 3 1,0 2 9,0 2-21,0 0 6,0 0-9,0 13-3,0 8 3,0 8 2,0 6 1,0 4 11,0 0-14,4 0 21,1-3-9,2-6-9,1-2 15,0-7-16,2-7-2,3-3 0,4-8-5,0-3-10,3 0-25,-10 0-19,2-6 4,-2-6-154</inkml:trace>
  <inkml:trace contextRef="#ctx0" brushRef="#br2" timeOffset="264974.1556">19194 11928 84,'-13'-8'249,"1"0"-184,4 4-23,3 2 2,1 2 3,3 0-19,1 0-8,0 0-17,14 5 10,9 8-13,7 4 0,5 4 2,1-1-5,3 0-1,-2-3-4,-4 2 5,-4-6-20,-2-2 15,-9-4-11,-7-3-3,-4 1 12,-4-2-16,-3 0 21,0-2 2,0 3 6,0-3-1,-4 3 11,-8 2 1,-5 3 12,1-1-17,-6 4 10,-4 3 7,0 2-20,3 0 14,-3-1-10,3-1-2,3 0 14,1-2-20,3 0 2,4-4-4,4-2-4,3-1-9,5-6-27,0 0-29,0 0-101</inkml:trace>
  <inkml:trace contextRef="#ctx0" brushRef="#br2" timeOffset="265380.1788">19634 12048 285,'-12'21'64,"4"6"-17,8 7-1,0 3 0,20-1-24,8 0-4,6-3-18,5-8 1,-1-6 4,-1-11-5,-4-8 0,-5 0-6,-6-21-23,-7-4 16,-6-5-5,-6-5 18,-3 1 11,0-4 9,0-1 18,-12 2-13,-5 3-12,-4 3 8,-4 5-8,-4 8-2,-3 8 4,-3 8-14,0 2 2,1 2-3,3 17 2,8 7-7,6 4-10,14-12-23,3-1-15,0-2-164</inkml:trace>
  <inkml:trace contextRef="#ctx0" brushRef="#br2" timeOffset="266160.2235">20610 12140 132,'-10'-2'66,"2"-1"-7,0 1-7,-1-1-17,1 0 6,2 2-2,-3 1-14,1-1 12,-1-1-21,-1 1 0,2 1 9,0-2-15,2 2 9,2 0-9,0 0-7,4 0 16,0 0-17,0 0 5,0 0-1,0 0-2,17 0-4,11 0 6,9 0-5,13 0 3,8 0-2,6 0-2,5 0 1,-2 0 7,1 0-9,-8 0 1,-6 0 0,-9-2-8,-6 1 4,-13-2 4,-9 2-1,-9 1 5,-4 0-11,-4-2 7,0 0-3,0 2-3,0 0 2,0-3-10,0 0-8,0 2-35,-2-1-58,-3 0-81,2 0-13</inkml:trace>
  <inkml:trace contextRef="#ctx0" brushRef="#br2" timeOffset="266706.2547">21089 12052 36,'-16'-5'123,"1"-2"-62,5 5 12,3-1-9,3 1 8,1 0-31,1 2 11,2 0-23,0 0-17,0 0 5,0 0-17,0 0 4,2 0 11,9 0-12,6 0 3,1 0-6,2 0 1,4 7 0,-3 0 1,1 0-2,-2 1 0,-3 0-5,-4 0 3,-2 0-4,-3 0-1,-5-1 4,-3 0-7,0 3 2,0-1 7,-8 0-3,-9 1 4,-5-1 0,-1 1 0,1-2 11,4-1-9,4-4 4,4-1-5,5 0 5,4-2-4,1 0-2,0 0 0,0 0 0,0 0 0,6-4 0,-2-5 0,-1 0-6,-3-2 4,0-1-2,0-2 4,0 2-2,0-2 9,0-1-7,0 3 0,-5 1 7,1 1-3,1 3-4,2 1 0,-1 6-1,0 0-28,0 0-56,2 0-174</inkml:trace>
  <inkml:trace contextRef="#ctx0" brushRef="#br2" timeOffset="268258.3435">22246 11506 220,'0'0'65,"0"0"-32,0 0-6,0 0 14,0 0-18,0 2 12,-6 6-1,-2 4-11,-4 1 15,1 3-19,-3 4-3,-1-2 7,-1 2-22,-1 2 11,-1 1-9,1 2 0,-2 3 9,3 2-11,-1 2 8,-1 1-3,1-1 2,4 3-8,-1-2 0,4 3 0,0 0 6,3 0-4,3 0 4,-2-3-6,5 0 8,-2-1-10,3-2 2,0-1 0,0 1-3,0 1 6,0 2-3,0 1 0,0-1 7,0 2-8,0-4 1,0-1 0,10-4-5,-1-3 6,3 1-1,2-2 0,0-3 4,3 2-9,-2-3 5,1 0 0,-3-1-1,-2-3 7,-2-3-6,-3-1 0,0-4 3,-3-3-6,-3-2 4,0-1-1,0 0 5,0 0-5,0 0 0,0-1-23,1-7-32,1-3-10,3-6-130</inkml:trace>
  <inkml:trace contextRef="#ctx0" brushRef="#br2" timeOffset="270718.4842">22090 11508 114,'-9'0'71,"-1"0"-16,6 0-14,-3 0 5,4 3-15,-3-1 7,3 2 3,3-2-20,0 0 4,0-2 4,0 2-25,0-2 16,0 0-14,0 0-5,12 0 17,8 0-15,3 0 5,7-6-8,2-5-1,2-1 1,-1 1-13,-4 0 0,-6 2 11,-6 3-8,-4 1 10,-8 3-2,-1 0 7,-4 2-3,0 0 0,0 0 0,0 0 11,0 0-11,0 0 5,0 0-3,0 2 0,0 7 6,-2 8-8,-3 3 2,2 1 4,-3 2 0,3 1-7,0 0-1,-1-2 4,2 1-6,2-3 2,0-4 0,0-4 0,0-3 4,0-5-7,0-1 3,0-1 0,0-2-4,0 0 6,0 0-2,0 0 0,-1 0 1,-2 0-5,-3 0 4,0-2 0,-4-7-6,-2 4 7,-1-3-1,-1 1 0,1 0 1,-2 1-4,1-1 3,1 1 0,2 1-2,2-1 4,1 2-2,4 1 0,1 0 6,3-2-11,0 1 5,0-2 0,0-1-5,3-2 5,9 0 0,1 2 0,-1-2-7,0 1 4,-2 1-9,0 3-5,-5-1 14,-2 4-11,-1-2 14,-2 3 0,0 0 3,0 0 0,0 0-3,0 0 0,-5 0-2,-2 3 6,3 1-4,-2 1 0,3-2 1,3-2-5,0 0 4,0-1 0,0 0 0,17 0 2,2 0-2,3 0 0,2 0-10,-4 0 10,-5 0-22,-5 0 12,-3 0 6,-5 0 0,-2 0 4,0 0 6,-6 0-4,-8 0 16,-2 2-16,0 3 7,0-1 0,3 1-6,3-2 7,4-3-10,2 1 4,2-1-5,2 0 3,0 0-2,0 0 0,0 0-9,0 0 7,0 0 2,3 0 0,1 0-1,-1 1 4,1-1-3,-4 0 0,0 2 2,0-2-6,0 0 4,0 0 0,0 0-2,0 0 7,0 0-2,-5 0-3,-4 0 9,3-2-12,-2-3 3,1-1 0,2-2 3,0 2 2,-4-1-5,3 1 0,-3-1 0,1 1-3,-1 3 5,1 1-2,1 0 0,0 1-1,3 1-2,1 0 3,1 0 0,0 0-5,0 0 5,-1 0 0,0 0 0,-4 0 3,0 0-4,1 0 1,-1 0 0,2 0 1,1 0-1,1 0 0,3 0 0,0 0 4,-1 0-5,1 0 1,0 0 0,0 0 7,-2 0-4,-2 0 0,1 0-3,2 0 7,-2 1-9,-1-1 2,2 2 0,2-2-1,0 1 7,0-1-5,0 1 0,0-1 6,0 2-9,0 2 2,2-1 0,13 4 11,2-1-6,4 3-4,1 0-1,1-2 4,1 0-7,-4 1 3,-2-1 0,-5-3-1,-2-1 7,-5-3-7,-2 1 1,-3-1 0,-1 0-5,0 0 5,0 0 0,0 0 0,0 0-7,0 0 6,0 0 0,0 0 1,0 0 0,0 0 1,0 0-1,0 0 0,0 0-2,0-8-2,4-1-13,1-1 1,0 3 16,0 0-15,-1 2 8,-3 2 6,1 1 0,-2 2 1,0-1 4,0 1-3,0 0 8,0 0-4,0 0-5,0 0 0,0 0 6,0 8-10,-3 2 4,-4 0 0,4-3 0,-1 2 6,2-1-6,2-1 5,0-2-3,0-2 4,0 0-6,0-3 0,0 2 1,0-2 4,0 0-5,0 0 0,0 0 3,0 0 0,0 0-3,0 0 0,0 0 0,2-2 2,-1 1-4,-1 1 2,0 0-5,0 0-1,0 0 4,0 0 2,0 0-1,0 0 3,0 0-6,4 0 4,1 0-23,5 0-3,-5 0-43,3 0-64,4 0-186</inkml:trace>
  <inkml:trace contextRef="#ctx0" brushRef="#br2" timeOffset="271244.5143">22309 11985 210,'2'-9'172,"-2"2"-111,0 7-17,0 0-9,0 0-22,0 9-12,2 13 4,1 8-1,-2 5 18,3 6 0,-2 3-17,-1-5 16,-1-3-5,0-5-4,0-7 6,0-8-17,2-5 0,-1-8-1,1-1-3,-2-2 1,2 0-13,-2 0-14,0-9 13,0-7-36,2 4-32,-2-3-35,0 0-55</inkml:trace>
  <inkml:trace contextRef="#ctx0" brushRef="#br2" timeOffset="272046.5602">22339 12019 211,'0'-24'121,"0"5"-32,0 12-47,0 2 6,0 0-20,5 4-23,2 1 16,1 0-21,2 0 1,0 3 0,2 14 4,-1 3-5,0 6 3,-3 2-3,-1 1 23,1-1-17,-3 0 3,1-6-3,1-2 2,2-5-8,1-5 0,-1-2 0,-3-4 0,2-2 2,-1-2-2,1 0 2,1 0-2,2-7-3,5-10-17,-2-6-8,1-4-3,1-3-23,-3-2-39,-5 5-12,-3-1 29,-3 5 76,-2 5 44,0 5 31,0 5 16,0 2-34,0 3-13,0 3-15,0 0-21,0 0-3,0 3-5,0 16 0,0 7 6,0 5-6,0 2 15,0 2 2,0 2-15,0-3 14,0-1-11,4-1 3,6-4-2,1-1-1,1-3-5,3-5 0,-1-4-1,-1-5-5,-2-4-12,-1-4-6,1-2 13,-1 0-21,0-5 23,0-11-13,-1-4-27,0-1 4,-2 0-13,-1 3 58,-4 5 11,0 0 35,-2 7 5,0 2-10,0 3-12,0 1 3,0 0-26,0 1-2,0 19-4,0 4 2,1 6 5,1 1 4,1 1-3,-1-4 9,1-5-12,-1-4 6,-2-8-11,0-2 6,1-6-9,-1-2 3,0-1-12,0 0-3,0 0-16,2-3 5,-2-3-36,2-2-92,0-3-133</inkml:trace>
  <inkml:trace contextRef="#ctx0" brushRef="#br2" timeOffset="272325.5761">22817 12245 59,'-7'-9'262,"3"3"-190,4 5-16,0 1 7,0-2-33,4 0-11,15 1-6,3 1-9,3-2-4,-4 2 0,-1 0-4,-4 0 3,-8 0-24,-3 0 7,-3 0-7,-2 0-35,0 0 2,0 0-25,0 0 10,0 0-38</inkml:trace>
  <inkml:trace contextRef="#ctx0" brushRef="#br2" timeOffset="272606.5922">22841 12307 56,'-9'3'315,"4"-1"-236,5-2-9,0 0-23,0 0-39,14 0 11,4 0-12,0 0 4,4 0-5,-4 0-3,-2 4-3,-4-2 0,-2 1-17,-3 0 8,0 0-23,-5 4-20,0-6-48,-2 4-63,0-2-11</inkml:trace>
  <inkml:trace contextRef="#ctx0" brushRef="#br2" timeOffset="272880.6078">22865 12457 177,'-4'4'168,"4"-1"-112,0-3-15,1 0 7,14 0-6,4 0-16,-2 0 8,-1 0-18,0 0-11,-3 0 5,-3 0-8,-4 0-4,1 0 0,0 0-33,-7 0-14,2 0-94,-2 0-191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2:12:38.04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2060"/>
    </inkml:brush>
    <inkml:brush xml:id="br2">
      <inkml:brushProperty name="width" value="0.05292" units="cm"/>
      <inkml:brushProperty name="height" value="0.05292" units="cm"/>
      <inkml:brushProperty name="color" value="#EA700D"/>
    </inkml:brush>
  </inkml:definitions>
  <inkml:trace contextRef="#ctx0" brushRef="#br0">19828 1667 67,'-3'1'33,"1"-1"-23,0 0 15,2 0 5,0 0-16,0 1 14,0-1-4,0 1-4,0-1 12,0 2-10,-1-2-4,1 0 1,-2 0-13,2 0 7,-2 0-3,2 0-1,0 0 20,-2 0-7,2 0 9,-1 0 0,1 0-18,0 0 10,0 0-13,0 0-3,0 0 13,0 0-19,0 0 10,0 0-1,0 0-6,0 0-7,0 0 3,1 0 0,15 0-7,7 0 14,8 0-7,7 0 0,3 0 7,1 0-8,2 0 1,-4 0 0,-2 0-1,-6 0 6,-5 0-5,-7 0 0,-8 0-2,-6 0-1,-4 0 3,-2 0 0,0 0-4,0 0 3,0 0-11,0 0-9,0 0-18,-4 0-13,1 0-57,-2 0-54</inkml:trace>
  <inkml:trace contextRef="#ctx0" brushRef="#br0" timeOffset="529.0303">19992 1739 56,'-4'0'119,"4"0"-75,0 0 10,0 0-13,0 0-13,0 0-7,0 0-13,0 0 13,0 0-8,0 0-2,0 0 18,0 0-15,0 0 6,0 0-10,0 0-6,0 0-7,0 3 3,0 2-4,0 3-1,0 2 7,0 10-2,0 1 4,0 0 0,0 3 5,0 2-6,0 2-2,0-1 2,0 2 2,0 0-5,0-4 0,0 2 6,0-6-7,0 2 1,0-4 0,0-1-1,0-3 2,0-2-1,0-3 0,0-4 5,0-2-7,0-2 2,0 0-5,0-2-2,0 0-36,0 0-2,0 0-9,0 0-45,0 0-91</inkml:trace>
  <inkml:trace contextRef="#ctx0" brushRef="#br0" timeOffset="992.0568">19770 2158 139,'-9'1'109,"6"1"-42,3-2-16,0 0 22,0 0-33,0 0-13,0 0 6,0 0-33,10 3 2,5-3-2,10 2 0,3-1 6,11 2-6,1-3 0,4 0 3,-5 1 4,-1 1-7,-5-2 0,-7 2 1,-4-2-3,-7 0 2,-6 0 0,-6 0 0,-1 0 7,-2 0-7,0 0 0,0 0 3,0 0 5,0 0-8,0 0-3,0 0-23,0 0-76,3 0-81</inkml:trace>
  <inkml:trace contextRef="#ctx0" brushRef="#br0" timeOffset="2907.1663">6867 1982 128,'-1'0'119,"-1"0"-87,2 0 2,0 0 1,0 0-10,0 0 0,0 0-15,0 0 4,0 0-12,0 0-1,0 0 8,0 0-4,0 0-1,0 0 2,5 0-3,2-3 11,2 0-13,1 1 3,0-4 6,1-1-6,3-4 0,-1-2 2,0-7-6,2-5 11,-1-4-11,1-1-3,-2 1-15,-1 0-5,-4 1 16,-1 4-2,-3 2 9,-1 4 11,0-2-11,0 4 5,1 1 5,2 2-5,1 1 6,1 3-10,1-3 3,1 4-4,-2 1 2,-1 1-2,0 1 0,-1-1 2,-1 4-3,0-3 1,0 1 0,2 1-5,1-2-19,-6 4-32,1-1-84</inkml:trace>
  <inkml:trace contextRef="#ctx0" brushRef="#br0" timeOffset="3384.1936">7344 1384 227,'-11'0'70,"-3"0"-63,4 8 31,0 9-17,2 4 1,1 3 27,2 1-17,3 0-8,2-3-1,0-3-19,0 0-4,4-4 0,9-2 0,3-2-10,4-3-2,-9-7-43,0-1-28,3 0-105</inkml:trace>
  <inkml:trace contextRef="#ctx0" brushRef="#br0" timeOffset="3731.2134">7485 1519 307,'-6'-5'42,"2"-2"-17,2-1-2,2 2-13,-2 0-7,2 1 1,0-1 8,0 4-11,0 2 17,0-2 0,-2 2-8,1 0 13,1 0-17,0 0-3,0 0-3,0 0-6,0 0 3,0 10-6,0 1 9,0 3 14,0 2-10,0-2 2,0 0-4,0-5 4,0 0-4,0-2-2,0 0-5,0-4 4,0-1-47,0-1-34,1-1-62,1 0-19</inkml:trace>
  <inkml:trace contextRef="#ctx0" brushRef="#br0" timeOffset="4001.2288">7510 1404 299,'0'-6'94,"1"3"-56,6 3-17,3 0-21,7 0 4,1 9-4,4 7 2,1 0 3,-3 3 11,-5 5-2,-3-1 9,-5 1 4,-6 2-27,-1 0 5,0 1-5,-8 3 1,-9 0-10,4-14 1,0-1-64,1 2-91</inkml:trace>
  <inkml:trace contextRef="#ctx0" brushRef="#br0" timeOffset="7814.4469">7929 3021 129,'0'2'53,"0"-2"-24,0 0 2,0 0 11,3 0-22,3-8 6,0-1-1,1-2-7,0 0 0,-2-4-10,2-5-4,-1-3-4,2-4 0,-1 0-24,-2 0 8,0 0-11,-2 2 24,1 4 0,-4 3 3,0 0 15,0 1 1,0 1 9,0 2-2,0-1-13,0 1 8,2-1-16,3 5 0,0 0-4,0 1 2,-1 0-2,2 6-5,-3 3-35,-2 0-16,2 0-62</inkml:trace>
  <inkml:trace contextRef="#ctx0" brushRef="#br0" timeOffset="8212.4697">8205 2450 250,'0'0'52,"-5"0"-44,0 0 7,2 15-1,-1 7-8,0 5 25,2 3 0,0-1-13,2-2 10,0 0-23,0-6-4,0-1-1,5-7 1,7 0-1,5-4 0,-1-6-18,-6-3-28,2 0-97</inkml:trace>
  <inkml:trace contextRef="#ctx0" brushRef="#br0" timeOffset="8691.497">8329 2543 88,'-5'-9'114,"0"-2"-88,5 5-5,0 1-5,0 0-11,0-2 2,0 3 1,5 1-6,3 2-2,-1 1 0,-2 0-4,1 0 0,0 0 2,-2 0-4,0 8 4,-2 5 2,-1-1 0,-1 0 2,0 1-1,0 3 12,-3 0 1,-5 1 8,-2-2 7,0-2-24,3 0 11,2-8-9,0 1-4,3-3 12,0-3-12,2 0 5,0 2 0,0-2-7,0 0-2,0 0 1,0 0 0,4 0 9,4 0 4,1 0-5,-1 0-2,0 0 0,0 0-5,-1 1-1,-2 1 0,0-2-1,2 0 2,0 0-2,-2 0-22,-3 0-36,1 0-30,0 0-95</inkml:trace>
  <inkml:trace contextRef="#ctx0" brushRef="#br0" timeOffset="8804.5036">8329 2543 251</inkml:trace>
  <inkml:trace contextRef="#ctx0" brushRef="#br0" timeOffset="8995.5145">8329 2543 251,'99'-78'70,"-103"73"-33,4 5 12,0 0-46,0 0-2,0 0-2,9 3 2,2 10-1,-2 7 3,1 4 17,-4 5 9,1 1-15,-4 2 11,1-3-19,-2-3-1,-2 0-1,0 0-4,0-4-4,-4-1-2,-4-10-61,-1-4-42,2-1-109</inkml:trace>
  <inkml:trace contextRef="#ctx0" brushRef="#br0" timeOffset="18702.0697">20376 2198 301,'0'0'67,"0"0"-32,0 0-13,0 0 21,0 0-22,0 0 2,0 0 7,0 0-25,0-1 5,0 1-4,0 0 1,0-2-6,0 2-1,0-3 0,0 2-2,-2-3 2,-1 2 0,0-1-2,-2 2 4,0-1-4,-5 1 2,0 1 0,0 0-8,0 0 8,-2 0 0,1 1 0,0 8 4,3 0-8,1 3 4,2 1 0,4 1-6,1 1-2,0 0 8,0 1-2,10 0 1,8-3-1,0-1 2,1-4 0,3-2-5,-2-5-5,-4-1 8,0 0-3,-3 0-18,-3-1 19,-3-10-6,-4-2 10,-2-2-4,-1-1 9,0 0-5,0-1 6,0 3-2,0 1 21,-4 2-20,-3 4 5,2 0-1,0 2-5,-2 2-5,4 2 1,-2 0-15,1 1 7,-1 0-34,4 0-10,1 0-15,0 0-21,0 0-17</inkml:trace>
  <inkml:trace contextRef="#ctx0" brushRef="#br0" timeOffset="19205.0985">20529 2306 269,'-4'0'41,"4"0"-24,0 0-5,0-8 14,0-3-25,0-1 3,0 3-4,0 0 3,0 0-3,0 2 0,0 2 16,0 1 16,0 1 3,0 0 0,0 1-11,0 2-20,0 0 5,0 0-9,0 0-3,0 0-2,0 12-4,0 3 9,0 5-2,0 0 6,0 0 1,0 0-3,0-3-2,0-4 9,0-1-4,0-3-5,0-2 0,0-2 4,0-1-7,0 0 3,0-3-5,0 1-20,0-2-68,0 0-24,4 0-148</inkml:trace>
  <inkml:trace contextRef="#ctx0" brushRef="#br0" timeOffset="19706.1271">20799 2042 183,'-3'-1'117,"-1"-2"-49,3 3-17,1-2 11,0 2-33,0 0-6,0 0-9,0 0-10,0 0-7,13 0 3,6 0 0,2 0 5,4 0 0,-1 6-5,0-1 0,-4-1 7,-6-1-9,-2 2 2,-3-4-7,-5-1 6,0 0-23,-2 0 9,-2 0-14,0 0-40,0 0-13,0 0-72</inkml:trace>
  <inkml:trace contextRef="#ctx0" brushRef="#br0" timeOffset="20088.1489">20789 2173 179,'-3'2'42,"3"1"-13,0-3 4,0 0-11,6 0 16,12 1 15,0-1-31,2 2 7,0-2-11,-2 3-15,-3 0 11,-1-2-13,-4 2 1,-4 1-2,0-2 7,0-1-8,-2 1 1,-1 0 0,-2-2-6,1 0-41,1 0-88</inkml:trace>
  <inkml:trace contextRef="#ctx0" brushRef="#br0" timeOffset="21295.218">21394 1606 242,'-6'-1'64,"1"-1"-29,3 2-19,2 0 0,0 0-16,0 6-5,0 8 5,0 6 1,0 7 4,0 1-1,0 2-3,0 0 16,0-3-16,0-3 11,0-3 3,0-4-10,0-3-2,0-5 1,0-1 0,0-1 6,0-5-5,-7-1-3,1 1-1,0-2-1,3 0-22,3 0-45,0 0-94</inkml:trace>
  <inkml:trace contextRef="#ctx0" brushRef="#br0" timeOffset="21686.2404">21582 1645 249,'2'-3'57,"-2"0"-5,0 0-18,3 3 6,-3-1-30,0 1-5,0 0 4,0 0-7,0 15-2,0 3 15,0 6-10,0 0 13,0-2-13,0 3-1,0-8 16,0 2-15,0-5 2,-2-1-7,1-5 4,1 2-8,0-3 4,0-1-5,0-4-11,0-2-74,0 0-26,0 0-66</inkml:trace>
  <inkml:trace contextRef="#ctx0" brushRef="#br0" timeOffset="22297.2753">21232 1685 75,'-4'-7'162,"2"-1"-121,2-2 8,0 4-30,0-5-9,3 3 2,6-1-2,1 1-1,-3 1 8,5 1-5,-2-1 11,2 1-6,2 0-3,1 1 12,2 0-20,0-2 4,4 5 9,2 0-19,1 1 11,-2 1-11,1 0 0,-1 0 4,-2 0-1,0 1-3,-4 8 1,3 2 6,-3 2-2,0-6-5,-2 4 1,2 0 5,-5-2-1,0-2-4,-1 0 1,-3-3 4,0-1-3,-2 0-3,0-3 0,2 0-1,-2 0 8,0 0-7,2 0 0,0 0-9,-3 0 9,3 0-20,2-1-23,-6-1-36,0 2-90,1 0-103</inkml:trace>
  <inkml:trace contextRef="#ctx0" brushRef="#br0" timeOffset="22498.2868">21854 1823 439,'-1'4'77,"-1"-1"-48,1-3-7,1 0-19,0 0-6,0 0-8,0 0-64,0 0-122</inkml:trace>
  <inkml:trace contextRef="#ctx0" brushRef="#br0" timeOffset="29231.672">22105 1574 222,'-7'0'103,"2"0"-69,0 0 6,2 0-16,-1-3 6,4 1-12,-1 2 0,-1-2 4,2-1-19,0 3 1,0-3-4,0 2-14,0-5 12,7 3-3,0-1 5,-1 0 0,5 1 5,-3 1-5,0 2 0,2 0 0,-2 0-3,1 0 3,0 0-4,-3 0 4,-5 3-24,-1 7 10,0 3 4,0-1 3,0 1 4,-3 0 3,-8-1 0,-3 0 3,-1-2 3,-1 1-7,0-6 1,3 2-9,1-3 5,5-2 4,6 0 0,-1-1 1,2 1 4,0 4-10,0-2 1,0-3-11,0-1 14,0 0-3,7 0 4,3 0 3,3 0 1,1 0-4,3 6 0,-4 3-1,0 0-4,-3-1 3,-3 2 1,2 1-1,-5 1-11,1 0 13,-1-3-5,-1 4-5,0-4 9,-3 3-6,0-1 3,0 0-1,0 2 10,-3-2-6,-4-1 1,-1-3 0,1-1 16,-1-2 5,1-4-2,0 0 5,-4 0-15,1 0 12,-2 0-7,0 0-10,6 0 21,-1-6-23,0 1 7,4 1-9,3-1-5,0-1 4,-4 2-29,4 2-29,0-3-39,0 4-110</inkml:trace>
  <inkml:trace contextRef="#ctx0" brushRef="#br0" timeOffset="29804.7047">22402 1803 179,'0'-6'64,"0"0"-26,0-3-37,0 2 17,0 1-8,0-4-7,0 5 10,-4-3-13,-2 0 0,0 4 2,-1-1 5,-3-1-6,-1 3 11,0 3-9,0 0-5,-4 0 4,5 0 0,0 0 1,0 3 1,0 4-4,4-2 0,5 2 0,-1-1-5,1 4 5,1-1 0,0 2 4,0-1 0,0 1-4,0-4 6,1-1-3,2 2 3,1-4-4,-1 2-2,0-4 14,3-1-6,0 0-8,1-1 8,2 0-8,1 0 16,1 0-16,1-7-4,3-4-7,-1-5-16,-3-4-2,-6 9-59,-2-6-34,1 0-23</inkml:trace>
  <inkml:trace contextRef="#ctx0" brushRef="#br0" timeOffset="30207.7278">22409 1547 30,'2'-24'0,"-2"5"8,0 11 1,2 1 16,-2 0 14,0 7 12,0 0 4,0 0 10,0-3-33,0 3-5,0 0-3,0 0-19,0 0 10,0 0-15,0 0 2,0 0-5,0 3 10,0 13-1,0 2 7,0 3-12,0 2 12,0 0-8,0 5-5,0 0 12,0 1-9,0 1-3,0-2 0,0 0 7,0-6 0,1 1-7,3-6 4,1-3-3,2 0 4,-4-5-4,1 1-1,2-3 3,-2-3-9,2 0 6,0-4 0,4 1 15,3 3-13,1-4 4,5 0-6,-9 0-48,-1 0-62,4-2-172</inkml:trace>
  <inkml:trace contextRef="#ctx0" brushRef="#br0" timeOffset="30399.7388">22697 1841 318,'0'0'159,"0"0"-143,0 0-1,0 0-15,0-4-9,0 3 5,0-2-59,2 2-145</inkml:trace>
  <inkml:trace contextRef="#ctx0" brushRef="#br0" timeOffset="34225.9576">23200 1513 170,'0'-3'121,"0"0"-107,0 0-4,-3-3-8,1 1-1,-1-1 21,1 1-18,-1-2 17,-2 3-14,-1-4-2,2 0 20,-5 2-23,1 2 1,-2-3-3,-2 4-15,0 1 15,-1 2 0,2 0 0,-3 0 0,0 0 1,1 0-1,2 5 0,2 5 1,3-1-3,0 3 2,3 1-5,3-4-1,0 4 4,0-3 2,0 2 1,9 0 6,-1-5-7,2 1 0,0-3 1,0-2-4,0-3 4,0 0-1,3 0 0,1-9-5,1-3-5,-3-5-22,1 4 8,1-6 12,-5 0-9,0-2-23,-2-3 24,-1 1-3,-1-4 16,-2 5-15,-1 0 22,0 2 6,1 4 12,-3 0 11,2 4 2,-2 3-11,0 3-6,0 1 3,0 3 13,0 2-5,0 0-25,0 0 0,-3 0 0,-1 0 7,4 4 0,-2 11-3,1 3-3,-2 5 13,3 4-12,0 1 8,0 1-6,0 1 0,0 0 10,0-2-3,0-2-5,0-2-5,0-2 8,0-4-13,0-8 4,6 2 0,4-5-8,-6-7-17,-1 2-67,-2-2-81</inkml:trace>
  <inkml:trace contextRef="#ctx0" brushRef="#br0" timeOffset="34774.989">22861 1713 171,'0'3'51,"0"-3"-17,13 0-13,9 0 21,8 1-23,6-1-3,6 0 9,6 2-22,-2-1 4,-1 1-7,-1-2 5,-1 0-6,-10 3 1,-4 1 0,-9 1-2,-1-5 3,-11 0-1,-3 0 0,-3 0 4,-1 0-4,2 0 0,-3 0-4,4 0 2,-2 0-35,-2 0-19,0 0-61</inkml:trace>
  <inkml:trace contextRef="#ctx0" brushRef="#br0" timeOffset="35335.021">22933 1894 170,'-9'0'74,"1"0"-53,8 0-18,0 0 28,0 0-27,8-6 6,4 4-4,1-3 0,0 2-8,1 3 2,-2 0 0,-2 0-4,0 0 4,-2 0 0,-4 8-3,-3 0-3,-1 2 0,0 2 2,0 0 4,0 3 19,-3-1-11,-5 6 15,-2 1-7,0 0-11,0-1 13,-1 1 5,3-1-12,-1-5 10,5-2-12,-2-2 0,6-2 0,0-3-2,0-2-6,0 1-1,0-2 0,0 0 5,0-1-3,7-2-2,5 3 0,3-3-3,0 0 0,4 0-13,4 0-37,-11 0 0,-1-5-41,-1-3-42</inkml:trace>
  <inkml:trace contextRef="#ctx0" brushRef="#br0" timeOffset="35774.0462">23178 1913 109,'2'-6'70,"0"-3"-14,1 5-16,2 4-11,2-2-20,0 2 4,1 0-9,-3 0 0,2 0-4,-6 0 7,2 0 7,-3 12-3,0 0-8,4 6 26,-4 3-23,0 0 9,0 1-4,0 3-10,0-1 13,0 0-8,0-2 10,-7 1 7,2-4-21,5-3 3,0-5-5,-2 0 3,1-6-13,1-2 9,0-2-11,0-1-38,-3 0-17,1 0-34,0 0-143</inkml:trace>
  <inkml:trace contextRef="#ctx0" brushRef="#br0" timeOffset="35968.0573">23155 2048 237,'-2'-6'90,"2"0"-44,0 3-11,0 3 6,3 0-25,14 0 2,2 0 1,3 0-16,8 0-2,-14 0-1,3 0-73,-4 0-93</inkml:trace>
  <inkml:trace contextRef="#ctx0" brushRef="#br0" timeOffset="36567.0914">23483 1717 270,'-2'6'48,"0"-6"36,0 0-24,2 0-10,0 0-19,0 0-28,0 0-2,0 0-1,0 0-22,0 0-23,0 0-81,0 0-23</inkml:trace>
  <inkml:trace contextRef="#ctx0" brushRef="#br0" timeOffset="37065.1199">23675 1425 84,'-1'0'104,"-5"0"-76,5 0 7,-6 11-11,-1 7 8,-2 4 5,0 10-12,-2 5 26,4 3-14,1 8-18,5 4 5,2-2-12,0 1 2,0-4-12,5-3 4,9-8-3,0-5-3,5-7 0,0-4-1,0-7-3,-7-11-10,2-2-92,-1 0-127</inkml:trace>
  <inkml:trace contextRef="#ctx0" brushRef="#br0" timeOffset="39608.2654">23819 1650 129,'0'1'120,"0"-1"-68,0 0-5,0 0-19,0 0 8,0 0-18,0 0-5,0-3-3,0-2-5,0 0-5,0-3 0,0 2 4,0-2-9,0 4 5,-5-3-16,0 0 15,-2 3-19,0 1 20,0 0-1,0 1 1,0 2-1,-2 0 1,1 0 0,0 0-2,-1 5 8,1 7-6,-2 4 0,5 4 4,-2 0-4,4-3 0,1 5 0,2-4 1,0-4 4,0-2-6,5-4 1,7-2-6,1-4 5,2-2-26,0 0 23,1 0-20,-2-4-74,-2-5 11,-3-1-34,-1 0 118,-3 4 3,-4-5 0,2-1 36,0 5 19,-2-1-29,-1 3 1,0 2 5,0 3-24,0 0 1,0 3-5,0 12 6,0-1 7,0 6-10,0 3 12,0 1-14,0-2-4,0 0 8,0 4-8,0-5 0,0-1 0,0-4 4,0-2-5,0-4 0,0-2 0,-1-5 27,-5-3-10,0 0 4,-2 0 20,-4 0-11,-2 0-7,-1-2-18,2-2 0,1-1 9,4-1-13,5 3-2,3-3-3,0 5-57,0-2-33,3 0-123</inkml:trace>
  <inkml:trace contextRef="#ctx0" brushRef="#br0" timeOffset="40376.3094">24036 1788 192,'0'-16'26,"0"7"-18,0-2-6,-6 5 5,-3 2-1,1-3 24,-3 4-8,1 3-20,-3 0 3,0 0-5,0 0 2,-1 2-3,2 9 1,1 0 0,2-2 0,4 8-6,2-2 6,1-2 3,2 0-1,0-2 5,0 3-4,0-3 8,0-6 7,0 3-13,2-2 10,5-3-3,1-1-12,1-2 25,2 0-6,1 0-4,-2-8-15,0-5-6,0-4-5,-1-2-34,-3-3 8,-1 1 9,-2-4 6,2-1 16,-3-1 4,0 2-4,-2 2 6,1 2 5,-1 8 7,0-1 23,0 7 4,0 0-3,0 6-7,0-2-20,0 1 14,0 2-23,0 0 3,0 0-9,0 0-1,0 5 3,0 10 1,0 6 2,0 6 0,2 1 1,0 4 0,-1-1 9,1 1-4,2 0 14,-4-7-4,1 0-15,1-6 12,-2-4-12,1-3 3,-1-4-2,0-4 2,2-1-3,0-3 0,1 0-32,-1 0-23,2 0-88</inkml:trace>
  <inkml:trace contextRef="#ctx0" brushRef="#br0" timeOffset="40900.3394">24150 1502 220,'0'-6'42,"0"-1"6,0 4-25,0-1-9,0 4 7,3-3-20,2 3 4,3 0-5,-2 0-1,-2 0 0,2 0 1,-5 12-9,-1-1 5,0 3-11,0 1 15,0-1 6,-10 3-3,-3-1 7,0 0 4,-1-1-4,2-2 19,4-6-16,1 0 5,2-1 5,3-5-22,2-1 2,0 0-3,0 5-1,0-3 1,9-1 4,6 4 1,0 0-1,5-1-4,-6-4-34,-3 0-74,1 3-80</inkml:trace>
  <inkml:trace contextRef="#ctx0" brushRef="#br0" timeOffset="41215.3574">24238 1763 34,'-3'0'254,"2"0"-197,1 0-38,0 0-3,11 0 0,8 0 0,6 0 8,-2 0-13,2-2 6,-5 2-12,-2 0-5,-4 0 2,-6 0 3,-1 0-5,-2 0 0,-2 0 2,1 0-10,-1 0-10,-3 0-48,0 0-3,0 0-40,0 0-15</inkml:trace>
  <inkml:trace contextRef="#ctx0" brushRef="#br0" timeOffset="41521.3749">24348 1656 67,'-3'-8'138,"0"3"-83,2 4-25,1 1-4,0-1 14,-2 1-28,0 0 7,2 0-19,0 1 4,0 18-2,0 5 23,0-2 3,0 3 11,0-1-34,0 2 20,0-9-17,0 0-6,0 1 5,0-4-5,0 0-2,0-2 0,0-8-30,0-3-59,0 1-128</inkml:trace>
  <inkml:trace contextRef="#ctx0" brushRef="#br0" timeOffset="43216.4718">24834 1526 184,'0'0'115,"0"0"-51,0 0-5,0 0-28,0 0-4,0-6-21,0 3 3,0-3 6,-4 0-10,1-1-5,-6 0 0,3 2-12,-2-2 12,-1 4-21,-1 1 7,-5 0 10,7 2 2,-5 0 2,-3 0 0,4 0 4,2 0-5,6 0 1,-6 10-2,3 1 1,2 1-5,0 3 6,1 2 0,4-2-4,0-3-1,0-2 10,0 1-4,0-5-1,0-2 4,5-1-4,2-3 0,2 0 1,-1 0 3,2 0-3,2 0 3,1-10-4,2-4-18,-1 0-10,0-6-28,0-3-30,-1 4 33,-5-1 22,-1 0 31,-4 0 13,-3 2 17,0 2 32,0 1-21,0 5-3,0 1 12,0 1-37,0 6 9,0-3 5,0 3-23,0 0-4,0 2 0,0 0-12,0 0 11,0 0-16,0 5 17,0 6-3,0 2 8,0 7-6,0 0 1,6 4 0,-3 1 0,2 1 5,-2 1-4,1-2 9,-3-3-6,1-3 5,2-4-8,-3-3 3,4-1-3,-1-5 1,-1-2-4,0-4 1,-2 0-69,2 0-48,-3 0-106</inkml:trace>
  <inkml:trace contextRef="#ctx0" brushRef="#br0" timeOffset="43697.4993">25011 1322 226,'0'-9'45,"0"1"-23,0 4 23,0 1-24,0-2-9,0 2-3,5 2-1,3 1-7,-1 0-1,3 0 0,-3 0 2,-6 0-2,3 1-3,-3 10 2,-1 1-15,0 1 11,0 4 10,0-2-3,-1 0 14,-10 1 0,0-4 10,2 1 1,3-2-15,-1-3 4,6 0-16,1-4 4,0 0-8,0 0 4,1-2 0,12 1-3,6-1-2,-9-2-29,3 0-91,-1 0-122</inkml:trace>
  <inkml:trace contextRef="#ctx0" brushRef="#br0" timeOffset="44350.5366">24534 1756 159,'0'0'92,"0"0"-53,0 0 15,0 0-17,0 0-22,14 0 18,6 0-30,6 0 11,8 0 0,7 0-14,3 0 20,3 0-15,-2 5 2,0-5 2,-3 4-3,-7-4-6,1 0 0,-12 0 1,0 0-4,-7 0 3,-6 0 0,-2 0 0,-6 0-4,0 0 0,-3 0-8,0 2-18,0 0 4,0-1-46,0 1-65,0-2-83</inkml:trace>
  <inkml:trace contextRef="#ctx0" brushRef="#br0" timeOffset="44899.568">24529 1977 213,'-5'0'87,"4"0"-49,1 0-13,0-3-19,0 1-1,10-2-1,0 2 4,-1-1-6,4 3 0,-4 0 2,0 0-2,-2 0-2,-3 0 0,3 0-2,-5 7 2,1 2-7,-1 5 5,0-3 4,-2 3-2,0 1 2,0-4-2,0 7 25,-9-3-2,1 3-3,1-2 7,-1 1-16,2-2 11,3-3-18,2-3 0,1-3-1,-2-1 0,2-2-3,0-2 0,0 2-3,3-1 3,9-1 0,5-1 2,-1 0-2,6 0-5,-9 0-34,0-7-61,-2-3-112</inkml:trace>
  <inkml:trace contextRef="#ctx0" brushRef="#br0" timeOffset="45226.5868">24759 1988 176,'0'-9'88,"3"2"-42,7 5-18,0 0-28,0 0 0,2 2-3,-4-2 3,-3 2 0,2 0 0,-3 0 1,2 8-7,-5 5 10,1 3-4,-1 0 19,-1 2-12,0 4 15,0 1-6,0-2-13,0 0 21,0 0-9,0-3 5,0-4-12,0-2-2,-3-2-4,3-3-2,0-3-13,-1-3-18,-1-1-40,0 0-13,2 0-55</inkml:trace>
  <inkml:trace contextRef="#ctx0" brushRef="#br0" timeOffset="45413.5974">24730 2086 295,'0'-9'86,"0"-2"-34,5 8-2,19 2-33,-1-4 12,7 5-16,-4 0-11,2 0 0,-4 0-2,-12 0-18,-2 0-68,-1-2-99</inkml:trace>
  <inkml:trace contextRef="#ctx0" brushRef="#br0" timeOffset="45767.6178">24949 1960 161,'0'-8'82,"0"0"-70,0 5-9,15 2 1,-3 1-4,-4 0 3,-1 0 0,-1 0-2,-4 0-1,-2 3 0,0 9 21,0 0 1,0 3 10,-3 0 6,-6 2-14,1-4 20,2-1-27,0-3-2,6-3-7,0-3-3,0 0-5,0 0 0,3-2 0,16-1 7,3 0-7,-7 0-49,3 0-32,2-13-115</inkml:trace>
  <inkml:trace contextRef="#ctx0" brushRef="#br0" timeOffset="46300.6483">25222 1551 124,'-4'0'102,"1"0"-55,1-4-4,2 2-18,-1 2 2,1 0 9,0 0-18,0 0 5,0 0-22,0 0 4,0 0-10,0 0 4,0 0-12,0 13 10,4 5 3,6 9 14,2 9-6,3 5-8,0 4 7,-3 2-2,-7 7-5,-5 1 0,0 0 4,0-1 19,-17 0-5,-9-1-15,-1-3-3,-5-8-4,12-23-3,2-5-64,-2-3-140</inkml:trace>
  <inkml:trace contextRef="#ctx0" brushRef="#br0" timeOffset="47976.744">21245 2244 269,'-7'0'52,"0"0"-13,7 0 2,0-2-18,0 2 6,0-1-27,10-1 1,7-1 13,1 2-14,3-1 11,1 2-13,4-1 7,0-1-7,3 2 1,3 0-1,2 0 0,3 0 6,5 0-6,0 0 0,3 0 1,-2 3-5,1-1 5,-3 1-1,1 0 0,2-3 4,-2 3-4,6-2 0,6 2 0,-1-3 2,1 0 0,1 1-2,0-1 2,0 0 4,-1 0-6,-1 0 0,-1 2 1,0-2-2,-4 0 3,-3 2-2,2-2 0,-3 0 6,-4 0-9,0 1 3,-3 1 0,-2-1-2,-2 1 4,4-2-2,1 1 0,-3 1 6,4-2-8,-2 0 2,3 0 0,-5 0-5,4 0 5,-5 1 0,5-1-1,-1 0 4,1 2-3,0-2 0,-4 0 0,5 0-5,-7 0 9,2 0-4,2 0 0,0 0 4,3 0-7,4 0 3,2 0 0,1 0-5,-1 0 9,-1 0-4,-4 0 0,-3 0 3,-2 0-6,-1 0 3,-2 0 0,1 0-6,1 0 11,2 1-5,-2-1 0,1 1 4,0-1-9,2 0 5,1 0 0,-1 2-4,2-2 7,0 0-3,2 2 0,0-2 3,0 2-7,1-2 4,1 0 0,-1 0-3,-3 0 7,-1 0-4,-1 0 0,-6 0 4,0 0-9,-3 0 5,-3 0 0,-6 0-3,-8 0 7,-1 0-4,-6 0 0,-1 0 2,1 0-5,3 0 3,2 0 0,3 0-1,2 0 5,1 0-4,1 0 0,-3-2 1,-2 0-6,-6 0 5,0 0-6,-6 0-27,0 1-41,0 1-90</inkml:trace>
  <inkml:trace contextRef="#ctx0" brushRef="#br0" timeOffset="48800.7912">23170 2510 129,'3'0'131,"-1"-1"-84,-2 1-4,0 0 3,0 0-26,0 0 4,0 0-24,0 0 0,0 7-3,-6 2 6,-3 4-3,-8 3 0,1-1 3,0 3 12,-1 2-15,-2-3 0,2-1 1,4-5 5,3 1-6,3-6 0,0-1-2,7-4-5,0 1 7,0-2 0,0 1-9,7 0 18,13 1-9,1 2 14,8 0-7,3-3 21,1 1-14,1 0 0,-3-2-4,1 0-3,-5 0-7,-9 0 0,-2 0 1,-8 0-11,-5 0 10,-3 0-22,0 0-17,0 0-51,0 0-25,0 0-61</inkml:trace>
  <inkml:trace contextRef="#ctx0" brushRef="#br0" timeOffset="49102.8085">23267 2609 85,'-1'-2'170,"1"-2"-97,0 4-45,0 0 0,0 0-6,0 0-19,0 1 11,0 11-3,-3 10 29,2 0 5,-1 7-25,1 0 4,1 2-14,0 1-1,0-1-7,0-1-1,-2-4 4,1 3-5,-3-7 5,4-4-5,0-7 0,-3-1-21,3-6-9,0-4-69,0 0-105</inkml:trace>
  <inkml:trace contextRef="#ctx0" brushRef="#br0" timeOffset="50318.8781">20972 3603 42,'-3'0'234,"0"0"-145,3 0-34,0 0-15,0 0 13,0 0-34,0 0-4,0 0-3,0 0-8,0 0-5,16 0 1,4 0 0,8 0 12,4 0-10,3 0 1,-1 0-2,-5 0 6,-2 0-8,-5 0 1,-5 0 0,-5 0-3,-5 2 3,-3-1-4,-2-1-4,-2 2-43,0-2-27,0 0-45,0 0-78</inkml:trace>
  <inkml:trace contextRef="#ctx0" brushRef="#br0" timeOffset="50714.9007">20976 3741 181,'-3'0'104,"3"0"-44,0 0-12,0 0-15,0 0 5,0 0-10,9 0-8,1 0-7,0 0-10,1 2 7,4-2-10,2 2 0,1-1 12,2 1-7,4-1 1,1-1 0,0 0 0,-3 0-4,-2 0-2,-3 0 0,-4 0-4,-13 0 4,12 0-12,-12 0-65,0 0-170</inkml:trace>
  <inkml:trace contextRef="#ctx0" brushRef="#br0" timeOffset="53798.0771">21743 3265 214,'-12'0'145,"0"0"-67,5 0-31,0-8 5,4 1-33,-2 1-12,2-1 13,3 1-16,0 1-4,0-1 0,0-1-5,0 1-3,7 1 8,1-4 0,4 3-1,-2 1-1,0 3-1,-4 1 3,4 1-5,-3 0-2,1 0 7,-3 0-2,0 1 2,-1 9-18,-3 2 18,-1-1-4,0 5-6,0-1 6,-10 3 7,-4 0-3,-3 0 0,-4-1 8,3-6-8,3 1 0,3-4 0,2-1-3,7-5 6,2-2-3,1 0 0,0 0-3,0 2 1,0-1-17,0 1 10,7 2 5,5 2 4,2 0-2,1-1-2,-2 4 4,4-2-1,-2 3 1,0-1-6,-3 6 1,-2-1-25,-2-2-5,-1 4 28,-2-3-10,-3 1 11,-2-5 5,0 0 1,0 0 11,0-4-2,-9 1 19,-4-4 3,1-1-2,0-1 7,-1 0-15,-2 0 0,-2 0 4,2 0-25,2 0 10,1-3-9,2 0 9,5 0-17,2 2 7,3-3-13,0 0-6,0 2-54,1-3-52,9 0-95</inkml:trace>
  <inkml:trace contextRef="#ctx0" brushRef="#br0" timeOffset="54405.1118">21950 3307 178,'-4'-11'97,"1"-2"-57,3-1-16,0 2 0,0 1-23,7 0 4,3 0-5,-3 4 0,-1 3-5,2-3 12,4 6-4,-5 0 0,-1 1 1,3 0-4,-1 0 0,-2 0 1,1 5-4,2 6 3,-6 0 0,0 4-2,-1 1 3,-2 2-1,0 2 7,0 0-5,0 2 19,-13 0-15,-1 4 6,-4-2 4,-2 0-7,0-2 17,0-1-19,7-1-1,-1-8 11,4-2-14,5-3-1,5-3-2,0 0-12,0-2 12,17-1-3,6 3 3,4-2 16,3-2-14,-4 0 1,-2 2 5,-7-2-1,-7 2-8,-2-1 1,-4 1 0,-4-2 2,1 1 2,-1 0-4,0-1 0,0 0-18,2 0-29,1 0-92,1 0-80</inkml:trace>
  <inkml:trace contextRef="#ctx0" brushRef="#br0" timeOffset="55222.1585">22264 3266 192,'-5'-7'124,"1"2"-81,1 5 2,3 0-6,-2 0-29,2 0 7,0 0-17,0 0-8,0 6 8,5 6 0,8 0 6,0 4-6,-3 1 2,3 0-1,-1-1 0,-1 1-1,-1-2 0,-1-3 5,1 1-5,-2-2 0,3 0 0,-4-4-4,2 2 4,-2 0 0,-3-1 0,2-2 5,-5-1-5,-1 0 0,2-2 0,-2 1-8,0-2 8,0 3 0,0-3-3,0 4 7,0-3-12,-9 1 8,-2 2 0,-1-3 2,-5-1 1,-1-2-2,1 1-1,3-1-1,-4 0 1,5 0-1,5 0 2,3 0 10,1 0-9,1-5-1,3-2 4,0-3-3,0-1-2,0-2 0,6-3 0,5-1-8,1 0 8,1-3-4,2 1 1,-1-1-18,-3 2 9,1 0 9,-2 2-3,-1 0 4,-3 3-12,1-1 6,-4 2 7,-2 3 2,-1-1 13,0 1 15,0 2 2,0 2 10,0 1-27,-3-3 10,-5 3-19,-2 0 2,0 0-4,-2 3-3,0 1 0,2 0-2,0 0 5,2 0-6,3 11 2,3 3-41,2-4-15,0-1-54,0 1-142</inkml:trace>
  <inkml:trace contextRef="#ctx0" brushRef="#br0" timeOffset="55840.1938">22595 3414 62,'0'0'200,"0"0"-118,0 0 3,0-2-40,0-3-2,1 0-35,3-4-5,-1-2 3,0 1-5,-1-5-1,0 0 0,-2-3 2,0-2-5,0 2-9,0-3-22,0 4 27,0 4-1,0 0 8,0 4 15,0 3-8,0 3 13,0 1-6,0 0-9,-2 0 11,2 2-14,0 0 1,0 0-3,0 0 0,0 0-2,0 0-3,0 9 5,0 6-5,0 2 6,0 4-1,4 5 0,1 0 4,0 0-5,0 5 1,0-3 0,-2 0 8,0-3-5,0-6-3,0-3 0,0-4 5,-2-4-6,2-2 1,0-3 0,-3-1-9,0 0 1,0-2-60,0 0-53,0 0-169</inkml:trace>
  <inkml:trace contextRef="#ctx0" brushRef="#br0" timeOffset="56893.2541">21642 3712 30,'-5'0'161,"3"0"-104,-1 0-43,3 0 6,-2 0 21,0 0-1,2 0-6,-1 0-1,1 0-22,0 0 17,0 0-8,0 0-6,0 0 5,7 0-16,9-4-3,6 1 21,3-3-21,7 4 9,-1-1-9,5 3 0,0 0-2,8 0 2,5 0 0,-1 0 0,4 0 8,-2 0-10,4 0 2,-8-2 0,-1 1-4,-1-3 6,-4 1-2,-5 0 0,-3 2 4,-2 1-8,-3-2 4,1 2 0,-2 0-7,2 0 10,-1-4-3,-1 2 0,-1 2 5,-1 0-11,-4 0 6,-4-1-9,-1 1 9,-1 0-15,-1 0 15,-1 0-5,-1 0 7,3 0-6,0 0 4,-3 0 0,2-2-2,1 2 5,-1 0-3,2 0 0,-1 0 4,-1 0-8,-2 0 4,-1 0 0,-3 0-3,-4 0 10,1 0-7,-4-1 2,2 0 5,-2 1-1,0-2-6,0 2-1,0 0-3,0 0-62,-10 0-101</inkml:trace>
  <inkml:trace contextRef="#ctx0" brushRef="#br0" timeOffset="60230.445">21679 3993 220,'0'0'62,"0"1"-28,0-1 16,0 0-3,0 0-19,0 0 14,0-1-26,0-7 0,3 2-9,6-5-4,-1 2-6,2-2-31,-4-2-7,1 3 33,-4 1-2,-1 3 10,0 2 0,-2 0 5,2 3 6,-2-1 6,0 1-2,0 1 10,0-1-24,0 1 3,0 0-4,0 0-10,0 7 5,0 7 10,0 5 0,0 5 21,0 3-26,0 2 13,0 3 3,0-6-15,0 2 13,0-4-13,0-2 0,0-3 8,0-5 2,0 0-8,0-4-3,0-3 3,0-2-3,0-5 0,0 0 0,0 2-3,0-2-2,0 0-6,0 0-18,0 0-49,0-2-49</inkml:trace>
  <inkml:trace contextRef="#ctx0" brushRef="#br0" timeOffset="61026.4905">21879 3957 205,'-5'-7'104,"4"-1"-55,1-1-32,0-2 19,0 2-36,0 2 10,1 0-10,8 0 10,1 0-5,2 3-5,-1 0 2,2-1-2,-1 5 3,-3 0-2,1 0-1,-6 0-2,0 0-2,-2 8-3,-2 5 7,0 0 13,0 2-3,-2-1 6,-12-3-6,-1 6-7,2-2 9,0-3-12,-2 1 0,3-4 11,2-1-6,7-6-5,-3 2 0,6-2 5,0-2-11,0 0 6,0 0 0,0 0-8,0 0 9,0 0-1,0 0 0,9 0 3,-1 0-3,6 0 0,-3 2 0,3 12-3,-2-2 5,-1 0-3,0 2 1,-1 1-16,-3 1 14,2-5-23,-2-1 25,-4 2-9,0 0 11,-3-4-2,0-2 0,0-1 1,0-3 2,0 0-2,-3-1 6,-2 1 28,-5-2-27,2 2 16,-5 0-8,-1-2-16,-1 2 23,0-2-21,3 1 6,0-1-3,4 0 4,3 0-11,2 0 2,3 0 0,0 0-11,0 0 5,0 0-26,0 0-25,0 0-50,0 0-28</inkml:trace>
  <inkml:trace contextRef="#ctx0" brushRef="#br0" timeOffset="61605.5236">22123 4059 290,'0'-6'89,"0"2"-58,0-3-4,2-3-26,2 0 1,2-3-1,1 3-1,-2-4-8,-2 5-13,2-3 2,-5 3 15,0-2 8,0 4-1,0 0 19,0-1-13,0 4 9,0-1-8,0 1-3,0 1 7,0 3-13,0 0 8,0 0-9,0 0-2,0 0-1,0 0-1,0 0 3,0 7-6,0 6 11,0 3-4,2 3 0,2 4 8,2 2-6,-1 3-2,-2-3 1,0 3 25,1-2-25,-4-1 29,2-4-1,-2-5-27,0-1 15,0-6-17,0-2 0,0-3-1,0-3 8,1 0-14,1-1 4,3 0-36,-2 0-17,1 0-100,3-2-148</inkml:trace>
  <inkml:trace contextRef="#ctx0" brushRef="#br0" timeOffset="62171.556">22351 4005 143,'-5'-12'88,"-1"1"-35,6 5-2,0 0 6,0 0-38,0 1 15,0 0-3,0-1-27,0 1-7,4 1 3,8-1 0,0 1-1,-1 4 4,1 0-8,-1-2 5,0 2 0,-3 0-6,-3 0 6,-1 0 0,0 5-1,-1 5-4,0 6 1,-3 1 4,0 3-2,0 1 2,0 1 2,-14 5 2,-3-3-4,0-1 7,1 0-6,-1-6 9,4 2-10,3-9 15,3-2-15,5-4 5,1 1-5,1-4-9,0-1 6,1 0 6,11 0-3,3 0 11,0 0-6,2 0-4,-4 0 5,1 3-1,-6-1-1,1-1 1,-5-1-5,-1 1 5,1 1-2,1-2-3,2 0 0,-7 0-3,10 0-26,-5 0-88,2 0-101</inkml:trace>
  <inkml:trace contextRef="#ctx0" brushRef="#br0" timeOffset="62797.5918">22572 3968 193,'-7'-11'33,"3"-2"5,4 8-5,0-6-20,0 1 3,7 4-2,5 0-12,0-1 1,-2 4-3,0-1 0,-2 4-2,-1 0 7,0 0-5,-3 0 3,2 0 0,-2 0 14,2 7-17,-6-7 0,8 23-1,-5-10 5,-1 2-4,-2 3 0,0 1 2,0-1 8,0-1 0,-9 0 2,-1 0 2,0 0-12,0 0 10,-1-3-3,0 3-5,1-1 18,0-2-16,6-3 0,-2-1-6,5-5 0,1-1-2,0-3 0,0 4 2,1-5 3,11 1 0,2 1-2,2-1 18,3-1-16,-2 0 22,1 0-12,-1 0-7,-3 0 18,2 0-23,-3 0-1,-3 0 0,0 0 6,-10 0-12,17 0 6,-10-4-36,-6-1-18,1-2-59,-1 0-59</inkml:trace>
  <inkml:trace contextRef="#ctx0" brushRef="#br0" timeOffset="64901.7122">23038 3582 149,'-2'-4'77,"-1"-1"4,1 4-17,1 1-16,1 0-14,0 0-31,0 0-3,0 10-5,0 5 5,0 4 18,1 2-16,8 2 4,-4 0 1,-1-1-6,0-2 26,-4-2-16,0-5-6,0-4 2,0-4-5,0 0-2,0-2 0,-7-2-1,3-1-5,-2 0-25,3 0-53,3 0-50</inkml:trace>
  <inkml:trace contextRef="#ctx0" brushRef="#br0" timeOffset="65196.729">23153 3581 224,'6'-6'27,"-5"3"1,2 3 5,-1 0-25,2 9 22,-1 7-14,-2 5 32,2 2-10,3-1-22,-5-1 9,3-6 5,-3-2-27,3-4 10,-4-1-13,0-3 0,0-4 0,0 3 0,0 0-8,0-1-22,2-3-57,-2 0-18,0 0-74</inkml:trace>
  <inkml:trace contextRef="#ctx0" brushRef="#br0" timeOffset="65592.7517">22969 3610 228,'-10'-9'85,"7"1"-37,3 2-24,0 1-6,6-2-15,15 0-2,2 2 1,2 0-2,3 1 11,1 4-5,0 0-5,-4 0 28,-2 0-14,-5 0 9,-3 0-2,-5 6-18,-3-3 11,-2-1-15,-3 0 1,1-1 10,0 2-11,4-2 5,0 2-5,1 0 6,5 1-12,6 1 6,-9-4-45,2 2-45,3-1-112</inkml:trace>
  <inkml:trace contextRef="#ctx0" brushRef="#br0" timeOffset="65798.7634">23487 3708 291,'-4'4'152,"-3"-4"-99,5 0-49,2 0 7,0 0-11,0 0-22,0 0-25,0 0-91</inkml:trace>
  <inkml:trace contextRef="#ctx0" brushRef="#br0" timeOffset="66270.7904">23697 3703 213,'0'0'110,"0"0"-47,0-6-11,0-3-21,0 1-26,0-3 4,0 1-9,-7 0 1,-2-2-6,2 0 7,-2 4-2,-1-3 0,-2 4 8,-2-1-10,1 5 2,-3 2 0,2 1-1,-2 0 1,0 0-1,3 9 1,1 5-23,6 3 19,2 3-7,1 0 8,3 1-1,0 1 2,0-3 2,7-2 0,1-2 5,6-3-5,1-6 5,-2-3 0,0-3 24,2 0-24,0 0 5,1-4-8,-5-13-2,4-3-8,-3-5-33,-1-5-29,-5 12-46,-3-1-8</inkml:trace>
  <inkml:trace contextRef="#ctx0" brushRef="#br0" timeOffset="66530.8054">23695 3412 72,'0'-27'128,"0"3"-57,0 18-12,-2 4-3,0-1-21,2 3-27,0 0-3,-1 3-5,1 16 0,0 8 9,0 5-8,0 8 18,7 3-15,3 1 2,-4-2 16,1-2-12,0-6 16,-2-4-16,-2-6-8,1-3 3,-4-7-5,4-2 0,-2-5-4,3-1 1,0-6-18,-2 0-33,3 0-30,-3 0-83</inkml:trace>
  <inkml:trace contextRef="#ctx0" brushRef="#br0" timeOffset="67295.8491">23904 3298 180,'-2'-3'96,"1"1"-47,1 2-4,0 0-27,-2 0 8,0 0-11,-1 2-14,-2 12 6,-2 2-1,3 3-1,-5-1-2,1-1 5,3-5-9,1-1 1,1-2-1,0-2-5,3-1 4,0-1 2,0-1 0,0 1 1,3-3-1,5 2 0,6-1 2,-1 0-2,-2 0 3,3-3-3,0 0 0,-1 0-8,-2 0 2,-2 0-6,-3 0-7,-2 0 2,-2-3 1,-2-2 2,0 0 11,0 0 3,0 1 22,0 0 23,0 0-15,0 3 9,0-1-21,0 2-2,0 0 1,0 0-15,0 0 10,0 0-12,0 0-3,0 2-5,0 12 6,0 3 2,0 1 22,0 5-17,0-3 8,0-2-13,0-3 1,0 1-6,0-4 5,0-8-17,0 1-43,0-4-135</inkml:trace>
  <inkml:trace contextRef="#ctx0" brushRef="#br0" timeOffset="70495.0321">21141 5031 226,'-4'4'130,"2"-2"-107,1-2 4,1 0 25,0 0-36,0 0 16,0-3-17,0-4-8,7-2-10,4 1 6,1-3-3,0 5 0,-2-2 4,-6 4-6,2 2 2,0 2-2,-1 0-5,4 0 8,1 0-1,2 6 0,1 6 8,0-3-7,3 2 0,-3-2 1,0-1 4,2-5-2,0-3-4,1 0 0,3 0 7,-2-6-12,-1-5 5,-2-1-51,-6 3-19,-6 3-15,-2 3-67</inkml:trace>
  <inkml:trace contextRef="#ctx0" brushRef="#br0" timeOffset="70858.0529">21228 5215 284,'-9'6'66,"4"1"-37,5-7-6,0 0 18,0 0-20,0 0 3,0 0-9,0 0-14,0 0-2,7 0-1,4 0 2,2 0 9,6 0-6,0 0 1,-1 0 25,-1 0-25,0 1 11,-4-1-14,-2 0 5,-1 0-2,1 0-3,-1 0-1,0 0 0,0-5-26,-7-1-43,2 3-69,-2 0-76</inkml:trace>
  <inkml:trace contextRef="#ctx0" brushRef="#br0" timeOffset="71820.1079">22346 4645 143,'-3'-7'74,"-3"1"-9,6 2-43,-1 4 35,1 0-31,0 0-5,0 0-4,0 0-17,0 0-2,0 7 2,0 10 0,7 0 22,-1 4-9,1 1 0,-1 0 11,0-1-18,-2-2 11,2-3-12,-2-3-2,-2-2 9,-2-2-11,0-4 1,0-1-2,0-3 1,0-1-5,0 3 1,0-3-23,0 0 1,0 0-56,0 0-35,0 0-93</inkml:trace>
  <inkml:trace contextRef="#ctx0" brushRef="#br0" timeOffset="72181.1285">22511 4643 217,'0'-5'80,"0"3"-26,0 2-29,0 0 12,0 0-13,0 0-13,0 14 15,2 2 10,2 6-14,-1-1-3,0 0-14,2-1 4,-2-2-7,0 1-1,3-9 2,-5 1-1,1-5-2,2-1 0,-4-4-7,1-1-7,-1 0-37,0 0-43,0 0-27,0 0-103</inkml:trace>
  <inkml:trace contextRef="#ctx0" brushRef="#br0" timeOffset="72607.1529">22247 4712 142,'-10'-3'19,"2"-2"21,6-3-18,2 2 16,0-1 19,0-2-26,0-2-2,12 4-16,3-2-11,0 1 12,1 3-10,0-1-3,-1 6 9,3 0-3,2 0-2,1 0 16,2 0-2,0 11 17,2 0-24,1-1 6,-3-1 11,-1 1-29,-2-3 17,-2-3-17,-1-2 4,-4 2-6,0-4 2,-1 0-3,0 0-6,1 0-47,-8 0-22,2 0-58,1 0-95</inkml:trace>
  <inkml:trace contextRef="#ctx0" brushRef="#br0" timeOffset="73097.1809">22877 4715 264,'0'0'75,"0"0"-21,0 0-25,0-5-1,0-5-10,0 0-17,-3 0 2,-4 2-3,-1-2-1,0 3-4,-1-1-9,-1 4 0,-1-1 0,0 5-4,-2 0 18,0 0 3,-1 0 3,1 5-12,1 11 2,1-1 4,2 0 0,4 3-4,0-3 4,5 2 0,0-2 1,0-2 15,0-1-8,7-3 10,8 0 5,0-4-16,3-5 10,1 0-11,-1 0-3,1 0-6,-3-2-2,0-8-8,-3-4-4,-3-1-30,-8 4 10,1-2-62,-3-2-19</inkml:trace>
  <inkml:trace contextRef="#ctx0" brushRef="#br0" timeOffset="73409.1988">22894 4475 159,'0'-22'70,"0"6"-42,0 11-15,0 0 28,0 5 2,0 0-19,0 0-5,0 0-19,0 0-1,0 17 1,0 5 2,0 6 21,5 3-6,2 2-11,0 2 15,1-2-8,2 1 2,1-1 6,-1 1-16,3-2 14,-2-3-16,-1-1 0,-2-7 0,1-4 2,-2-5-5,-1-3 0,-2-3-8,-1-6 2,-2 0-39,-1 0-5,0 0 8,0 0-61,0-8-67</inkml:trace>
  <inkml:trace contextRef="#ctx0" brushRef="#br0" timeOffset="74052.2356">23103 4342 75,'0'0'134,"-3"0"-89,0 0-39,3 5 3,-2 4 29,-3 6-22,3-1 2,-1 1 4,-1 2-14,1-2 6,0 0-6,-1 0 2,4-3 12,-2-3-20,2 2-2,0-3 0,0-1-6,4-3 6,10 2 0,0-3 3,5-3-8,-2 0 5,1 0-45,-1 0-36,-6-6-17,-4-1 22,-5 0 76,0-1 30,-2 1-17,0 2 102,0 1-47,0 1 2,0 3-20,0-1-11,0 1-31,0 0-5,0 8-6,-2 6 6,2 5-3,0 3 5,0-1 8,0-3-15,0 0 2,0-1-35,0-11-46,0 0-73,0-1-100</inkml:trace>
  <inkml:trace contextRef="#ctx0" brushRef="#br0" timeOffset="74931.2858">22285 5027 59,'-4'0'69,"-2"0"-22,3 0-7,-1 0-11,0 0-3,-1 0 13,0 0-32,3 0 17,0 0-9,-1 0 1,3 0 26,0 0-13,0 0-4,0 0 11,0 0-23,0 0 10,7 0-23,13-4 6,12-4-12,11-1 9,12 0-3,6 0 1,7 2 4,4 1-5,3-1 0,-3 3 1,2 0-4,-3-1 5,-6 3-2,-6-2 0,-9 1 5,-10-1-6,-9 2 1,-11-1 0,-9 2-2,-6 1 4,-1-2-2,-3 2 1,-1 0 7,4-3-10,4 2 2,5-1 0,4-1-8,4 2 10,2-2-2,-3 3 0,-2 0-14,-8-3 13,-3 3-18,-4 0-7,-3 0-1,0 0-31,0 0-45,-5 0-69</inkml:trace>
  <inkml:trace contextRef="#ctx0" brushRef="#br0" timeOffset="75501.3184">22651 5198 30,'-1'0'106,"1"0"-58,0 0 17,0 0-12,0 0-16,0 0 0,-2 0-22,-1 0 9,-2 0-24,-1 4 0,-3 6 3,-3 6-2,-1-3 1,-2 5-1,0 1 7,-5-2-8,1 3 0,1-2 0,1-2 4,6-5-4,2-2 0,6-5 0,3-4-5,0 0 3,0 0 1,12 0 1,8 0 17,3 0-2,4 0-4,1 0-7,2 0 5,-2-2-8,0 0-1,-7 2 2,-1 0-1,-3 0-1,-6 0 0,-4 0-1,-1 0-8,-5 0-9,1 0-14,-1-1-18,-1-2-8,0 1-29,0-1-27</inkml:trace>
  <inkml:trace contextRef="#ctx0" brushRef="#br0" timeOffset="75799.3355">22732 5264 130,'-3'-3'68,"3"0"2,-2 3-32,2 0 4,0 0-24,0 0-12,0 6 4,0 12-8,0 4 48,0 8-13,0 1-18,0 2 14,0 2-11,0-6-9,0-2 9,0-4-19,0-2 2,0-4-5,0-4 9,0-2-18,0-4-6,0-5-50,0-2-38,0 0-94</inkml:trace>
  <inkml:trace contextRef="#ctx0" brushRef="#br0" timeOffset="81125.6401">20075 4843 222,'-3'-2'76,"0"1"-26,3-2 17,-2 3-6,2 0-25,0-1 7,0 1-33,0 0-1,0 0 0,0 0-3,0-3-6,0 2 0,8-2-7,12 0 7,7 0 2,5 0-2,5 3 1,0 0 4,-1 0-5,-4 0 0,-6 0 0,-3 0-3,-7 3 3,-6 0 0,-3-3-2,-5 2-14,-2-2 15,0 0-14,0 0-26,0 0-15,0 0-32,0 0-62</inkml:trace>
  <inkml:trace contextRef="#ctx0" brushRef="#br0" timeOffset="81572.6657">20234 4868 51,'0'2'111,"0"-2"-42,-1 0-3,1 0-17,0 0-1,-2 0-18,2 0-12,0 0 7,0 0-22,0 0 9,0 5-4,0 4-2,0 4-6,0 3 5,0 7 7,5 3 3,2 3-12,0 1 0,-1-1-1,1 3 5,-1-4-8,1 1 1,-2-1 0,0-4-2,0 0 5,-1-8-3,-1-3 0,0-2-1,-3-7-3,2 1-9,-2-5-2,0 1 4,0-1-26,0 1-10,0-1-25,0 0-47,0 0-17</inkml:trace>
  <inkml:trace contextRef="#ctx0" brushRef="#br0" timeOffset="82221.7027">20122 5287 142,'-15'6'36,"2"-4"4,8-1 15,3 1-19,2-2 27,0 0-17,0 0-14,12 0-13,11 0-7,8-2-9,4-7-3,3 4 8,0-3-5,-3 3-3,-3 2 0,-3 3-3,-4 0 10,-5 0-7,-5 0 0,-3 0-9,-6 0 4,-2-1 3,-3 0 2,-1 1-1,0-2 9,0 2-8,0-3 7,0 3 0,0 0 18,0-1-17,0 1 4,0 0-6,0 0-2,0 0-8,0 3 4,0 7 0,0 1-8,7 2 8,0 1 0,1-5 0,5-2-2,1-1-2,4-1 3,-3-5-10,4 0 8,-5 0-6,0-2-1,-6-11-1,0-4-12,-4-1 14,-2-4 3,-2-1-1,0-1 7,0 2 4,-9 4 8,-4 1 6,-4 8-18,1 3 12,-1 6-12,-2 0 0,3 0 5,0 4-5,6 13-1,7-2-1,3 2-52,0-7-23,0-1-29,3-3-47</inkml:trace>
  <inkml:trace contextRef="#ctx0" brushRef="#br0" timeOffset="82897.7414">20762 5265 124,'7'0'61,"0"0"-28,-5 0-33,-1-4-14,2-10-19,-3 0-1,0 1-61,0 2 95,0 2 39,0 2 28,0 2 2,0 1 17,-3 2-42,2-1 8,1 3-15,0 0-37,0 0 4,0 0-4,0 11-14,0 4 13,0 1-8,0 4 9,0-2 6,0 1-2,0 1-3,0-3-1,3-2 2,4-2-5,-1 0 3,-2-4 0,2 1-10,-2-3 7,-1 1 2,-1-4-20,-2 1-26,0-2 14,0 1-31,0-1 45,0-3 0,-12 3 19,-5 1 18,1-3 26,-3-1-24,6 1 19,0 1-20,3-2 2,8 0 40,0 2-44,2-2-8,0 0 1,8 0 3,9 0-9,3 0-2,4 0 0,-4 0-2,2 0-1,-12 0-34,-3 0-76,-1 0-98</inkml:trace>
  <inkml:trace contextRef="#ctx0" brushRef="#br0" timeOffset="85156.8707">19956 5537 12,'0'-5'220,"0"0"-142,0 5-16,0 0-21,-1 0-17,1 0-1,0 0-21,0 0 2,0 6-4,0 4 3,0 4 20,0 3-18,0-1 1,-2 1 9,1 0-12,1 0 2,0 1-5,-2-3 7,2 1-9,0-7 2,0-1 0,0-1-3,0-5 7,0 1-4,0 1 0,0-4 1,0 2-3,0 0 2,0 1 0,0-2 0,0-1 3,0 3-4,0-1 1,0-1-2,0 1-3,3-1 5,3 2 0,0 0-1,2 2 6,4-1-5,5 1 0,3-2 0,5 1-2,3-3 3,6-1-1,4 0 1,4 0 5,-2 0-7,2 0 1,-2 0 0,0 0 0,-3 0 2,-3 0-2,-1 0 0,-1 0 4,-2 0-6,-2 0 2,1 0 0,-1 0-2,2-1 3,0-2-1,4-2 0,-3 1 4,4 0-6,-1-2 2,0 1 0,-1 1-3,0 1 3,2 0 0,0-2 0,1 3 3,2-3-4,1-1 1,-3 0 0,1-1-3,0 3 5,0 1-2,-4 1 0,-3 0 3,0 2-6,-4 0 3,-2 0 0,0 0-6,-3 0 7,1 0-1,-2 0 0,2 0 4,0 0-6,1 0 2,-1 0 0,1 0-3,4 0 5,-2 0-2,2 0 0,-2 0 5,0 0-8,0 0 3,-1 0 0,-1 0-2,0 0 6,-1 0-4,3 0 0,-3 0 3,-2 0-5,2 0 2,-4 0 0,2 0-4,-3 0 7,-1 0-3,3 0 0,0 0 4,-2 0-8,2 0 4,0 0 0,2 0-4,1 0 7,0 0-3,3 0 0,-2 0 4,1 0-9,-1 0 5,2 0 0,-2 0-3,-1 0 7,2 0-4,-1 0 0,-1 0 3,1 0-7,-1 0 4,1 0 0,1 0-2,3 0 6,-2 0-4,2 0 0,-3 0 3,3 0-8,0 0 5,-1 2 0,2 2-1,-2-3 5,3 1-4,-2-1 0,-2-1 1,-2 0-4,0 0 3,-4 0 0,1 0-1,-4 1 5,1-1-4,0 2 0,0-2 0,0 4-3,-1-4 3,-1 0 0,0 0 0,2 0 3,-1 0-3,3 0 0,-3 0 0,6 0-2,-2 0 2,0 0 0,-1 0 0,0 0 4,-2 0-5,2 0 1,-4-2 0,0 2-3,-1-2 3,-1 2 0,-3 0 0,-2 0 3,1 0-4,-3 0 1,3 0 0,-1 0-2,2 0 2,0 0 0,0 0 0,2 0 5,-2 0-7,0 0 2,-1-2 0,-2 1-3,2 0 4,1-2-1,0 3 0,2 0 3,-2-2-4,2 2 1,-1 0 0,-2 0-5,-1-2 8,-2 2-3,-2 0 0,-1 0 4,-3 0-7,0 0 3,0 0 0,0 0 6,0 0-4,0 0 5,0 0-1,0 0-3,0-2 4,0 2-6,0 0 2,0 0 5,0 0-6,0 0 2,0 0 7,0 0-9,0 0 15,0 0-4,0-5-6,0-3 17,0-3-22,0-9 1,0-10-3,0-9-18,-3 14-30,-7-4-73,-8-5-322</inkml:trace>
  <inkml:trace contextRef="#ctx0" brushRef="#br0" timeOffset="88284.0496">20125 6390 270,'-4'0'103,"0"0"-46,2 0-25,2 0 14,0 0-26,0 0-20,0-1 10,12 1-6,10 0-2,5 0 11,5 0-6,3 0-7,-1 0 0,0 0 1,0 0-3,-3 0 2,-2 1 0,-2 2 0,-5 0 3,-5 0-4,-3 0 1,-6-2-9,-4 1 8,-4-2-25,0 0-10,0 0-30,0 0-130</inkml:trace>
  <inkml:trace contextRef="#ctx0" brushRef="#br0" timeOffset="88716.0743">20276 6432 223,'-2'-1'91,"2"-1"-39,0 0-7,0 2-16,0 0-21,0 0 11,0 0-17,0 2 2,0 13 9,5 3-12,4 6 12,-1 2 8,-1 4-12,-2 3 2,2 2-11,-3-2 0,-1 0 1,1-1 2,1-5-3,-3-3 0,0-6 6,-2-3-10,0-2 4,0-4-5,0-1 3,1 1-26,-1-3 2,0-2-27,0 3-29,0-7-33,0 0-5</inkml:trace>
  <inkml:trace contextRef="#ctx0" brushRef="#br0" timeOffset="89308.1081">20157 6892 99,'-23'5'81,"4"0"-19,15-5-7,2 0-25,2 0 0,0 3-15,3-3-1,14 0 6,4 0-12,6 0 7,2 0-15,-1 0 5,1 0-10,1 0-1,-2 0 5,-2 0-3,-3 0 1,-5 0-1,-3 0 4,-5 0 0,-7 0-2,1 0 2,-4 0 0,2 3 0,-1 4 4,4 2-4,2 0 3,1 1 0,3 0 7,3-1-9,3-1 1,3-3 4,-2-1 1,3-3-4,-1-1-3,-6 0 2,0 0 0,-2 0-2,-2-1 0,-5-11-1,-4 0 3,-1-1-6,0 0 4,0 1 0,0 0 17,-8 0-10,-4 4 7,-6 0 14,-3 5-26,-3 3 11,0 0-8,3 0-4,0 0 4,10 9-5,5 1-1,6 3-2,0-2-16,4-2-9,8-5-33,3-1-59,3-3-128</inkml:trace>
  <inkml:trace contextRef="#ctx0" brushRef="#br0" timeOffset="89804.1364">20784 6874 310,'-5'-6'50,"5"0"-21,0 2-29,9 0 3,1 2-5,3 0 2,0 2 0,-3 0-2,-1 0 3,-2 0-2,-2 0-7,-2 5-9,-3 5 17,0 2 0,0 3 9,0-1 3,0 2-8,-10 1-3,2-3 21,-2-1-12,-2-2 19,4-2-20,1-3-6,2-3 20,1-1-19,4-2 0,0 0-4,0 0 2,4 0 8,8 0 18,2 0-12,-1 2 1,1-2-11,-2 2-5,-2-2-1,2 0 1,-1 0-10,4 0-1,-6 0-76,1 0-96</inkml:trace>
  <inkml:trace contextRef="#ctx0" brushRef="#br0" timeOffset="90089.1528">21245 6733 282,'0'0'73,"0"-1"-23,14-4-22,7 2 25,-4 3-14,2 0-34,0 0 1,-6 0-6,-2 0-21,-4 0-13,-4 0-49,-3 0-55,0 0-68</inkml:trace>
  <inkml:trace contextRef="#ctx0" brushRef="#br0" timeOffset="90294.1645">21152 6848 64,'-7'7'252,"6"-4"-200,1-3-4,0 0 39,16 0-39,1 3-23,3 0 1,2 3-24,3 0 0,-2 1-2,-10-4-32,-2 0-32,1 0-169</inkml:trace>
  <inkml:trace contextRef="#ctx0" brushRef="#br0" timeOffset="91012.2056">22077 6291 106,'-6'-4'134,"5"4"-116,1 0-18,0 7 7,8 10 16,4 5 22,3 3-5,-1 3-10,-3-2-3,-5 0-17,-2 0 21,-2-4-23,-2-1 3,0-6 13,0 2-24,-10-5 4,-2-5-4,-1-1-6,6-2-1,2-1-36,5-3-39,0 0-41,0 0-88</inkml:trace>
  <inkml:trace contextRef="#ctx0" brushRef="#br0" timeOffset="91308.2224">22261 6345 255,'0'-8'99,"0"4"-63,0 4-13,0 0 5,3 7-24,1 11 14,-1 7 30,4 0-36,-4 1 13,1-1-16,0-3-2,1-3-1,-4-5 0,1-3-6,0 0 0,1-5-14,-1-1-9,-2-4-76,2-1-30,-2 0-103</inkml:trace>
  <inkml:trace contextRef="#ctx0" brushRef="#br0" timeOffset="91681.2438">22035 6399 251,'-17'-10'35,"4"-1"-34,11 3 13,2 4 26,0-1-33,0 4 3,15-2-5,-1-1-5,5 2 17,-2 2 4,2 0-1,-3 0 7,4 0-19,0 0 7,4 3-10,-1 6-2,4 2 15,-2 1-15,2 0 19,-2-3 5,0 0-25,-1-5 11,-1-3-13,-3-1 5,-2 0-3,-1 0-2,-1 0-5,0 0-40,-11 0-61,3 0-67</inkml:trace>
  <inkml:trace contextRef="#ctx0" brushRef="#br0" timeOffset="92398.2849">22722 6493 185,'2'0'115,"-2"-3"-68,1-6-7,-1-2-25,0-3 7,0 1-20,0-1 6,0-1 1,-8 3-9,-6-1 0,-2-2 2,-2 4-2,-3 1 22,1 5-20,-2-3 1,2 8 12,0 0-14,2 0 0,3 6-1,3 8-18,4 9 13,6-3 3,2 6 2,0-2 1,0-3 3,12 1 3,5-6 9,-2-1-5,0-5 14,0-4-24,-2-1 1,-1-5 0,0 0 6,0 0-8,1 0 0,-2-12-2,1-6-1,-2-2-25,0-7-9,-1-2-38,-3-5-24,-1 0 52,-3 0-62,-1-1 27,-1 7 70,0 3 12,0 2 83,0 7 6,0 2-30,0 4 10,0 4-1,0 1-28,0 2 23,0 3-42,0 0-13,0 0-8,0 17-17,0 7 17,0 10 12,0 5-6,7 6 15,0 1-7,0-3 2,1-2-7,-2-4-1,1-7-4,-1-6-4,-2-4 2,0-7-4,-3-2 3,1-6-2,0-4 1,-2 1-36,5-2 8,-4 0-40,3 0-56,1 0-69</inkml:trace>
  <inkml:trace contextRef="#ctx0" brushRef="#br0" timeOffset="93135.3271">22894 6159 184,'0'-4'118,"0"4"-57,0 0-1,0 0-21,0 0-34,-1 0 10,-1 0-15,-2 0-8,1 4 5,0 1 6,-2 3 0,1 3-3,1-5 4,1 2-2,-1 1-1,1-1-1,1 3 1,1-6-1,0 7-2,0-2-4,0-1 6,0 0 6,4 0-6,3-1 0,2-3 2,1 3 2,2-5-8,-2 1 0,3-2-8,0 0 7,3-2-8,-2 0-4,1 0-23,-1 0-28,-4-6 25,-4-5 1,-2-1 12,-4 3 30,0-2 12,0 4 20,0 1 39,0 4-10,0 1-5,0 1-26,0 0-14,-2 0-2,-1 3-14,-2 13 0,0 2 16,0 4-16,1 3 27,1-4-12,3-2-14,-1-3 5,1-1-5,0-2-2,0-8-6,0-3-89,0 4-159</inkml:trace>
  <inkml:trace contextRef="#ctx0" brushRef="#br0" timeOffset="94009.377">21916 6819 103,'-3'0'64,"1"0"-13,2 0 4,0 0-7,0 0 12,0 0-16,0 0-5,0 0 2,0 0-30,0 0 13,0 0-19,0 0 0,0 0-7,4 0 2,12 0 0,6 0 1,9 0 7,11 0-9,10-5 1,9-1 0,6-1-3,11 1 3,6-2 0,1 2 0,2 2 8,0 4-10,-7 0 2,-3 0 0,-10 0-3,-7 0 4,-10 0-1,-11 1 0,-13 2 6,-7 0-8,-8-3 2,-5 0 0,-5 0 0,-1 0 3,0 0-3,0 0 0,0 0 6,0 0-7,0 0 1,0 0 0,0 0-5,0 0 5,0 0-12,0 0-8,0 0-64,0 0-67</inkml:trace>
  <inkml:trace contextRef="#ctx0" brushRef="#br0" timeOffset="95016.4345">22192 7038 144,'-5'4'107,"2"0"-40,3-4-24,-2 0 15,2 0 4,0 0-36,0 0 3,0 0-21,0-4-1,3-5-13,4 2 6,3-2 0,2 2-3,1 1-2,4-1 5,-2 6 0,1-2 0,1 3-5,-3 0 5,-3 0-9,-1 0 4,-3 0-17,-4 9 21,-3 2-1,0 2-12,0 3 12,-6 0-5,-9-1 7,0 1 13,-2-3-12,2 0-1,-2-2 0,2-2 4,-2-2-4,4-2 3,3-1-3,0-2 0,5-2 5,3 1-5,2-1 0,0 0-1,0 0-2,0 0 1,0 0 2,5 0 0,5 0 5,2 0-7,1 0 2,3 0 0,-3 4-1,0 2 4,0-1-3,1 4 0,-1 0 5,-1 0-9,0 3 4,-2 0 0,-2 2-5,-1-4-4,-2 4-2,0-4 8,-4-1-3,1-3 4,-2 0 2,0 2-4,0-4 4,0 1 3,-5 1 11,-5-1 10,-2-2-19,-1-1 14,0 0-11,-4-2 2,2 0 12,-3 0-20,-1 0 8,3 0-7,-4 0 1,1 0-1,6 0-3,3 0 0,1 0-1,6 0 1,3 0-6,0-3-38,6 0-43,8-3-52,1-1-68</inkml:trace>
  <inkml:trace contextRef="#ctx0" brushRef="#br0" timeOffset="95818.4804">22660 7131 116,'0'-4'116,"-2"0"-55,-1-1 9,-1 2-45,3-5 12,-1 4-3,2-3-11,0 2-1,0-3-1,0 1-17,0 0 1,0-1-5,0 0 3,0 1 2,0 1-3,0 1-1,0 3-1,2 0 1,6 0-2,-1 2 1,1 0 0,1 0-4,1 0 4,0 0 0,0 0 0,-2 4 4,3 3-6,-1 1 2,-4-3 0,-1 4-6,0-1 6,-1 1-9,-3-1 3,-1 0-17,0 1 21,0-1-7,0 3 9,-5-3 4,-4 3-3,-1 0 9,3 0 0,-4-1-8,1 3 4,2-1-6,-1 0 0,2-1-3,-4 2 5,1-1-2,2 2 0,-2 1 6,-2-3-7,1 0 1,0 0 0,3-2-3,-1-1 6,3-2-3,2 0 0,1-1-2,2-2-1,1 1-1,0 1 3,0 0-7,0-3 5,0 0 3,1 1 0,12-3 4,4-1 0,5 0-1,3 0-3,1 0 13,0 0-11,-3 0 7,-1 0 4,-3 0-9,-8 0 13,-1 0-14,-3 0-2,-4 0 1,-1 0-2,-2 0 0,0 0-51,0 0-245</inkml:trace>
  <inkml:trace contextRef="#ctx0" brushRef="#br0" timeOffset="103679.9301">20196 7283 100,'0'-4'49,"-2"-1"-24,2 1 12,0 1 12,0 0-22,0 0 1,0 2 4,0-1-3,0 0-9,0 2-8,0 0 17,0 0-24,0 0-5,0 0 0,-2 0-5,2 6-2,-1 5 0,1 5 7,-2 0 2,2 0 2,-1 1-3,-1-4-2,0 2 1,-1-1 0,-1 1 0,3-3 3,-3 0-1,2-3 0,1-1-2,1-4 0,0-1 3,0-1-4,0-2 1,0 0 0,0 0-1,0 0 1,0 0 0,0 0-3,0 0 6,0 4-3,0-1 0,0-1 1,1 2-7,1 0 12,2 1-6,-3-1 0,1 1 4,0 1-9,-2-2 1,1-1 4,1 0 5,-2-1-5,2 2 0,1-4-2,2 1 7,2 3-10,0-2 5,4 1 0,1 3 2,0-4 0,-2 5-2,3-3 0,0 1 4,1 1-4,-1-2 0,2-1 0,2 1-2,-1-1 4,0 1-2,-1 0 0,0-3 2,-2 1-4,0 0 2,-1-1 0,0 2-2,-1-2 3,5 5-1,-3-4 0,2 1 4,-1-1-4,0 0 0,0-2 0,-3 1-4,5 0 6,-3-1-2,4 0 0,1 2 5,6-1-8,5 1 3,2-1 0,3 2 0,-2-1 1,0 1-1,-3-2 0,-1-1 4,-4 2-7,-3 1 3,0-3 0,-4 0-2,2 0 5,-2 1-3,1 1 0,2-1 5,6 1-8,2 1 3,0-2 0,4 1-3,1-1 6,1-1-3,-1 2 0,-1-1 5,-5 0-10,-2 3 5,-2-1 0,-1 1-1,-2 0 5,5-4-4,2 2 0,5 0 4,0-2-8,4 2 4,4-2 0,1 1-2,-5 0 7,-1 2-5,-5 1 0,-6 0 1,-4-1-7,-3 0 6,-1 1 0,0 0-1,1 0 6,5-1-5,2 0 0,1 1 0,2-1-5,1 0 5,1 1 0,4-3 0,2 2 5,2 0-5,0 0 0,-2 0 0,2-2-4,-2 2 4,-2-3 0,-1 0-1,3 0 6,-2 0-6,-1 0 1,-3 0 0,-6 3-5,-3-2 5,-3-1 0,-2 0-2,-2 0 4,3 0-4,0 0 2,2 0 0,3 0-3,2 0 3,-1 0 0,2 0-2,2 0 5,-1 0-4,4 0 1,-2 0 0,2 0-2,-2 0 2,0 0 0,-4 0 0,-3 0 4,-3 0-6,-2 0 2,-2 0 0,-1 0-3,-1 0 4,2 0-1,0 0 0,3 0 3,0 0-3,2 1 0,-1-1-6,-3 0 5,2 0-10,-4 0 8,-1 0 1,-1 0 1,-1 0 0,-1 0 1,-1 0 0,1 0-4,1 0 4,-3 0 0,2 0 0,-1 0 1,-1 0-4,1 0 3,0 0 0,-2 0-1,0 0 4,2 0-3,-2 0 0,-2-1 3,2 1-6,0-4 3,-2 1 0,3 3-5,-3-1 10,-1-2-5,-1 2 0,3 1 5,-2 0 3,-2-2 2,0 2-10,0-3 21,0 0-16,0-3 17,0 0 2,0-2-23,0-2 23,0-5-24,0 0 0,0-5-2,0-2 5,0-5-3,-4-2 0,-3 1-9,2 9 8,-5 1-62,-3 2-102</inkml:trace>
  <inkml:trace contextRef="#ctx0" brushRef="#br0" timeOffset="136163.7881">6132 2632 21,'0'0'104,"0"0"-52,0 0-11,0 0 8,0 0-23,0 0-5,0 0 12,0 0-14,0 0 2,0 0 5,0 0-19,0 0-5,0-3-2,0-1-15,2 0-14,1 3-3,2-3-27,-3 4-20,-1-2-9,3 2 3</inkml:trace>
  <inkml:trace contextRef="#ctx0" brushRef="#br0" timeOffset="136670.8171">6132 2632 53</inkml:trace>
  <inkml:trace contextRef="#ctx0" brushRef="#br0" timeOffset="137042.8383">6132 2632 53,'20'-40'8,"-20"36"-8,0 1-2,0 0 2,0 1 5,0 1 9,0 1 12,0 0 0,0 0 7,0 0 12,0 0 1,0 0 1,0 0-5,0 0-22,0 0 2,0 0-5,-3 0-12,-2 3-5,-5 7 2,1 1-2,-1 2 0,2 0 3,0 0-1,-1-2-2,4-1 2,-1 1 4,-1 2-3,0 1-1,1 4 0,0-1 3,2 4-5,-2 0 0,1 2 0,2-3-2,2-2 4,-2 9-2,3-3 0,0-1 7,0-1-9,0 4 2,0-2 0,0-5-2,0 5 4,0-2-2,0-3 0,0 1 3,0-1-6,0 1 3,6 1 0,-1 0-2,0 2 5,1-1-3,0 1 0,-2 1 2,3-2-5,-2 1 3,0-1 0,0 2-1,2 1 4,0 0-3,1 1 0,0 1 2,1 0-5,-1-1 3,-2-3 0,1 0-1,0-3 4,-2-4-3,0-1 0,0-1 1,2 0-3,-1-3 2,3 1 0,-1 0-3,1 2 5,0 0-2,1-1 0,0 2 0,0 3 0,-1-2 0,0-2 0,-1 1 1,-2-3 2,1-1-3,-2-3 0,0-3 1,0-1-2,-1 0 4,-3-2 1,1-1-2,0 0 7,-1-1-8,-1 0 5,0 0-4,2 0 13,-2 0-14,0 0-2,0 0-4,0-1-63,0-6-28,0 2-119</inkml:trace>
  <inkml:trace contextRef="#ctx0" brushRef="#br0" timeOffset="137408.8593">6149 3772 139,'-2'3'76,"2"-2"-30,0-1-2,0 0-14,0 0-19,0 0 2,0 0-8,10 3 5,3 3 19,4 0-19,2 2-10,-1 1 12,0 0-11,-3 0 6,2-1-6,-2-1 5,-3-1-5,-2-1-1,-3-1 2,0-1-1,-4-3 0,-2 0-1,-1 0 0,0 0-24,0 0-26,0 0-38,0 0-30,0 0-41</inkml:trace>
  <inkml:trace contextRef="#ctx0" brushRef="#br0" timeOffset="137924.8889">6172 3788 162,'-10'3'82,"2"-1"-53,8-2 7,0 0-21,0 0-5,0 0 16,0 0-21,0 0 8,0 0-7,0 0 0,6 0 12,4 0-15,0-3-1,4-5 8,-2-1-6,3 1-8,-2-1 5,0-4-1,-1 2 5,0 3-5,-2-1 0,-2 1 0,-1 4 3,-4 0-5,1 3 2,-4 1 0,0 0 1,0 0 1,0 0-1,0 0 16,0 0-4,0 0 6,0 0-15,0 0-1,0 0 0,0 0-3,0 0 0,0 3-1,0 12 8,0 4-6,0 5 25,1 2-24,1-3 4,-2-5-4,2-3-2,-1-4 0,1-6 2,0 0-6,-2-4-23,0-1-89,2 0-137</inkml:trace>
  <inkml:trace contextRef="#ctx0" brushRef="#br1" timeOffset="152750.7369">2782 2532 112,'1'0'53,"-1"0"-23,0 0 20,0 0-17,0 0 4,0 0 1,0 0-18,0 0 9,0 0-9,0 0-3,0 0 6,0 0-17,0 0 4,0 0-6,0 0 0,0 0 5,0 2-7,0 1 1,0 2 8,-10 0-6,-1 4-5,-2 1 0,-1-2 4,0 3-6,0 1 2,-2 3 0,3 0-5,-2 2 6,1 2-1,3 1 0,-3 0 1,4 2-3,0 0 2,2 1 0,2 1-2,-1 5 6,-2-1-4,4 4 0,-2-3 3,1 0-8,2-3 5,0-1 0,1 0-1,-1-6 4,1 6-3,-1-2 0,2 1 1,2 3-4,-1 1 3,1 3 0,0-1-2,0 2 5,0-1-3,0 1 0,0-5 0,0 1-3,0-2 3,0-1 0,0 1-2,0 0 1,0 1 1,3 0 0,2-2 0,-2 1-1,3-3 1,-3-5 0,0-1 0,2-1 2,-2-3-3,4 2 1,0 0 0,-2 2-2,2-4 3,-1 3-1,3-2 0,-5 0 1,3 0-1,0-1 0,-2 4 0,2-2-2,-1 0 3,1 0-1,0 0 1,-2-2 4,2-1 1,-3-1-6,0-5 3,-2-3-3,-1 0 3,-1-3-3,2 0 3,-2 0-3,2 0-37,-1-9-127</inkml:trace>
  <inkml:trace contextRef="#ctx0" brushRef="#br1" timeOffset="153991.8078">2594 2624 107,'0'0'71,"0"0"-35,0 0 12,0-1-12,0 1-4,-1-3 3,-1 3-7,1 0 12,-1 0-10,0-2-6,0 2 10,2 0-20,0 0-2,0 0 0,0-2-7,0-2-10,0-4 3,7-2 2,9-4 2,5 1 0,0-1-2,1-1 0,-2 3 4,-3 3-8,-2 2-2,-5 2 1,-1 2-1,-5 1 3,0 0 3,-2 0-2,-2 1 4,0 1-3,0 0 1,0 0 0,0 0-7,0 0 6,0 0-6,0 0 1,0 0-9,0 5 10,1 7-2,-1 1 7,0 2 3,0 3-3,0 0 2,0-2-2,0-1 8,0-1-9,0-3 1,0-2 0,0-2-2,0-2 3,0-1-1,0-1 0,0 0 3,0-1-5,0-1 2,0 1 0,0-2 0,0 1 3,0-1-2,0 0 2,0 0 1,0 0-4,-3 0 0,-4 0 0,2 0-6,-2-3 9,-1 0-3,-1-3 0,2 2 3,0 1-5,-2-2 2,3 0 0,-1 1-1,0 1 3,2 1-2,-2-2 0,3 2 6,-2 1-4,3 0 2,0 1-2,2-2 7,1 2-6,-3 0-2,3-1-1,0 1 3,0 0-7,0 0 4,0-4-10,0 4-2,0-4-54,0 3-40,0-3-40,0 1 26</inkml:trace>
  <inkml:trace contextRef="#ctx0" brushRef="#br1" timeOffset="154281.8243">2675 2579 155,'0'0'89,"0"0"-49,0 0 14,0 0-42,0 3-12,0 2-2,0-1-21,0 4-124</inkml:trace>
  <inkml:trace contextRef="#ctx0" brushRef="#br1" timeOffset="154791.8535">2953 2353 174,'-3'-2'88,"2"-1"-32,1 3-1,0 0-12,0 0-23,-2 0-8,2 0-5,0 0-3,0 0-4,0 0 3,0 10-3,0 7 0,0 4 2,0 3 0,0 3 4,0-3 1,0-2-7,0-1 0,0-3 1,0-1 5,0-3-5,0-3 1,0-2-2,0-2 4,0-3-6,0 1 2,0-3-28,0-2-6,0 0-24,0 0-32,0 0-22,0 0 16</inkml:trace>
  <inkml:trace contextRef="#ctx0" brushRef="#br1" timeOffset="155929.9187">2947 2413 151,'0'-13'78,"0"1"-48,0 5 1,0 1-15,0-2-7,0 2 3,0 0-11,3 0 1,3 1-2,0 2 3,-2 2-1,-1-1-1,-2 2 3,-1 0 0,2 0-1,2 0 7,-3 2 8,2 7-16,3 2 11,-3 1-11,0 0 0,2 0 5,-1-1-2,0 4-5,3-4 0,-1 0 3,0 1-3,-1-2 0,1 0 0,-2-3 3,1-1 0,0 1-3,-1-3 0,0 0 4,-2-3-8,2-1 4,-3 0 0,1 0 0,1 0-3,-3 0 3,7 0-8,-4 0 8,4-9 3,3-4-3,2-5-3,-1 0-4,1-3-29,0 1-1,-4 0-1,-1 3 14,-2 8 16,-2-2-3,1 5 11,-3 3 11,-1 3 0,0 0 23,2 0 3,-2 0-24,1 0 1,1 0-14,-2 0 2,2 0 11,0 0-9,-2 0 6,0 0-10,0 0-2,0 0-3,0 0 7,0 4-2,1 7 0,2-1 6,1 6-3,-1 3-3,2 1 3,-3 0 4,3 3-7,-2-1 6,3 2-6,-3-7 4,1-1-5,2-2 1,-2-3 0,0-2-1,1-3 5,2-1-4,-2-2 0,2-2-3,-1-1 1,2 0-1,1 0-11,1 0 12,0-9-21,-3-1 13,-1 1-3,-3 0-11,1 2 21,-4 6 2,0-1 1,0 2 23,0 0 5,0 0 3,0 0-31,0 0-6,0 3 2,0 5 4,2 0 0,2 3 1,6-2 0,2-1-1,2-3 0,1-1 4,2-3-4,-1-1 3,0 0-1,-3 0 5,-2-1-4,-2-9 14,-3 0 9,-4-1-15,-2-2 8,0 0-2,0-1-12,0 2 9,-12 0-6,0 2 10,-1 2-4,-1 2-12,0 3 2,0 3-4,1 0 0,0 0-4,1 11-3,4 9 1,1 0-1,5 4-34,2-4-10,0-10-35,0-2-62,0-5-56</inkml:trace>
  <inkml:trace contextRef="#ctx0" brushRef="#br1" timeOffset="156523.9527">3544 2531 80,'0'-2'116,"0"-2"-54,0 1-22,0 0 10,0 0-9,0-1-19,0-1 0,0 0-17,2 1 0,-1-1-1,2 3 0,-1-2-6,2 2 2,1 2-8,-2 0 6,1 0-5,-1 0 6,0 0-3,2 0-2,-2 4 6,1 3-3,-2 4 1,-2 1-2,0 1 7,0 2-3,0 1 3,0 1 2,-2-1-5,-5-1 0,0-5 0,3 2-1,-2-4 2,5-1 0,-1-2-1,2-2 2,0 0-5,0-2 3,0-1-3,0 0-4,0 2 13,9-2-6,-1 1 8,2-1-6,-2 0 9,0 0-11,-1 2 1,-3-2-4,-3 0-47,-1 1-134</inkml:trace>
  <inkml:trace contextRef="#ctx0" brushRef="#br1" timeOffset="181099.3583">13410 1799 55,'0'0'95,"0"-3"-54,0-1-3,0 4 11,0-1-18,0 1 6,0 0-8,0 0-12,0 0 14,0 0-15,0 0-6,0-2-1,0 2-5,0-1-4,0 1 0,0 0 1,0 0 0,0 0-1,0 0 0,0 0 0,0 0 3,0 0-4,0 0 1,0 0-10,0 0 10,0 0-15,0 0 7,0 4 7,0 4-7,0 2 8,0 4-3,0-2 3,0 2 0,0 0 1,0 1-1,2 0 0,-1-2 4,1 0-5,-2-2 1,1 1 0,1-2-3,-2 3 3,0 2 0,1-2 2,-1 3 3,0 1-9,0-2 4,0 0 0,3-1 0,-3-1 1,0-2-1,0-1 0,1 1 3,-1 1-3,2 0 0,-2 2 0,0-1 0,0 2 0,0 0 0,0-1 0,0-3 2,0 2-3,0-1 1,0-2 0,0 0-3,0 3 3,1-2 0,1 2 0,-2-1 5,0 0-7,0-2 2,0 3 0,0-2-1,0 2 2,0 0-1,0 2 0,0 0 2,0 0-2,0-1 0,0-2 0,0-2-3,0-1 4,0 0-1,0 2 0,0 0 3,0 0-4,1 5 1,-1-2 0,3 2-2,-3-2 2,0 0 0,0 1 0,0-1 1,0 1-1,0-2 0,0 1 0,0-2-2,0-2 4,0 1-2,0-2 0,0 3 3,0-1-5,0 2 2,0-1 0,0 3-3,0-4 6,0 3-3,0 1 0,0 0 2,0-2-3,0 2 1,0 0 0,0-2-2,0 0 2,0-3 0,0 2 0,0-2 3,0 2-5,0 4 2,0-3 0,0 4-2,0-2 6,0-1-4,0 1 0,0 0 2,0-2-5,0 0 3,0-2 0,0 0-4,0 0 8,0 0-4,0 1 0,1-2 1,1 1-2,-1 2 1,-1 0 0,0 0-1,0 0 1,0 2 0,0 1 0,0-1 2,0 0-5,2-2 3,-2 2 0,1 2-2,-1-2 6,3 0-4,-2 1 0,1 3 1,-2-3-3,1-2 2,1 1 0,0 2 0,-1-6 4,-1 3-4,0-2 0,2 0 0,0 2-4,0-4 4,-1 2 0,1 2 0,2-1 2,-3 2-2,2 0 0,-1 0 0,-1 0 3,1-1-3,0-1 0,-2 2 0,0 0 3,2 0-3,-1-2 0,-1 2 0,0-3 0,2 1 1,-2 0-1,0 2 1,1-2 3,1 0-4,-2 1 0,2-4 0,0-1-1,-1-1 1,1 1 0,-2 0 0,1 2 4,-1-1-4,0 3 0,0 0 0,0-2-1,0 3 2,0-2-1,0 0 0,2 1 2,-2 0-2,0 2 0,0-2 0,0 1 0,0-2 0,0 0 0,2 5 0,-2-4 4,0 2-4,0 1 0,0 0 0,0-3-4,0-2 8,0 0-4,0 1 4,0-4 1,0 1-2,0 3-2,0-1 1,0 1 0,0-1 3,0 2-5,0-2 1,0 2 3,0-1-4,0 1 0,0 0 0,0-1-1,0 1 2,0-2-1,0-1 0,0 2 2,0-1-2,0 0 0,0 2 1,0 0-2,0 2 3,0-2-2,0 2 0,0-4 3,0 4-3,0-3 0,0 1 0,0-1 8,0 1-3,0 2 1,0 1 1,0-2-6,-2 1 13,2 0-10,-2 0-3,2-4 4,-1-3-2,1-3-2,-2-1 0,2-4 3,0 0-8,0-16-12,0 1-51,0-8-65,0-12-66</inkml:trace>
  <inkml:trace contextRef="#ctx0" brushRef="#br1" timeOffset="185038.5835">13425 1794 76,'0'3'42,"0"0"-4,0-3-7,0 0 0,0 1-2,0-1-16,0 0 4,0 0 7,0 0-10,0 0 9,0 0-5,0 0-3,0 0 2,0 0-11,0 0 4,3 0 11,5 0-17,1 0 6,3 0-10,-1 0 0,-1 0 1,3 0 2,1 0-3,0 3 0,-3 0 3,1-3-9,-2 0 6,0 2 0,-1-2-1,-2 0 2,0 0-3,0 0 2,-1 1-9,1 1 3,-2-2 5,1 0 1,0 4-4,-1-4 7,0 0-3,0 0 0,0 2-7,-1-2 5,-1 0-9,0 0 9,-3 0-3,0 0 4,0 0 1,2 0 0,-2 0-1,0 0-1,0 3 4,0-3-2,0 0 9,0 0-6,0 0 3,0 0 3,0 0-6,0 2 12,0-2-15,0 1 1,0 2-2,0 2-5,0 0 6,0 5 1,0 0 3,0 3 1,0 0-4,0 0-1,0 4 0,0-1 6,-2 1-6,2 0 0,0-1 2,0 0 1,-2-1-1,2 0-2,-1 1 2,1-2 3,0 3-5,0-1 0,0 2 0,0-1-2,0 0 4,0-2-2,0-2 0,0 1 4,0-1-6,0-4 2,0 2 0,0 0-2,0-2 3,0 0-1,0 1 0,0 2 4,0 2-5,0-1 1,0 1 0,0 1-2,0 0 3,0 0-1,0-2 0,0 1 2,0 0-3,0-1 1,0 1 0,0-3-1,0 3 1,0-2 0,0 2 0,0 0 4,0-3-4,0 5 0,0-3 0,0 2-3,0 0 5,0-1-2,0 0 0,0-1 3,0-2-4,0 0 1,0 0 0,0-2 2,0 1 0,0 1-2,0-1 0,0 0 6,0 1-7,0 2 1,0-2 0,0 0-5,0 1 9,0-2-4,0 3 0,0-3 1,0 1-2,0 2 1,0 1 0,0-1-2,1 0 4,-1 0-2,2 3 0,0-2 5,-1 1-2,-1-2 2,0 4-4,0-1 2,0-2 2,0 3-5,0-4 0,0 2 3,0-1-4,0-2 1,0 1 0,0-2 5,0-1-4,2 2 8,0-1-9,-2 0 5,3-1-2,-1 4-3,-1-4 0,1 2 3,2-1 0,-3 2-3,2-1 0,-1 2 3,0 3-5,-2-3 2,2 3 0,-2-1 4,0 1 0,0-2-3,1-2-1,-1 0 4,2 0-4,-1-2 0,1 0 0,0 2-1,0-1 5,1 1-4,-3-1 0,1 3 3,1-1-4,0 1 1,-2-2 0,0 2 0,2-1 5,-1-4-5,1 5 0,-2-1 3,1-2-3,3 4 0,-4-1 0,3 1 0,-3 0 4,2-1-4,0 3 0,-2-2 1,3 0-3,-3-3 2,0-1 0,2 1 0,-2-2 2,2 0-2,-1-1 0,-1 4 0,2-1-1,-1 0 1,1 2 0,-2-2-1,0 1 5,1-4-4,2 4 0,0-2 0,-3-2-2,0 1 3,1-2-1,-1 2 0,0-1 4,0-2-5,0 1 1,0 1 0,0 2-3,0-3 4,0 2-1,0 2 0,0 1 2,0 1-2,0-2 0,0 1 0,0-3-1,0-2 1,0 2 0,0-5-1,0 5 4,0 1-4,0 2 1,0-3 0,0 3-2,0-1 4,0 0-2,0-2 0,0 4 2,0-2-3,0-1 1,0 1 0,0-2-2,0 1 3,0-2-1,0 2 0,0 1 4,0-2-5,0-1 1,0 3 0,0 1-1,0 0 2,0 0-1,0 1 0,0-1 3,0 2-4,0 1 1,0-3 0,0 1-1,0-2 3,0 0-2,0-1 0,0-4 5,0 2-6,0 0 1,0-1 0,0-2-2,0 3 4,0 1-2,0-2 0,0 2 5,0-2-7,0 1 2,0 1 0,0-2-2,0 1 5,0 0-3,0 2 0,0-5 5,0 2-4,0 1-1,0 2 0,-1-1 1,1-1 5,0 1-3,-2 0-1,1-5 5,1-2-9,0-1 2,0-1 0,0-2-2,0 0 5,0 1-3,0-1 0,0 0 4,0 0-6,0 0 2,0 0 0,0 0-2,0 0 5,0 0-3,0 0 0,0 0 3,0 0-6,0 0 3,0 0 0,0 0 0,0 0 4,0 0-4,-3 0 0,0 0 4,2 0-5,-1 0 1,-3 0 0,-2 0-3,0 0 6,-1 0-3,0-4 0,0 1 2,-1 1-5,1-1 3,-1 2 0,1-1-1,-2 1 4,-1-2-3,1 1 0,-2 2 0,2 0-4,0 0 4,1 0 0,1 0-1,-2 0 3,1 0-2,-3 0 0,1 2 1,1 1-2,2-2 1,-1 2 0,2-1-2,3-1 5,0 1-3,1-1 0,0-1 1,1 2-2,0-2 1,0 0 0,2 1-1,-1-1 4,-1 2-3,2-2 0,-3 0 0,2 0-3,-3 0 4,2 0-1,1 0 0,1 0 4,0 0-4,0 0 0,0 0 0,0 0 1,0 0 1,0 0 0,0 0 3,0 0 0,0 0-4,0 0-1,0 0 2,0 0-1,0-3-1,0-5 0,-2-2-2,0-1 3,0-1-3,1-2 2,-3 1-2,0-5-5,0-5 5,-1-4-6,1 12-1,1-3-34,0-1-91</inkml:trace>
  <inkml:trace contextRef="#ctx0" brushRef="#br1" timeOffset="197665.3058">12503 3190 275,'0'0'44,"0"0"-38,3-3-6,18 3 0,-7-3-1,0 1-34,1 0-118</inkml:trace>
  <inkml:trace contextRef="#ctx0" brushRef="#br1" timeOffset="198211.3371">12940 3160 262,'13'0'14,"4"0"3,-2 0-7,4-4-7,4 1-4,0 2 1,2-2-5,-10 3-47,0 0-42,1 0-37</inkml:trace>
  <inkml:trace contextRef="#ctx0" brushRef="#br1" timeOffset="198227.338">13348 3167 243,'6'2'45,"0"-2"-20,1 0 8,2 0-16,6 0-16,4 0-2,-7 0-13,-1 0-60,2 0-57</inkml:trace>
  <inkml:trace contextRef="#ctx0" brushRef="#br1" timeOffset="198242.3388">13701 3182 116,'10'2'140,"0"-1"-115,-4-1-9,6 0 0,3 0-8,3 0-6,6 0-2,-11 0-34,4 0-42,0 0-48</inkml:trace>
  <inkml:trace contextRef="#ctx0" brushRef="#br1" timeOffset="198644.3617">14072 3190 66,'11'3'52,"1"0"-40,-4-3-3,4 0-8,2 0 2,1 0-3,3 1-14,2-1-18,2 0-14,5 1-4,0-1 50,2 0 136,5 2-136,-3 0 6,1 2 7,0-3-13,-3 3 10,-6-2-4,-5 2 24,1-3-28,-7 1-1,-2-2 1,0 2-2,-2 0 3,0 0 0,2-2 27,0 2-13,4-1-7,3-1 2,7 0-12,10 0 4,5 0 1,2 0 30,4 0-17,-1 0-18,-8 0-9,-4 0 5,-9 0-28,-6 4-11,-11 0 36,-5-2-70,-1 0-8</inkml:trace>
  <inkml:trace contextRef="#ctx0" brushRef="#br1" timeOffset="199236.3957">14853 3156 130,'-6'-3'144,"1"-1"-86,4 3-27,-2-1 18,0 2-9,3 0-16,0 0-3,0 0-21,0 0 4,6 0 0,7 0 0,3 0-4,-3 0 0,5 0 2,-3 0-6,4 2 4,-6 6 0,2 2-1,-5 0 0,0 2 0,-2-3 0,-3 5-7,0-3 8,-3 4-19,0-1 0,-2 3 18,0 1-12,0 0 13,-5 0-1,-5-4 1,-2-3-3,5 0 4,-1-3-1,5-5 2,-4-2 3,3 1 6,1-2-1,-1 0-10,1 0 8,-1-2-8,0-8-7,-1-6-6,1-2-4,0-2 7,1-2-5,-1 1 9,-1 0 5,3 1 2,-1 5 1,-2 6 11,0 1 7,0 3 10,2 4-11,-1 1-8,1 0 1,3 0-12,0 0-14,0 0-57,0 0-145</inkml:trace>
  <inkml:trace contextRef="#ctx0" brushRef="#br1" timeOffset="199751.4251">15388 3139 189,'-4'-4'135,"2"0"-70,2 2-32,0 1-19,0-1-13,10-1-1,3 2 0,1 1 0,1 0 1,-3 0-1,-2 0 0,-3 0-4,-2 4 2,-2 7 0,-3 4 2,0 3 2,0 3 9,0 1 12,-12 3-7,0 2-14,1-1 10,-1-2-2,7-3-9,-2 0 10,6-4-10,1-1 5,0-1-6,0-4 5,0-2-5,5-3 0,7-2 0,3-3 1,-2-1 2,2 0 1,2 0-4,-2-7-22,-3-2-17,-7 3-22,-2-1-19,-1 2-71</inkml:trace>
  <inkml:trace contextRef="#ctx0" brushRef="#br1" timeOffset="200075.4437">15402 3338 375,'-1'-1'64,"1"-2"-35,8-2-6,20 0 15,6-2-32,1-1 1,-16 3-7,-3 1-59,-4 2-236</inkml:trace>
  <inkml:trace contextRef="#ctx0" brushRef="#br1" timeOffset="204596.7023">13322 2493 58,'0'0'54,"0"0"-15,0 0-18,0 0 2,0 0-1,0 0-16,0 0 7,0 0 2,0 0-2,3 0 14,-3 0-6,0 0 3,0 0-1,0 0-17,0 0 9,0 0-2,0 0-7,0 0 10,0 0-8,0 0 1,0 0 3,0 0-11,0 0 12,0 0-3,0 0-2,0 0 5,0 0-11,0 7-2,-4 0 1,-1 2 7,-2 1-9,1 1 1,-1 1 0,2 0 1,-2 1 1,0 3-2,1-3 0,-1 4 2,0 1-2,1-3 0,-1 1 1,1 1-1,0-2 2,2 2-2,-2-3 6,2 3-2,-2 1 2,3 0-6,-2 3 2,0 0-1,0 0 1,0 0-2,2 0 0,-1-3 5,1 0-7,-2 2 2,1-4 0,1 6 3,0-3-1,-1 2-2,0 0 0,-2 2 4,3 0-1,0 1-3,-2 1 0,1-1 7,3-1-2,-1-3-5,2 2 0,0-3 6,0-2-6,0 1 0,0 2 0,0-3-3,0 1 6,0-1-3,0 0 0,5-2 3,-3 1-5,1 4 2,1-3 0,-3-1-1,2 2 4,0-3-3,0 0 0,-2-3 3,2 0-5,1-2 2,-1-1 0,2 4-4,-1-1 7,0-3-3,0 0 0,1 1 2,0 2-4,0-1 2,0 0 0,2 2 0,0-3 1,-3 2-1,5-1 0,-2 1 4,1-1-7,-1-2 3,0 3 0,0-2 0,0-1 5,0 2-5,-2-2 0,2 0 2,-2-2-5,0 1 3,0 1 0,0-3 0,0 2 5,-1-3-5,2 1 0,-3-1 3,1-3-5,-3 2 2,1-2 0,-2-1 4,0 0 2,0 1-3,0-1-3,1-1 6,-1 2-1,0-2-5,0 2 0,2-2 3,-2 0 1,0 0-4,0 0 0,0 0-12,0-2-6,0-5-27,0-3-89,0-2-105</inkml:trace>
  <inkml:trace contextRef="#ctx0" brushRef="#br1" timeOffset="205189.7362">13180 3745 97,'-3'0'56,"2"0"-18,-1 0-15,2 0 7,0 0 0,-2 0-9,2 0 9,0 1-9,0-1 2,0 2 7,0-1-4,0 2 11,0 1-16,0-1 3,0 3 2,8 1-19,4-1-1,0 0-1,2 1 1,-1 2-2,0-1-4,0 1 0,1 2-2,1-3 5,-3 1-3,-1 1 0,1-3 2,-5-1-2,0-2 0,-3-1 0,0 1-3,-4-3 4,1-1-1,-1 0 0,0 0-5,0 0-5,0 0-14,0-1-22,0-10-19,0 6-40,0-2-22,0 1-13</inkml:trace>
  <inkml:trace contextRef="#ctx0" brushRef="#br1" timeOffset="205692.765">13246 3765 79,'-8'0'127,"1"0"-59,5 0-23,1 0-13,1-2 2,0 0-15,0 2 8,0-3 7,0 3-20,0-4 4,0 4-16,8-6 0,5 1 17,2-1-17,0 1 2,0 0-4,-1-1 3,-1 1-6,-2 1 3,1 2 0,-3-1-5,-4 3 2,0-2 0,-4 1-2,2 1 4,-2 0 1,-1 0 0,0 0 4,0 0 21,0 0-21,0 0 15,0 0-11,0 0-4,0 0-4,0 1 0,0 9 0,0 2-3,-1-2 8,-3 5-5,4-2 0,-3-2 2,3 0-4,-2-5 2,2 1 0,0-4 0,-2-1-1,2-2-3,0 0-21,0 0-34,0 0-38,0 0-97</inkml:trace>
  <inkml:trace contextRef="#ctx0" brushRef="#br1" timeOffset="206604.8171">13267 3735 157,'-4'2'61,"1"-2"-30,0 0-12,3 0-6,0 0-4,0 2 17,0-2 2,0 0 9,0 0-4,0 0-21,0 0 0,0 0-10,0 0-1,9 0 11,-2 0-9,1 0-2,0 0-1,1 0 5,-2 0-7,-3 0 2,0 0-2,-2 2-3,-2 3-2,0 3-5,0-1 11,-2 2 1,-6-1 4,-1-4-4,2-1 0,2-1 4,2-2-1,1 0 1,2 0 8,0 0-10,0 0 6,2-3-8,11-11 0,6 2 1,-1 2 2,2-1-3,-3 6 0,-4 0-12,-4 5 9,-5 0-14,-4 0-4,0 0 9,0 8 1,-6 3 11,-9-1 14,0-1-5,1-5 18,1 0-5,4-2-9,5-2 12,1 0-22,1 0 11,2 0-14,0 0-2,0 0 2,0-2-1,0-1 1,5 2-4,-2-1-17,-3 2 2,0 0-1,0 0 4,0 0 16,0 0 3,0 0-2,-8 0-1,1 0-6,4 0-41,1 0-90,2 0-92</inkml:trace>
  <inkml:trace contextRef="#ctx0" brushRef="#br1" timeOffset="208025.8983">12806 3939 205,'-2'-14'80,"1"4"-47,-1 5 7,2 1 1,-1 2-3,-3 2 8,4 0-21,0 0-7,-2 0-7,1 0-6,-1 11-8,1 9 3,1 8 0,-6 3 7,5 12-6,-1 0 3,-1-4 6,-1 0-10,-1-1 11,4-3-11,-3-2 2,-1-6 2,4-3-4,-1-5 0,2-6 0,0-5 7,0-3-10,0-3 3,0-2-11,0 0 6,0 0-20,0-6-4,0-12-11,0-4-55,0-2 21,0 9-27,0 0 9,0 0 7</inkml:trace>
  <inkml:trace contextRef="#ctx0" brushRef="#br1" timeOffset="208753.9401">12756 4079 23,'0'-33'121,"2"5"-70,-1 10-5,6 2-14,-2 2-19,0 1 4,0 2-13,0 4-1,-3 1 14,-2 1-12,2 5 4,-2 0 3,1 0-10,-1 0 12,3 0-5,1 6 11,-1 10 38,2 4-44,0 1 4,0 6 2,2-1-19,0-2 10,-1 0-11,-3-5 2,3 1 1,1-2 2,-3-3-5,-1-4 0,3 1 5,-2-3-7,0-2 2,-1-4 0,1 2-1,1-1 2,-3-1-1,1-1 0,2 0-1,-2-2-1,2 0 2,-1 0-4,0-2 0,3-12-6,0-6-2,-2-2-11,1-5-21,0-1 10,-2 3 13,2-2-4,-5 5 0,2-1 12,0 8 12,-3 3-1,0 2 2,0 5 2,0-1 11,0 5 7,0 1 13,0 0-8,0 0-6,0 0-5,0 0-11,0 0 11,0 7-13,0 8 1,0 6 20,0 3-17,0 3 6,0 2 1,0 0-12,0 0 20,0 0-12,0 1-6,0-2 9,0 5-8,0-3 4,0 0-3,0-3 1,0-3 2,0-5-7,1-4 5,-1-6-3,0-2 2,0-5-4,2-2 0,-2 0-3,1 0-2,6 0-17,-4 0-42,0-7-41,4-1-181</inkml:trace>
  <inkml:trace contextRef="#ctx0" brushRef="#br1" timeOffset="209291.9708">13177 4297 184,'2'0'80,"-2"1"-34,0-1-13,0 0-6,0 0-12,0 0-11,0-5-4,0 1 0,0-1 5,-7 2-3,1 2 4,-1-1 18,1 2-4,-3 0 4,0 0-12,2 0-11,1 0 4,-2 0-5,-1 0 0,3 0 0,1 10 7,-2 0-7,2 1 2,3 1 1,1-2 13,1 1-12,0 1 1,0-2 0,0 1-1,1 2 1,8-1 1,3 2-6,-1-3 16,4 2-14,0-2 3,3-6-2,2 0 3,2-5-9,0 0 3,-10-1-15,-1-12-40,2 0-137</inkml:trace>
  <inkml:trace contextRef="#ctx0" brushRef="#br0" timeOffset="240814.7738">13231 2166 167,'0'0'44,"1"-2"-14,-1 0 4,0 2-8,0-1 1,0 1-2,2 0 0,-2-2 15,0 2-24,0 0 1,0-1-5,0 1-8,0 0-1,0 0-3,0 0 0,0 0 3,0 0 1,0 0-4,0 0 10,-6 3-7,-7 7-1,0 3-2,-3 1 0,0 5 3,2 0-3,-3 1 0,2 2 5,0 2 1,0 0-6,-2 1 0,2 2 2,0 1-1,-2 1 2,1-1-3,-1 2 0,2 0 5,-1 0-6,3-4 1,3-1 0,0 2 1,4-2 0,-1 4-1,0-1 0,1 2 4,-1 6-6,0-3 2,1 0 0,2-1-1,-1-2 3,3-2-2,2-5 0,-1 1 2,1-3-3,0 0 1,0 0 0,0 0-3,0 1 6,0-4-3,0 2 0,0-3 3,0 1-7,0-1 4,0-1 0,0 1-1,1 1 3,4-1-2,-1 0 0,2 2 3,0-1-7,-2 1 4,2 0 0,-2 1-1,2 0 4,-3-2-3,2 0 0,-2-1 5,2 2-10,-2-4 5,3 3 0,-2-1 2,2-1 3,1 0-5,-1 1 0,-1 1 3,1-3-3,0-1 2,-3-1 2,2-2 4,-1 1-5,-1-2 8,0 2-4,2-1-6,-2-2 14,0 3-14,1-4-1,-1-1 0,-1-3 5,-1 1-5,2-5 0,-2 0-12,-1 0-8,2-9-81,1-11-158</inkml:trace>
  <inkml:trace contextRef="#ctx0" brushRef="#br0" timeOffset="242353.8619">13104 2154 122,'-5'3'68,"3"-2"2,0-1-15,2 1-9,0-1-8,0 2-21,0-2 8,0 0-17,0 0-1,0 0 6,0 0-11,12 0 11,5 0 6,3 0-16,5-10 14,2-4-12,-1 0-2,1-1-3,-2 2-11,-5 2 9,-5 4-7,-5 1-18,-3 3 25,-5 3-5,-2 0 7,0 0 11,0 0-7,0 0 12,0 0-9,0 0-3,0 0 4,-2 0-8,-3 4 0,-1 8-2,-3 5 9,2 4-7,1 1 0,-1 2 4,2 0-3,1 1-1,1-4 0,0-2-1,1-1 4,2-2-3,-2-3 0,2-2 0,0-3-3,0-3 3,0-1 0,0-1-1,0-3-2,0 0 3,0 0-2,0 0 2,0 0 0,0 0 2,-1 0-1,-4 0 4,0-6 0,-4-1-7,0-5 2,-1 3 0,1-1 4,-2-3-4,1 0 5,1-3-2,0 0 1,5 0-7,-3-1 3,5 4 0,2 1-6,0-2 6,0 4 0,0 2 3,0 0-2,0 3 3,0 0-4,0 3-1,0 2-5,0 0 0,3 0 6,4 0-3,2 0 7,1 0-5,-2 0 1,0 0 0,-1 0-3,-2 2 3,-4 1 0,3 3 0,-2 0-2,-1 1-1,-1 4 3,0 4 0,0-1 4,0 1-3,0 0 1,0-3-1,0-2 6,-1-2-7,1-2 0,0-3 0,0-3 2,0 1-2,0-1 0,0 2-1,0-2-7,1 0 7,6 0-8,1 0-6,1 0 13,1 0-11,-2 0 10,-1-6 2,-2 0 1,-2 1 2,-1 1 2,-2 1-3,0 3 4,0 0 1,0 0-4,-5 0 11,-4 0-11,1 0 7,3 0-6,1 0-1,1 0 7,2-2-5,1-2-5,0-4 1,0-2-35,7-3 9,4 0-2,-6 6-42,2-1-60,-6 5-137</inkml:trace>
  <inkml:trace contextRef="#ctx0" brushRef="#br0" timeOffset="243887.9496">12606 1314 267,'0'-4'77,"0"-1"-8,0 5-22,0 0-29,0 0-1,0 6-15,0 10-2,0 8 24,0 4-17,0 4 7,0 2-8,0 3-6,0-2 13,-2-3-10,0-2-1,2-2-1,-3-3 6,3-7-8,0-7 1,0-2 0,-2-3-3,2-6 3,0 0-4,0 0-11,0-16-31,0-5-30,0-7-25,0-1 9,0-1 24,3-2-16,-1 5 27,-2 1 45,0 6 12,0 2 19,0 2 8,0 4 0,0 5 0,0 2-14,0 0-2,0-2 0,-2 5 1,2-5 21,0 3 7,-1-2 1,1-1 1,0 3-29,0-1 7,0-2 4,0 3-20,0-1 7,0 1-11,7 1 0,-3-2 1,0 4 4,-1-2-4,-1 3 11,1-2-6,-3 2 17,0 0-12,0 0 2,2 0 4,0 5-15,1 4 5,3 4 0,1 5-3,2 2 7,-1-2-7,0 3 1,2-2 4,-1-1-7,-2-2-2,-1-3 0,1-2 3,-3-4-6,0-1 3,-2-3 0,1-3-1,-1 0 4,0 0-3,1 0 0,3 0-12,1-6 12,2-7 3,-1-6 2,2 0-5,-2-2 0,-1-1-3,-2 5 3,0 2-4,-2 2 0,-1 6 4,0 3 0,-2 1 0,0 1 4,0 1-4,0 1 0,2 0 1,-2 0-1,0 0 1,1 0-1,-1 0 0,0 0 6,0 0-7,2 0 1,-2 0 0,0 0-3,0 0 3,0 0 0,0 0-4,0 0 11,0 0-7,0 0 0,0 0 0,0 0 5,0 0-4,0 0-1,0 10 0,0 5 4,0 5-4,0 3 5,0 4-4,0 2 18,0 3-19,0 1 7,0 0-5,0 0 7,0-4-8,0-4-1,0 1 0,0-6 3,0-4 0,0-5-3,0-4 0,0-2 7,0-3-8,0-2 1,0 0 0,0 0 1,0 0-1,0 0-17,0 0-36,0 0-136</inkml:trace>
  <inkml:trace contextRef="#ctx0" brushRef="#br0" timeOffset="244243.97">13010 1641 143,'0'-5'122,"0"-1"-43,0 5-18,0-5-17,0 5-12,-3-2 0,-7 3-28,1 0 4,-1 0-8,-2 5 5,5 7-7,-2 4 2,4 5 0,2 6 19,3-4-17,0 0 17,3-2-3,15 1-13,2-8 8,7-4-11,2-5 0,1-5-4,2 0-3,-16 0-34,-1-8-98,-3-2-241</inkml:trace>
  <inkml:trace contextRef="#ctx0" brushRef="#br1" timeOffset="294392.8383">9638 2669 70,'0'-4'54,"-2"2"-22,2 2-11,0-3-2,0 0 13,0 3-6,0-1-4,-1-2 9,-1 0-8,2-2 0,0 2-22,-1-1-1,-2-1-3,3 1-23,0 0-6,0 3 10,-1-2-6,1 0-5,-2 1-3,2 2-27</inkml:trace>
  <inkml:trace contextRef="#ctx0" brushRef="#br1" timeOffset="294710.8565">9638 2669 10</inkml:trace>
  <inkml:trace contextRef="#ctx0" brushRef="#br1" timeOffset="295254.8876">9638 2669 10,'-20'-77'36,"20"77"7,0 0 5,0 0-8,0 0 3,0 0 5,0 0-17,0 0 12,-2 0-19,2 0-4,-2 0 6,-1 0-9,-2 2 11,0 5-12,-3 3-13,-1 0 8,1 2-9,-4 3 6,2 2 8,1 1-15,-4 5 15,0 2-12,1 1 0,2 2 8,-1 5-11,-1 0 0,2-1 8,0 1-4,1-1-5,3-5 0,2 0 1,0-1-4,2-4 3,1 3 0,-2 2 1,3 0 2,-1 4-3,-1-3 0,2 4 2,-1-4-3,1 3 1,0-6 0,0 0 0,0-1 5,0-1-5,0 0 0,0-2 0,0 3-2,0-2 2,0 1 0,0 2 0,0 1 4,0-1-4,0 0 0,0-3 1,0 0-1,0-2 1,1-2-1,2 2 0,1-4 6,1 1-7,0 1 1,0-5 0,0 3-2,0-3 3,2 2-1,-1 0 0,-2 1 4,1-2-4,0 3 0,0-2 0,-2-2-1,2 3 2,-2-6-1,3 4 0,-3-4 3,0 0-4,2-1 1,0 0 0,-1 2 1,1-2-1,-2 0 0,2-1 0,-2 2 8,4 3-8,-1 0 2,1 2-1,-2-2 16,2 4-14,-5-5 4,-1 0-4,-1-5 2,0-2-3,0 0-2,0-4 1,0-1-6,0 0 5,0-12-19,0-1-18,0-7-88,0-7-80</inkml:trace>
  <inkml:trace contextRef="#ctx0" brushRef="#br1" timeOffset="296486.9581">9467 2651 144,'-1'3'99,"-1"0"-36,0-3 5,2 2-13,0-2-19,0 0 6,0 0-26,0 0 1,0 0 6,0 0-21,0 0 7,7 0-9,8-6 1,5-5 1,2 1-1,0-2-1,-1-1 0,1-2-7,-3 2-6,-1 0-4,-3 1-10,-3 2 8,-4 6-6,-3 0 23,-2 2 0,-3 2 4,0 0-1,0 0 22,0 0 1,0 0 6,0 0-27,0 0 9,0 0-4,0 0-5,0 4-6,-3 8 3,-2 4 0,0 1 2,0 3-2,1-2 0,3-1 0,-1 1 4,2-2-5,0-2 1,0-1 0,0-2-4,0-2 4,0-5 0,0 0-2,0-3 4,0-1-3,0 0 1,0 0 0,0 0 4,0 0-1,-4 0-3,-5 0 0,1 0 0,-4 0-2,0-3 2,-1-3 0,3-2-1,-2 0 5,4-1 0,-1-2 1,5 3 3,0 2-10,2 2 2,1 1 0,1 0-4,0 1 4,0-1 0,0-1 0,0-2-3,4 2 0,3-3 3,3 3-13,-3 0 12,-2 4-19,-2-1 15,-1 1 3,-2 0-1,0 0 3,0 0 0,0 0 2,0 0 19,-3 0-21,-2 0 3,1 1-3,4 3-3,0-1 1,0 1-28,0-2-75,0 0-16,0 2-142</inkml:trace>
  <inkml:trace contextRef="#ctx0" brushRef="#br1" timeOffset="297191.9984">9076 2222 89,'-1'-1'223,"-1"1"-128,2 0-40,-2 0-14,2 0-19,-2 5-19,2 10 1,0 4 3,0 8-2,-1 4 12,1 3-16,0 0 3,-2 2 2,2-2 0,-1-5-6,-1-2 0,1-8 0,1-6 1,0-3-1,0-8 0,0-2 0,0 0-2,0 0-2,0-2-21,0-12-26,0 5-52,0-3-35,0-2-5</inkml:trace>
  <inkml:trace contextRef="#ctx0" brushRef="#br1" timeOffset="297799.0331">9058 2322 76,'-5'-21'39,"1"2"1,4 8 5,0 0 5,0 4-1,0 2-3,0 2-3,0 2-23,0 1 5,0 0-13,0 0-12,0 0 11,4 0-11,2 0 9,4 3-3,0 6-1,-1 1-1,1 4-4,-3-3 3,1 5 0,-3-1-1,0 1-2,-1-1 1,-1-1 3,-2 1-4,-1-3 0,2-3 2,-2 1 4,1-5-5,-1-1 0,3-4 2,-2 0 2,1 0-8,1 0 3,0 0-2,2 0-5,2 0 5,-2-11 0,4-4-2,-1-3-25,0-5 5,0-1-8,-1 0-14,2-1-1,-4 5-2,-2 2 41,-2 6 8,-1 2 0,0 7 42,0 1 16,0 2-15,0 0 9,0 0-19,0 0-13,0 2-13,-3 12-3,-1 2 4,0 6 1,1 4-6,1 6 11,2 3-13,0 1 10,0 3-5,0-2-2,0-4-1,0-8-3,0-6 0,0-6 0,0-7 3,2-4-3,-2 0 0,0-2-8,0 0-12,1 0-63,-1 0-111</inkml:trace>
  <inkml:trace contextRef="#ctx0" brushRef="#br1" timeOffset="298208.0565">9348 2483 198,'0'0'97,"0"0"-36,0 0-15,0 0-4,0 0-8,0 0-29,0 0 9,-7 0-10,-2 0 1,1 0 9,-1 4-12,-1 5 9,2 4 3,1 1-14,2 3 21,5-2-20,0-1 4,0-1 1,0 1-1,12-6-5,5-3 0,1-3-8,5-2 6,-11 0-31,1 0-75,-1-10-186</inkml:trace>
  <inkml:trace contextRef="#ctx0" brushRef="#br0" timeOffset="307394.582">10074 1441 94,'0'-3'96,"0"3"-31,0 0-16,0 0-13,0 0-11,0 0-16,0 0-1,0 0 9,0 0-11,0 0 12,0 0-1,0 0-4,0 0 15,0 0-18,0 0 1,-1 0-1,-5 0-7,2 0 2,-3 6-5,2-1 3,-3 1 2,-1-1-3,1 0-1,-3 1 0,2 1 6,-1 1-8,0-1 1,0 4 0,-2-2 0,1 1 2,1-1-2,-1 0 0,0 1 5,2-3-5,-1 2 0,2-2 0,-2 2 0,-2-1 3,0 3-3,-1 2 0,-2 2 7,-2 2-9,0-3 2,1 5 0,-3 1 8,5-6-5,-3 1-3,2-1 0,1 2 6,1-3-6,1 0 0,0 2 0,2 3-1,-3 3 4,2 1-3,-1 0 0,-1 0 5,2 4-4,1-4-1,0 1 0,0 2 0,2-1 3,-1-1-3,-1 4 0,0-1 5,0 3-4,2-2 0,-3 1 3,2-1 0,1-3 1,1-1-5,0 0 0,0-3 4,2 1-5,0 1 1,0 5 0,-1-1 3,-3 5 5,2-1-8,-1 2 0,2-4 4,-3 0-3,4-1-1,0-2 0,0-1-1,2-2 5,1 1-4,0 1 0,-1 2 2,0 0-3,1 3 1,-1-1 0,-2 3 0,3-3 4,-1 2-5,1 1 1,0-4 0,1 3 0,-1 0 0,0 3 0,0-2-2,1 3 6,1 3-4,-2 0 0,2 0 1,0-6 3,-1 3-4,1-3 0,0-2-1,0 1 7,0-2-6,0 3 0,0-2 0,0 1 0,0 2 0,0 0 0,0-1 1,0 1 5,0-2-6,0-3 0,0 0 0,0 0-1,0 1 2,0-2-1,4 0 2,0 2 5,1-1-7,-2-2 0,3 0 0,0-3-3,-1 2 5,2-4-2,-1 1 0,0 1 2,2-2-3,0 4 1,-1 2 0,-1-2-1,1 1 3,0 3-2,-2-3 0,0 1 4,-2-6-4,2 4 0,0-4 0,0 1 0,1-1 0,0 0 0,2 1 0,-1 0 4,2-1-4,-1 0 0,0 2 0,2-2-2,-3-2 3,3 1-1,-2-4 0,2 1 3,0-3-6,2 0 3,0-2 0,0 2-2,3 2 3,-1-2-1,5 0 0,-2 2 4,5 1-6,-2 1 2,2-4 0,-1 5-3,1-1 5,1 1-2,-1 1 0,-2-1 4,2 0-6,-4-1 2,-1-1 0,0 0 1,-6-3 3,3 1 0,-4-3 5,0 2-6,-4-4 7,-1-4-10,-1 0 2,-3 0-1,1-4 3,-2-1-4,0 0 0,0 0 2,0 0-9,0 0-8,-5 0-27,-8 0 9,-4-4-6,2-6 6,-4 1 2,1 0-15,1 0 8,7 2-24,0 1-53,0 0-14</inkml:trace>
  <inkml:trace contextRef="#ctx0" brushRef="#br0" timeOffset="307821.6064">9725 4846 48,'-17'0'113,"2"0"-83,10 0 1,4 0 2,-1 0-17,0 0 5,-1 0-6,1 0 17,1 0 21,1 0-13,0 0 8,0 0-14,0 0-20,0 0 7,0 0-11,0 0 1,0 0 2,0 0-9,0 0-1,3 0 4,12 0-6,5 0 17,4 6-15,2-1 5,4 2 2,2 0-3,-2 3-4,0-1-3,-2 0 3,-3 0-3,-3 4 0,-3-4 0,-2 1 0,-4-2 5,-2-1-6,-2-1 1,-4-1 0,2-3-2,-6-2 2,-1 0-1,0 0-5,0 0-28,0 0 9,0 0-16,0-7-19,-7-1-3,-2-5-26,0 6-13,1-2 13,-1 0-24</inkml:trace>
  <inkml:trace contextRef="#ctx0" brushRef="#br0" timeOffset="308704.6568">9820 4864 133,'-18'2'77,"4"2"-39,13-3 19,-1-1 12,2 0-25,0 0 1,0 0-28,0 0-11,0 0 16,3-1-11,9-8 8,5-2-1,2-2-18,0-1 6,0 2-6,-1-2 0,1 4-4,-5-1 4,0 5-1,-3 1 1,-1-1-16,-3 6 14,-2-2 0,-1 0 2,-4 1-2,0 1 6,0 0 4,0 0 14,0 0-11,0 0 7,0 0-11,0 0-4,0 5 0,0 10 0,1 3-3,3 4 1,1 1 5,1 1-6,1-4 0,-2-4 0,0-2-3,0-3 7,-1-3-4,-1-5 0,-3-2 2,1 2-3,-1-3 1,0 0 0,0 0 1,0 0 5,0 0-6,0 0 0,0 0 6,0 0-4,0 0-2,0 0 0,-8 0 1,0 0 5,-2 0-6,-4 0 0,1-4 3,0-1-8,0-1 5,-1-3 0,6 1-4,-1-3-3,4 1 7,2 3 0,1 1 0,1 3-4,1 0 4,0 0 0,0 2-6,0-1 4,0 2 1,0-2 1,0 2-1,0 0-3,0 0 4,-4 0 0,-1 0 0,-5 0 4,2 0-4,-3 0 0,5 0 0,-1 0 0,4 0 0,3 0 0,0 0-3,0 0-5,3-5 8,9-3 0,3 1 1,-3 6-5,0-3 4,-5 2-3,0 2 2,-5 0-17,-2 0 18,0 0-4,0 0 4,0 0-5,0 0 5,1 0-9,6 0-10,-2 0-61,2 0-43,3-1-90</inkml:trace>
  <inkml:trace contextRef="#ctx0" brushRef="#br0" timeOffset="309128.6812">10467 4373 75,'-5'0'0,"2"0"0,1 0-1,-1 0-10,-2 0-52</inkml:trace>
  <inkml:trace contextRef="#ctx0" brushRef="#br0" timeOffset="310557.7628">10340 1095 33,'0'-3'167,"0"-1"-98,0 4-21,0 0-17,0 0-6,0 0 4,0 0-11,0 0 6,0 9-16,0 10-5,0 6 29,0 7-18,0 5-2,0 2 3,-2 2-12,2 2 11,0-6-13,0-3 0,0-5 8,0-4-6,0-5-1,0-7-2,0-2 6,0-5-7,0-3 1,0-1 0,0-2-4,0 0-11,0 0 3,0-3 5,0-12-18,0-2-16,0-3 9,-1-2 14,-1-1-8,2-1-17,0 2 15,-2-3-15,2 2 2,0 2 34,0 1 7,0 2 31,0 2 9,0 2 5,0-1 2,0-2-19,7-1-18,0 0 5,1 4-14,-1 1 1,-1 2 0,-2 6 3,-2 3 0,-1 2 0,1 0-1,-2 0 4,1 0-7,3 0-1,-1 0 6,2 2-3,-1 8-3,1 7 6,2 1-6,-3 4 17,0 2-15,-1 2 3,2 2 8,0-2-10,-2-2 0,3-2-3,-2-3 6,0-3-3,-1-5-2,1-6 1,-1-1-2,-2-4 3,3 0-5,2 0 2,1 0-4,2-14-2,1-3 3,1-5-20,0 1 16,-4 1-16,0-2 19,-1 1 4,-2 3 0,-2-1 5,-1-1-3,1 3 0,0 7 0,-2 1 3,0 3-2,2 4 8,-2 2-8,0 0 11,0 0-14,0 0 2,0 0-2,0 0 0,0 8 0,0 7 0,0 3 0,0 5 5,0 4-5,0 2 0,0 5 2,0-3 2,0 1 4,0-1 0,0-3-7,0-8 16,0 2-15,0-6 3,0-4-3,0-3 4,0-1-7,0-2 1,0-2-8,0 1-1,0-5-39,0 0-62,0 1-96</inkml:trace>
  <inkml:trace contextRef="#ctx0" brushRef="#br0" timeOffset="310923.7838">10689 1510 128,'2'-2'73,"2"1"3,-4-1-10,0 1-3,0 1-5,0-3-19,0 3-14,0 0-11,-7 0-1,-2 0-1,-1 0-12,-1 9 0,1 6 0,2 1 1,1 4-2,4 0 2,3-1-1,0-1 7,0-1 0,11-2-6,9-8 2,8-5 3,4-2-11,7-9 5,-19-5-29,3-4-59,-1-2-173</inkml:trace>
  <inkml:trace contextRef="#ctx0" brushRef="#br0" timeOffset="321729.4019">1211 7855 85,'-1'-3'118,"1"1"-57,0 2 8,0-1-8,0 1-17,0 0 6,0-1-22,0-1-4,0 0 0,0 2-20,0-2 10,0 1-11,0 1 0,0 0 1,0 0-4,-2 0 0,1 0 0,1 14-10,-2 5 9,1 7-2,-2 5 3,0 9 5,2 0-3,-2 0-2,-1 0 0,1-2 7,-2-4-7,1-2 0,1-5 0,0-8-2,-1-2 6,1-6-4,3-6 0,-2-3-4,1 0 4,1-1-14,0-1-5,0 0 7,-2 0-23,0-5 1,2-8-38,0 3 0,-2-1-50,2-1-63</inkml:trace>
  <inkml:trace contextRef="#ctx0" brushRef="#br0" timeOffset="322478.4447">1156 8001 113,'0'-26'46,"6"0"2,-3 10-17,4 1-9,-2 1-4,1 1 4,1 1-1,0 1-17,-3 4 14,0 3 2,-1 0-8,-1 1 9,-1 3-15,3 0-2,-2 0 11,1 0-15,2 0 9,2 5-5,1 6-2,1 0 12,-1 3-11,0 5 0,0-2 3,-1 4-2,-3 2 1,1-1 8,-2 1-10,-1-2 13,-1-4-16,1-1 1,-1-1 2,2-5 2,-2 0-1,1 0-1,-1-3 0,1-2 4,2-3-7,-3-1 0,-1-1 0,3 0 3,3 0-5,-2-1 2,3-11 0,1-7-5,1-3-2,-1 0-14,1-5 4,-3 2-17,-1 0 21,0 4 2,0 1 11,-3 5-2,0 1 4,-1 4 0,1 1 7,-2 1-1,2 2 7,-2 0-15,2 2 4,-1 3-6,-1-1 6,0 2-4,0 0 11,0 0-8,0 0 7,0 0-10,0 5 2,0 9 2,0 4 0,0 5 7,0 3-8,0 0 1,0 5 1,0-1-3,0 2-2,0-3 10,0 1-7,0-1 0,0-1-2,0-5 6,0 0-7,0-3 0,0-4 1,0-4-1,0-5 4,0-1-3,0-3-1,2-3 2,-2 0-6,0 0-11,0 0-53,0 0-42,0 0-71</inkml:trace>
  <inkml:trace contextRef="#ctx0" brushRef="#br0" timeOffset="323025.476">1486 8176 259,'0'-2'81,"0"-3"-32,0 5-5,2 0-11,-1 0-28,3 0 3,4 0-8,0 0 0,2 0 2,2 0-1,1 0-1,-1 0 0,-2 4 2,0-2-2,-3 1 0,-2-1 0,-2 0-5,1 2 5,-3 1-2,-1 2-2,0 0 0,0 4 4,0 1 0,0 1 2,-3 2 9,-6 2-10,-1-1 5,2 0 0,0 2 0,0-3-5,-1-1-1,2 1 2,2-4-4,1 0 3,0-4-1,2-1 0,2-1 2,0 0-3,0-4 1,0 2-1,0 0-1,0-2 4,2 2 6,8 0 10,2 0-17,-1-3 7,1 1-8,0-1 1,0 0 0,-2 0-1,-2 0-1,0 0-1,-2 0-36,-5 0-15,-1 0-39,0 0-73</inkml:trace>
  <inkml:trace contextRef="#ctx0" brushRef="#br0" timeOffset="323478.5018">1506 8318 201,'-7'-5'179,"6"-1"-101,1 2-22,0-1-37,14-1 6,5 3-5,1-4-15,-3 3 6,-1 0-9,2 3-2,-5 1 0,0 0-10,-1 0 8,1 0-43,-6 1-50,-2 4-57,0 1-52</inkml:trace>
  <inkml:trace contextRef="#ctx0" brushRef="#br0" timeOffset="323879.5249">1758 8279 54,'0'-7'272,"0"0"-155,0 6-39,0 1-30,0 0-28,0 0-15,-1 1 2,-1 19-7,1 4 0,1 8 23,-2 1-22,2-3 7,0-4-8,0-4 1,0-7-7,0-6 6,0-9-43,0 0-46,0 0-207</inkml:trace>
  <inkml:trace contextRef="#ctx0" brushRef="#br0" timeOffset="325453.6149">1758 7622 289,'-10'-15'55,"0"1"13,5 4-14,-2-1-30,3 4 11,-3 1-25,1-1 10,-3 0-6,0-2-12,-2 2 8,-1-4-10,-1 1 4,-2 0-1,-2 1 3,-3 2-6,0-2 0,-3 3 5,-1 3-6,-1 1 1,0 0 0,-2 2 7,2 0-1,-4 0-5,1 0-1,-2 0 4,0 0 1,2 5-3,-1 3 2,1 0 8,1 0-3,0 2-8,1-1-1,0 2 9,1 0-7,4 1-2,-1-2 0,6 1 1,-2-1 6,4 4-7,-3 0 0,2-1 3,-1 4-1,-2 2-2,2 3 0,-2-3 1,4 3 6,2 0-7,0-3 0,6-1 0,-1-2-3,3 3 5,0-3-2,0 1 0,1 2 7,0-1-8,0 5 1,0-2 0,2 2-2,-1 2 3,1-1-1,1 2 0,0-1 4,0 1-6,0-1 2,0-2 0,0-2-1,0-2 1,0-2 0,0-1 0,0-2 2,0 3-3,3-2 1,4 1 0,1 3-2,0-2 3,2 0-1,0 1 0,0-1 7,0-1-10,0-1 3,-1-2 0,-1 0-5,0-1 7,2-2-2,0 2 0,0 2 3,2-2-4,-2 0 1,2 1 0,-1-2-5,0-1 7,-1 2-2,1-4 0,-1 2 3,0 1-4,2-1 1,2 1 0,-1 0-3,0-2 5,1 0-2,0-3 0,-3 1 2,2-1-4,1 0 2,-1-1 0,1 0-4,-1-2 8,0 3-4,3-2 0,-3 1 6,1 2-10,2-2 4,-1 1 0,-2 0-2,0-2 5,-1 2-3,0-3 0,-2 2 1,3-2-5,-1-1 4,1 1 0,3 0-3,-2-1 8,1 0-5,4 1 0,-1-1 1,0 2-6,1-3 5,-1 2 0,1-2-2,-1 3 2,-3-4 0,2 2 0,0-2 0,-1 1-8,0-1 8,2 0 0,-2 0-2,3 0 3,0 0-1,-1 0 0,2 0 1,-3-5-4,1-4 3,-1 2 0,1-3-3,2 0 9,-2 1-6,2-1 0,-2-1 0,-2 0-3,-1-1 3,-5 0 0,2-1 0,-4-4 1,2-1-5,0-1 4,-2 0-2,3-1-5,-3-2 4,-2 3 3,3-4-2,-4-1 4,1 0-8,-2 0 6,1 0-1,0-3-9,0 3 9,2 0 1,-4 1 0,0-1 6,1-1-6,-1 0 0,0 1 0,-3-1-5,0 1 6,2 2-1,-1-3 0,-1 5 8,0-3-9,0 2 1,0 0 0,-1 0-3,-7 1 6,3-1-3,-4 0 0,3 0 9,1 0-9,-2 0 0,0-2 0,-1 0-2,-1 0 5,2 2-3,-5 0 0,-1-2 8,-1 1-8,-6 2 0,-2 0 0,-7 1 8,0 1-5,-5 1 0,-3 4-1,1-1 2,-3 3 4,4 0-8,0 0 0,-2 2 3,2-1 0,0-1-3,-1 2 0,2 0 6,0 3-12,-1 4 6,-4 2-7,-6 13-14,21 1-50,-5 12-30,-6 8-321</inkml:trace>
  <inkml:trace contextRef="#ctx0" brushRef="#br0" timeOffset="333398.0693">2911 1472 109,'0'0'68,"0"0"-30,0 0 9,0 0-20,0 0-7,0 0 6,0 0-17,0 0-2,0 0 8,0 0-10,0 0 11,0 0-7,0 0-4,0 0 7,0 0-12,0 0 1,0 0 1,0 0 4,0 0-2,0 0 9,0 0 1,0 0 17,0 0-19,0 0 1,0 0 1,0 0-12,0 0 11,-7 0-13,-2 0 3,-1 0-7,-2 0 6,1 0-2,-4 4 0,-2 2 0,1 3-1,-4 2 1,-1 1 0,-3 5-5,-2 4 7,0 3-2,-3 0 1,3 2 5,-2 0-9,4-2 3,2 0 0,0-2-1,0 3 3,1 0-2,-1 2 0,-2-2 5,1 5-7,-2-1 2,-2 2 0,3 1 0,3 1 4,-1-2-4,2 0 0,4-3 2,-2 0-5,5 3 3,-1-2 0,0 1-1,2-2 5,2 2-4,0-1 0,0 1 4,0 1-8,2-1 4,-2 2 0,-2 0 2,2-2 4,2-4-6,-1 1 0,3-5 2,0 2-4,2 0 2,0 1 0,1 4-1,0 5 6,-1 3-5,1-1 0,-4-1 0,4-3 0,-2 0 0,-2-3 0,4-5 0,1-2 5,2 2-7,-2 0 2,2-4 0,0 3-2,0 1 3,0 3-1,0 2 0,0 2 3,0-1-3,0 1 0,4 2 0,-1 0-3,4-4 4,-1 2-1,0 1 8,2 4-6,1 1 3,2 0-5,-1 1 2,1 1 1,2 0-2,-2-2-1,2 2 0,-1-4 5,0 2-5,2-4 0,2 0 0,-3 0 4,2-1-3,2-3-1,2 3 1,-2-1 5,5 2-7,1-1 1,-4 0 0,3-1 12,-1-1-10,0 1 0,0-2 0,1 0 2,4 2-2,-3-4-2,2 1 2,0-2-1,-1 4 0,0-5-1,0 2 0,-1 2 4,1 0-6,-2 0 2,1-1 0,-1 0-2,-2 0 4,2-2-2,-5 0 0,2 1 4,-2-1-6,-1-2 2,0-2 0,-3-1-3,2-1 5,-1-4-2,-1 1 0,2-1 1,-2-2-3,1-2 2,1 2 0,-4-5-3,1 1 7,-2-1-4,0 0 0,-2-3 4,-3 0-7,-1-2 3,-2-2 0,-1-1 1,-1-1 4,0 0-5,0-1 0,0-9-20,-3-7-34,-6-7-164</inkml:trace>
  <inkml:trace contextRef="#ctx0" brushRef="#br0" timeOffset="335144.1692">2455 1592 200,'-4'-1'112,"-2"1"-55,6-2-3,0 2-3,0 0-12,0-1-20,0 1 8,0 0-19,0-2-3,0 1-5,7-2-1,13 0 1,11-3-1,5-2 7,6 1-5,3-2-1,0-2 0,1 4-1,-3-2-14,-6 1 6,-4 1-2,-4 2-11,-9 2 16,-5 3-8,-8-3 10,-4 3-2,-2 0 7,-1 0-1,0 0 3,0 0 0,0 0 21,0 0-15,0 0-1,-4 0-8,-5 11 6,-3 2-6,1 4 0,-1 6 1,-2-5-3,4-1 3,-2-1-1,5-1 0,0-5 4,0-3-4,4 1 0,0-3 0,-1 0-2,2 2 2,2-5 0,-1 1 0,1 0 5,0-1-7,-2 0 2,2-2 0,-3 0 4,-1 0-1,-4 0-1,-2-4-2,-4-11 5,-2 1-5,-1 0 0,-1 0 1,1 0 9,0 1-9,1 2 4,0 3 5,1 2-9,2 1 8,0 4-9,3-2 1,1 1 3,4 2 0,3-3-4,1 2 0,1 0 4,0 1-9,0-2 5,0 0-9,0 0 7,7 2-15,8-2 17,2 0 0,3 1 3,-2-1-9,-1 1 6,-4 1-1,-1 0-4,-4 0 1,1 0 3,-5 0 1,-1 0-8,0 3 3,-3 2 2,0 3-1,0-1-1,0-3 4,0-3 1,0 3 0,0-4 3,0 2-5,0-2 2,10 0-7,6 0 2,4 0-17,3 0 20,2 0-7,1 0-8,-8-4 16,-3 1-11,-6 1 4,-6 2 8,-3 0-14,0 0 14,-13 0 7,-7 2-4,-2 7 7,0 0-1,2-2 2,7-1 5,3-3-13,7-1 6,3-2-9,0 0-4,0 0 1,4 0-28,9-5 29,-3-2-1,-1 2-18,-6 3 14,-3 2-1,0 0-10,0 0 9,-8 2-11,1 3-41,2-2-43,3-3-104</inkml:trace>
  <inkml:trace contextRef="#ctx0" brushRef="#br0" timeOffset="336652.2554">3116 1005 174,'-5'-6'94,"2"2"-23,3 4-14,0 0-3,0 0-25,0 0-16,0 0-2,0 0-11,-5 11 0,1 9 0,-1 9 4,0 6 22,0 3-20,0 0-5,2-3 9,0-3-5,1-4-2,0-7-3,0-2 6,2-6-7,0-5 1,0-3 0,0-1 0,0-2 3,0-2-6,0 0 3,0 0-23,0 0 13,0 0-17,0 0 5,0-4 22,0-9-16,0-4-4,0-4-6,0-1-2,6-3 22,-2 0-25,2-1 18,-2 3 12,0-1 2,-1 4 3,1 2 17,1 2-13,-2 1 9,0 5-3,-1 1 5,-1 3-3,-1 0-15,0 5 13,0 1-9,0 0-2,0 0-2,0 0-1,0 0 0,4 0-2,5 1 3,-2 7-4,0 5 3,0 0-1,-3 7 1,-1 0 0,-2-1 8,1 1 5,-2 0-12,2-4 10,0-1-11,1-2 3,0-3-1,4 1 2,0-1-3,-1-3 1,1-2 2,0-2-5,1-1 1,-1-2 0,4 0-6,1 0 11,3-1-5,0-12 0,4-4-2,-4-3-17,-2 1-4,-3-1-18,-2 4 28,-3-1 10,-3 6 3,0 1 8,-2 1-1,0 1 22,0 5-10,0-1-10,0 1 22,0 3-24,0-1 6,0 1-9,0 0 1,0 0-10,0 0 3,0 6 0,0 9-3,-2 2 10,-2 5-4,1 2-1,0 1 2,-1 0-3,3-1 1,1 0 0,0-3-2,0-2 3,0-2-1,0-4 0,0 0 4,0-4-8,10-3 4,3-2 0,1-4-4,1 0 2,-1 0 0,2 0 2,-6 0-3,-1 0 2,-5 0 1,-1 0 0,-3 0 4,3 0-3,-2 0-1,4 1 0,2 5-5,4 2 4,4-2 1,5-2 0,2-1 4,1-3 2,1 0-6,-2 0 0,-6-3 2,-1-7 2,-6-4 1,-5 1 6,-4-2 11,0 3-16,0 0 8,-7 1 3,-7 2-11,-3 2 17,1 3-19,-1 2 2,0 2-6,-1 0 1,1 0-3,1 13-9,0 8-21,3 3 16,6-10-31,6 1-52,1-3-110</inkml:trace>
  <inkml:trace contextRef="#ctx0" brushRef="#br0" timeOffset="338282.3486">3713 1371 118,'0'0'97,"0"0"-72,7 0-3,6-11-10,0-5-10,-1-1-2,-2 4-11,-3 1 10,-4 2 2,-3 2 19,0 4 1,0 1 32,0 3 13,0-2-22,0 2-9,-2 0-33,1 0 4,1 0-11,-2 0 5,2 2-1,0 9-4,0 3 0,0 3 5,0 0 0,0 0-8,0 1 7,0-1-13,0-1 9,2-2 5,-1-1-15,-1 0 13,0-3-2,0-1-3,0-5 1,0 3 4,0-3-1,0 0 1,-1-4-1,-6 2 3,0 0 0,2-2 1,2 0 23,0 0-5,3 0-4,0 0 9,0 0-22,0 0 6,0 0-8,1 1-3,11 3 1,1 1 3,1 0-1,-1 1 1,2 0 3,1-3-8,-9-3 1,0 0-79,2 0-119</inkml:trace>
  <inkml:trace contextRef="#ctx0" brushRef="#br0" timeOffset="338728.3742">4038 1220 271,'-9'0'92,"4"0"-33,5 0 7,0 0-48,0 0 4,0 4-22,14-1 1,3-2 4,5 2-2,-2 2-2,2-2-1,-3 0-4,-5 2-11,-7-4-23,-4 2-56,-3 0-95</inkml:trace>
  <inkml:trace contextRef="#ctx0" brushRef="#br0" timeOffset="339220.4023">4016 1333 175,'-10'3'155,"3"3"-84,7-6-20,0 1-11,10 0-27,6 1-9,7-1 13,0 3-17,2-4 0,-2 0-3,-10 0-53,0 0-62,-4 0-76</inkml:trace>
  <inkml:trace contextRef="#ctx0" brushRef="#br0" timeOffset="339739.432">4424 1107 253,'0'-6'88,"0"2"-30,0 4-26,0 0-19,0 11-13,0 10 11,0 9 3,0 4 9,0 1-20,-6 1 16,-1-2-18,3-6 5,1-1-1,1-7 0,0-4-5,0-5 0,2 0 1,0-8-5,0-3 4,0 0-28,0 0-6,0-3-25,0-14-15,0-2-28,9-3 60,-2-2 29,3-1 11,-4-2 3,-1 3-1,-2-2 15,-1 2 38,0 4 5,-2 5-19,1 4 12,-1 3-3,0 5-15,0 1 8,0 2-26,0 0-2,2 0-13,2 0-11,0 5 11,5 10-7,-1 3 7,2 3 0,2 2 8,-2-2-8,0 0 0,0-5 0,0-3-1,0-3 5,-2-6-4,2-1 0,-1-3-6,4 0 6,2 0-15,2-16-5,1-4 6,-1-1-62,1 0 3,-4 2-12,-4 2 61,-4 5 24,-2 4 35,-2 1 33,-2 2 14,0 3-16,0 0-22,0 0-14,0 2-25,0 0 3,0 0-8,0 11-11,0 10 10,0 5-2,0 7 3,0 4 1,0-2 3,0-5 12,0-3-12,0-4 1,-2-6 0,2-4 0,0-1-5,0-4 0,0-1-25,0-6-32,0-1-94,3 0-109</inkml:trace>
  <inkml:trace contextRef="#ctx0" brushRef="#br0" timeOffset="340217.4593">4908 1458 310,'4'-7'98,"-3"0"-43,-1 1 8,0 3-48,0-1 8,0 4-4,0 0-15,-3 0 4,-4 0-8,-2 14 0,0 1-1,2 3 5,2 3-5,2-1 1,3-2 0,0-3 0,0-3 0,7-3 0,9-8 0,6-1-13,6 0 3,-11 0-22,1-5-89,6-8-130</inkml:trace>
  <inkml:trace contextRef="#ctx0" brushRef="#br0" timeOffset="345280.7488">2768 8248 114,'0'-3'54,"2"3"-38,-2-2-12,0 2 28,0 0-1,0 0-14,0 0-1,0 0-5,0 0-6,0 0 9,0 0-3,0 0 7,0 0-1,0 0-16,0 0 10,0 0-8,0 0-2,0 0-1,0 0 3,0 0-3,0 0 3,0 0 1,0 0 12,0 0-4,0 0 5,0 0 4,0 0-20,0 0 6,0 0-4,0 0 3,0 0-8,0 0 2,0 0 0,0 0-1,0 0 5,0 0-4,0 0 0,0 0 8,0 0-15,0 2 8,0 6-1,0 3 5,0 3-1,0 0-4,0 0 0,0-2 3,0 0-7,0 0 4,0-2 0,0 3 0,0-2 5,0 2-5,0-1 0,0-1 2,0-1-4,0 0 2,0 3 0,0-3-1,0 4 3,0 0-2,0-1 0,0-2 1,0 2-2,0-3 1,0-2 0,0-1-2,0 1 7,0-2-5,0 0 0,0-1 0,0 3-4,0 0 4,0 0 0,0 2 0,0 0 3,0 2-3,0 1 0,0 2 1,-2-1-4,0-1 4,2-1-1,0 0 0,-1-2 2,1 0-3,0-5 1,0 7 0,-2-1-1,2 0 2,-1 4-1,-1-2 0,0 0 1,2-2-1,0-2 2,0-3-1,0-2 6,0 2-4,0-4-1,0 1 3,-2-3 1,2 2-5,0-2-1,0 0 1,0 0 3,0 0-3,0 0 5,0 0 1,0 0-3,0 0 1,0 0-3,0-6-2,0-10 23,0-3-21,0-5-2,0-2 0,0-2 3,0 0-5,0 0 2,0 2 0,0-2-4,0 1 5,0-3-1,0 0 0,0 1-11,0 1 10,0 2-7,0 2 8,0 4-5,0 4 9,0-1-4,0 1 0,0-1 2,0-2-5,0 1 3,0-2-2,2 2-2,2 3-2,0 3 6,-2 4 0,0 2 3,0 3-6,-2 0 3,0 2 0,0-1-2,0 1 7,0 1-5,0 0 0,0 0 4,0 0-5,0 0 1,0 0 0,0 0 0,0 1 0,0 8 0,0 4 0,0 2 2,0 3-3,-4 2 1,1 0 0,0 1 0,1 0 6,-2-1-6,3 2 0,1 2 1,-2-2-4,-1 5 3,2-3 0,-3 2 0,1-3 3,1 0-4,-2 0 1,3-1 0,-1-1-1,2 0 1,-2-2 0,2 3 0,0-2 4,0-1-4,0 2 0,0-1 1,0-2-2,-1 1 1,1 0 0,0-1-1,-2-3 6,2 1-5,0-6 0,0 0 0,0-5-4,0-1 5,0 0-1,0-1 0,0-2 3,0 0-3,0 1 0,0-2 0,0 2-4,0-2 6,0 0-2,0 0 0,0 0 8,0 0-8,0-8 0,0-9-6,0-5 3,0-4-2,0-4 5,0-1-3,0-1 1,0 2 2,0 2 0,0-2-6,0 4 5,0 0-18,0 1 11,0 0-8,0-2 3,0 2 8,0-1 4,0 4-5,0-1 3,0 2 2,0 4 1,0 2 0,0-1 2,2 4-2,-1-2 0,-1 4 0,2 1-3,0 0 4,-2 1-1,0 3 0,1 1 3,-1-2-4,0 3 1,0-3 0,0 5 5,0-2-1,0 2 2,0 1 5,0 0 0,0 0 10,0 0-11,0 0-3,0 0 0,0 0-4,0 0-3,0 5 0,0 8 0,-1 2-2,-4 6 2,1 3 0,1 1-1,0 1 7,0 2-6,0 0 0,2 1 2,1-1-5,-2 0 3,2-1 0,0-1 0,0-1 4,0 3-4,0-5 0,0 1 3,0 0-6,0-1 3,0 1 0,0 1-1,0-3 5,0 3-4,0-1 0,0-3 0,0-4-1,0-2 1,0-3 0,0-3-1,0-1 5,0-4-6,0 0 2,0 0 0,0-4-2,0 0 3,0 0-1,0 0 0,0 0 5,0 0-5,0 0 0,0 0 2,0-4-6,0-7 1,0-8 3,0-5-5,0-7-1,0-5 3,0-6-11,6-2-17,-2 3-4,1 5-10,-1 3 22,-3 6 21,-1 5-1,0 0 2,0 3 1,0-2 0,0 0 1,0-1-1,0 1 0,0 1 0,0 0 0,0 6-1,0-2 1,0 5 0,0 4 13,0 3 3,0 1 15,0 0 2,0 3-21,0 0 6,0 0-17,0 0 2,0 0-6,0 3-3,0 11 6,0 6 5,-1 4-5,-1 1 13,2 0-11,0 3-1,0-2 9,0 0-9,0 2 2,0 1-3,0 3 7,0 1-8,0 0 1,0 0 0,0 1-1,0-2 2,0-3-1,0-4 0,0 0 6,2-4-9,-1-2 3,-1-1 0,2-2-3,-2 0 6,0-5-3,0 3 0,0-1 5,0 2-10,0-4 5,0 4 0,0 0-2,0-2 7,0 0-5,0-5 0,0 0 4,0-4-8,0-2 4,0 0 0,0-2-3,0 0 7,0 0-4,0 0 0,0 0 3,0 0-6,0 0 3,0 0 0,0 0-1,0 0 2,0-11-2,0-4-5,0-3 1,0-1 2,0-1-17,0-1 6,0-2 13,2 1-12,-2-1 8,0 1 3,1-1-21,-1 3 22,0 1-12,0 6 13,0 0 4,0 7 2,0 2-2,0 2 10,0 2 1,0 0 6,0 0-20,0 0-1,0 0 0,0 0-3,2 12 2,2 5 1,-1 2 0,1 3 5,-1-1-3,-2-2-2,2-1 8,-1 0-4,0-1 1,0-2-5,-1-2 1,1-1 1,-2-4-1,1 0-1,-1-6 0,0 0 4,2-2-4,-2 0 0,0 0 1,0 0-3,0-7 2,2-6-5,-2 0 2,0-1 0,2-1 3,-1 4 0,1-2 0,-2 4 3,1 3-2,1 0 2,-2 5-1,2-1 4,-2 2-8,0 0 2,0 0 0,0 0-5,0 5 5,2 9 0,-2 2 10,0 2-8,0-1 13,0-4-12,0-6-2,0 0 4,0-6-2,0-1-3,0 1 0,0-1-22,0 0-38,0 0-162</inkml:trace>
  <inkml:trace contextRef="#ctx0" brushRef="#br0" timeOffset="345796.7785">2576 9060 78,'-2'-5'54,"2"2"-10,0 2 23,0-1-17,0 2 12,0 0-8,0 0-20,0 0-1,0 0-22,0 0-3,0 0-3,0 0 3,2 6-8,12 8 11,-3 3-10,2 3 18,1 3-19,-3-2 3,1 3-1,-2-3 4,0 0-7,-1-3 1,-2-3 0,-3-1 3,0-5-3,-1-5 0,-1-1 0,-2-3-1,0 0-12,0 0-44,0-3-51,0-6-80</inkml:trace>
  <inkml:trace contextRef="#ctx0" brushRef="#br0" timeOffset="346913.8423">2624 9094 172,'-8'-6'107,"2"3"-40,3 0 6,3 3-30,0-1-1,0 1-15,0 0-19,0 0 9,0 0-15,0 0-1,0 0-1,0 0 2,6 0-2,5 0 0,4 0 1,2 0-2,2 0 2,1 0-1,-2 0 0,2 0 4,0 0-6,-3 0 2,-2 0-3,-2 0 1,-4 0-11,-2 3 11,-3-2 0,-1 0-9,0-1 11,-3 0-3,0 0 3,0 2-2,0-2 6,0 0-4,0 1 0,0-1-2,0 4 2,0 0 3,0 3-2,0-2 4,-7 4-1,-2 3-4,-1 2 0,2 1 3,-4-2-5,2 4 5,-2-2-3,5-2 10,-2-1-6,4-4-1,1-2-3,3-2 2,-1-1-2,2-3 0,-2 0 0,2 0 0,0 0 4,0 0-4,0 0 0,0 0 3,0 0-3,0 0 0,0 0-1,0-8-3,0-3-11,0-3 7,0-3 3,0 0 1,0-1-1,0 1 5,0 2 0,0 2-1,0 0 4,0 6-3,2 3 0,-2 2 1,0 2 11,0 0-10,0 0 5,0 0-4,0 11 0,0 6-3,0-1 0,-2 3 2,1-2-6,-1-6 8,2-3-4,-2-3 0,2-3 4,0-2-4,0 0 0,0 0 1,0 0-1,0 0 0,0-11-3,0-6 2,5 0-12,2-3 11,0 3-11,-4 5 10,0 3 1,-3 8 4,0 1 3,0 0 8,0 0-7,0 4 5,0 13-11,0-2 0,0 0 13,-1-2-11,-1-2 0,2-8-2,0-1 5,0-2-7,0 0 2,0 0-6,0 0 6,0 0-15,0-4 15,0-1-1,0-3 5,0 4-5,0 0 1,0 3 0,0 1 5,0 0-1,0 0-1,0 0-3,0 0-14,-5 0-23,2 0-97,-2 0-45,1 0 17</inkml:trace>
  <inkml:trace contextRef="#ctx0" brushRef="#br0" timeOffset="347411.8707">2681 9129 152,'-12'-5'119,"4"3"-16,3-2 7,2 3-54,1-1-18,0 2-16,2-2-19,0 2 9,0 0-12,0 0 0,0 0-2,0 0 1,0 0 1,0 0 0,0 0-4,0 0-1,0 0 2,0 0 2,0 0-4,4 0-7,-1 2 12,0 0 0,-1 1 0,0-1-6,-2 2 6,0-1 0,0-3 0,0 1 3,2 1-3,1-1 0,4 1-2,3 1-2,3 1 4,2-1 0,2 3-1,-1-2-4,0 1-9,-5-2-24,-6-1-47,-1 0-43,-3-2-72</inkml:trace>
  <inkml:trace contextRef="#ctx0" brushRef="#br0" timeOffset="351941.1299">1605 9327 133,'-5'4'185,"1"-2"-143,3-2 7,1 0 9,0 0-22,0 0 0,0 0-25,0 0 10,0 0-5,0 0-15,0 0 15,0 0-16,0 3 1,5 0-2,11 2 7,6 1-6,3 1 0,3 1 3,1 0-4,3-1 1,-4 0 0,-1 0 0,-4-3 4,-4 1-4,-7-2 0,-6-2 0,-4 1-4,-2-1 4,0 2 0,0-3-1,0 0 1,0 0-3,0 0-8,0 0-19,0 0 3,0 0-55,0 0-64,0 0-107</inkml:trace>
  <inkml:trace contextRef="#ctx0" brushRef="#br0" timeOffset="353034.1924">2068 9212 236,'0'-3'100,"0"1"-63,0 2 11,0 0-22,0 0-17,0 0 11,0 10-19,0 9 3,0 5 26,0 4-9,0 7-5,0-1-5,0 3-11,0-4 7,0-3-4,0-3-3,0-5 4,0-5 2,0-4-7,0-4 1,1-4 0,1-2 1,-2-2 1,0-1-2,0 0 0,0 0-11,0-3 8,0-10-20,0-2-14,0-3 34,0 0-15,0-2 10,0 0 0,-2 0 2,1-1 4,1 1-7,0 0-3,0 2 11,0 2-9,0 2 10,1 3 0,5 0 3,-3 2 12,0 0-8,4 0 6,0 0 3,1 2-12,0-1-3,-1 5-1,-1-1 1,0 4-7,-2 0 6,0 0 0,1 0-5,0 8 10,1 6-4,3-1 13,-2 4-12,-1 0 10,1-1-11,-1 2 0,0-2 2,1 3 1,-1-5-4,-2 2 0,1-5 6,-4-1-3,2-5-2,-1-1-1,0-2 3,0-2 2,-1 0-5,1 0 0,2 0-1,-1 0-5,0 0 2,2-7 3,1-7-1,1 0-15,2-6 10,1-3-13,-2-1-5,-1 2 20,-3 2-3,2 4 8,-5 1 7,1 6-5,-2 4 12,0 2 2,0 2 7,0 1 6,0 0-20,0 0 0,0 0 0,0 0-6,0 10-6,0 8 2,0 7 1,0 2 16,0 7-8,1-3 11,2-2-1,-2-4-16,2-4 11,-3-2-13,0-4 3,0-4 1,2 4-3,-2-6-1,0-1 0,0 0-8,2-1-24,1-5-23,-1-2-64,3 0-108</inkml:trace>
  <inkml:trace contextRef="#ctx0" brushRef="#br0" timeOffset="353491.2186">2514 9529 67,'2'-2'110,"-1"0"-42,-1-2-12,0-1 7,0-1-36,0 1-4,0-1 12,0 0-18,0 3 21,-10 0-22,0 0-4,-3 3 11,3 0-23,-2 0 6,2 0-4,0 0 1,3 6 4,3 5-6,-2 4-1,5 1 12,1 0-10,0 1 9,0-1 1,5-2-12,10-2 9,3-3-9,4-3 0,3-3 0,4-3-12,5 0-8,-16 0-29,2 0-66,-1-1-103</inkml:trace>
  <inkml:trace contextRef="#ctx0" brushRef="#br0" timeOffset="360645.6277">2798 8835 198,'0'-1'48,"0"-1"-16,0 2-1,0-1 11,0 0-8,0-1-9,0 2 11,0 0-20,0 0-7,0 0-9,0 0-3,0 9 3,0 5 2,0 5 1,0 0 17,0 0-18,0 1-1,0-4 3,0-3 0,0-5-8,0-4-69,2 1-156</inkml:trace>
  <inkml:trace contextRef="#ctx0" brushRef="#br0" timeOffset="367818.038">2730 9294 64,'0'0'54,"0"2"-20,0-2-9,0 0-4,0 0-21,0 0 2,0 0-4,0 0 0,0 0 2,0 0-1,0 0 0,0 0-2,0 0-22,0 0-68</inkml:trace>
  <inkml:trace contextRef="#ctx0" brushRef="#br0" timeOffset="370190.1737">2827 9298 76,'-2'0'13,"1"0"4,-2 0-4,3 0 4,-1 0-7,1 0-3,-2 0 3,1 0-8,-2 0 3,0 0 1,0-2-4,-1-3 2,0 2-4,4-2-2,-2 1-3,2 1-29,0 0-2,0 0 30,0 2-30,0 1 13,0 0 11,-1 0 11,-2 0 1,1 0 11,0 0-11,-1 0 5,1 0 0,0 0 9,1 0 3,1 0-4,-2 0 2,2 0-4,0 0-1,0 0-2,0-2-6,0 2 5,0 0-1,-2 0-2,2 0-1,0 0-3,-2 0-2,2 0 1,0 0 0,0 0 0,-1 0 1,1 0 0,-2-1 10,1-1-4,-3 1 15,1-2 5,1 3-25,-1-3 3,-1 1-4,3 2 0,1 0-1,-2-1-1,2 1 2,0 0-1,0 0 0,0 0 1,0-1 0,-1 1 1,1 0 11,-2-3-7,2 3 15,-1-1 7,1 1-9,0 0 6,-3 0-4,3 0 0,0 0 13,0 0-17,0 0 19,0 0-10,0-2-19,0 2 7,0-1-12,0 1 6,0 0 5,0-1-9,0 1 1,0 0-4,0 0-3,0 0-1,0 0 4,0 0-2,3 0-2,1 0-22,3 0 12,3 0-32,-5 0-30,0 0-22,0 0-114</inkml:trace>
  <inkml:trace contextRef="#ctx0" brushRef="#br0" timeOffset="376611.5409">2804 9312 70,'0'-1'41,"0"-3"-20,-3 2-15,2-2-5,1 2 4,0-1 1,0 1-5,0 0 7,0 1-4,-2 1 5,-1 0 13,0 0-3,-1-1 2,3 1-8,-3-2 4,1 2 9,1 0-17,2 0-1,0 0-2,-2 0-1,2 0-7,0 0 2,0 0 0,0 0 3,0 0-1,0 0 4,0 0 8,0 0-9,0-1 9,0 1-9,0 0-2,0 0 1,9-2 6,0 2-2,1 0-8,0 0 6,1 0-8,1 0 2,0 0 0,1 0 2,2 0-2,-2-2 0,1 2 0,-1 0 2,0 0-4,-3 0 2,3 0 0,-6 0-4,2 0 8,-2 0-4,-1 0 0,-1 0 1,2 0-2,-2 0 1,1 0 0,0 0-3,1 0 3,-1 0 0,1 0 0,-3 0-2,2 0-1,2 2 0,-3 0 3,2-2-5,-1 1 9,3-1-4,-2 0 0,1 0 2,2 0-12,0 0 10,4 0-4,-3 0 4,4 0 0,-2 0 5,1 0-5,1 0 1,0 0-2,2 0 1,-3 0 0,0 0 1,0 0 2,-3 0-5,-1 0 2,0 0 0,0 0 1,1 0-1,0 0 0,2 0 0,-1 0 7,3-1-7,2-1 0,-2 0 2,0 1-7,-2 0 6,0 1-1,-1 0 0,-2 0 4,0 0-5,0 0 1,2 0 0,0 0 0,-1 0 0,2 0 0,-2 0 0,1 0 4,-2 0-5,-2 0 1,0 0 0,1 0-6,-1 0 8,1 0-2,0 1 0,4-1 4,-3 1-4,1 1 0,2-2 0,-2 0-4,0 2 7,1-2-3,-2 0 0,2 1 3,1-1-3,4 0 0,-2 0 0,5 0-4,-2 0 6,2 0-2,1 0 0,-4 0-1,2 0 1,-3 0 0,3 0 0,-4 0-3,2 0 6,0 0-3,-2 0 0,2 0 3,0 0-4,1 0 1,2 0 0,1 0-2,1 0 2,1 0 0,1 0 0,3 0 4,-4 2-6,0-1 2,1 2 0,1 1-1,-2-3 4,-2 0-3,-1 2 0,-2-1 2,-3 0-5,-2 0 3,2 0 0,1 1-2,0-1 3,2 0-1,1 0 0,-1-2 4,2 2-8,2-2 4,1 0 0,-3 0-2,3 0 8,2 0-6,-4 0 0,1 0 0,0 0-5,-1 0 5,1 0 0,0 0 0,0 0 5,-2 0-5,0 0 0,-1 0 0,1 0-3,-1 0 3,-2 0 0,1 0-1,-3 1 5,2 0-4,1-1 0,-1 1 0,1-1-4,2 2 4,1-2 0,-1 2-1,-2 0 0,2 0 1,0 0 0,0-1 1,-1 1-5,1-1 7,-2 1-3,-1-1 0,1-1 4,-1 2-9,0-1 3,-3-1 2,4 2 2,-4-2 2,-1 1-4,1 1 0,0-1 4,-1 1-7,0-1 3,2 2 0,2-1 0,1 1 0,1 0 0,3-2 0,-2 2 3,2-2-4,-1 5 1,1-4 0,-2 1-3,0 1 3,-2-2 0,2 1 0,-1-1 3,0 0-3,0-2 0,3 0 0,2 3-2,-1-2 7,2 1 1,2 1-6,2 0 4,0 1-5,0-1 1,-1 0 0,-1 1-3,-4-1 5,-3 2-2,-1-3 0,-4 0 1,-4 0-3,-1 0 2,-1 0 0,-1-2-3,0 0 3,2 0 0,2 0 0,0 0-1,1 0-2,2 0 3,1 0 0,-3 0-5,2 0 7,0 0-2,0 0 0,2-4 1,-2 1-2,3-3 1,-1 1 0,1 2-7,1-1 10,-1 1-3,-1 0 0,-1 2 0,-2-2-3,1 1 3,2-1 0,-3-1-2,5 2 7,1-1-5,2-1 0,-2 0 2,2 1-6,-3 2 4,0 0 0,-2-1-2,-1 1 6,0 1-4,-2 0 0,1-3 2,1 2-3,-2 1 1,2-1 0,0-1-1,0 2 5,0 0-4,1 0 0,-1 0 1,1 0-4,0 0 3,1 0 0,3 0 0,-1 0 3,0 0-3,2 0 0,1 0 0,0 0-3,0 0 5,1 0-2,0 0 0,-1 0 2,0 0-2,-1-1 0,0 1 0,-2-2-2,1 2 4,-2-1-2,-3 1 0,1 0 1,-3 0-4,0 0 3,-1 0 0,2 0-3,-1 0 4,5 0-1,-1 0 0,0 0 4,1 0-6,0 0 2,-1 0 0,-2 0-3,2-2 6,-2 2-3,2 0 0,-1 0 1,3 0-1,0 0 0,0 0 0,2 0-5,0 0 6,-1 0-1,1 0 0,-2 0 3,0 0-6,1 0 3,-3 0-4,2 0-3,-2 0 6,1 0 1,1-1 0,-2-1-1,0 1-3,1-1 2,0 1 2,-2-1-4,4 1 6,-1 1-2,1 0 0,3 0 0,1 0-3,0 0 3,2 0-1,-2 0-4,2 0 3,-4 0 2,2 0 0,-1 0 0,0 1-4,2 2 4,2-1 0,1-1-4,1 1 4,-2-1 0,2-1 0,-1 2-4,-4-2 1,-2 1 3,-1-1 0,-1 2-2,-1-2 4,1 0-2,0 0 0,1 0 2,-2 0-3,2 0 1,-2 0 0,-1 0-2,-1 0 6,2 0-4,-2 0 0,-1 0 1,1 0-1,1 0 0,-1 0 0,0 0 0,1 0 5,1 0-5,-1 0 0,-3 0 1,1 0-2,-1 0 4,3 0-3,0 0 3,-2 0 2,4 0-5,-1 0 0,3 0 0,-3 0 0,2 0 3,0 0-3,-1 0 3,-1 0 3,1-2-4,2 1-2,-3-1 1,2 1 5,-1 1-5,3-2-1,-3 2 0,1 0 3,-2 0-5,0 0 2,1 0 0,-3 0 1,-1 0 2,0 0-3,-1 0 3,1 0 3,-2 0-6,-4 0 0,1 0 1,-2 0-3,-1 0 5,-2 0-3,-3 0 6,3 0-3,0 0 3,2 0-6,4 0 2,0 0-1,2 2 1,2-1-2,-1 1 0,0-1 5,-3 1-9,-3-1 4,-3 1 0,-4-2-3,-1 0 5,-1 0-2,-1 0 3,0 1 0,0-1 17,0 1-5,0-1-8,0 0 8,0 0-13,0 0 0,0 0-2,0 0 5,0 0-8,0 0 3,0 0 0,0 0-2,-3 0-55,-4 0-91,-3 0 19</inkml:trace>
  <inkml:trace contextRef="#ctx0" brushRef="#br0" timeOffset="377576.5962">9394 9253 74,'-2'0'18,"0"0"4,2 0 20,0-3 8,0 3 11,0 0-8,0 0-8,0-1 2,0 1-15,0 0 4,0 0-23,0 0-13,0 0 11,9 0-8,4 0 1,3 0-2,0 1 3,2 6-5,1 0 0,-1 1 1,1-1-2,-2 2 4,0-1-3,0 3 0,0-2 7,1 0-10,-4 2 3,1 0 0,-3-2-3,-2-2 4,0-1-1,-2-1 0,-1-1 6,-2-1-7,0 1 1,0-3 0,-2 0-5,-1 1 8,-1-2-3,-1 0 0,0 0 5,0 0-6,0 0 1,0 0 0,0 0-2,0 0 7,0 0-5,-6 0 0,-8 1 1,-2 1-4,-3 0 3,1 2 0,-3 1-3,5 1 6,1-2-3,3-1 0,2 0 4,1 0-5,2-2 1,1-1 0,2 2-5,-1-2 9,0 3-4,1-3 0,1 2 2,-1-2-4,1 1 2,-1 0 0,3-1-1,1 0 7,0 0-6,0 0 0,0 0 4,0 0-6,0 0 2,0 0 0,0 0 2,0 0-2,0-2-7,0-6-2,0-1-6,0 2 10,7-5-11,0 4 16,-1-2-5,1-1 5,-1 3 0,0 1 0,-2-1 1,-1 4 3,0 1 1,-2 0 2,-1 2 14,0 1-19,0 0 8,0 0-10,2 0-10,-2-2-7,0 0-85,0 0-149</inkml:trace>
  <inkml:trace contextRef="#ctx0" brushRef="#br0" timeOffset="379457.7038">6031 9368 117,'0'-2'40,"0"-1"-8,0 2 28,0-1-4,0 1-18,0 1-1,0 0-4,0 0-17,0 0 6,0 0-6,0 0-6,0 0 18,0 0-13,0 0 3,0 0 5,-1 0-23,-1 0 17,2 0-16,0 0 4,0 0-3,0 0-1,0 0-1,0 0 0,0 0-6,9 0 6,3 0 1,1 6 3,2-1-3,0 2 2,-2-3-3,3 1 0,-5 1 6,2-4-10,-1 5 4,-2-2 0,-1-2-6,-5-1 3,2 1 3,-3-1 0,0-2-8,-1 0 5,-2 0 3,2 0 0,-2 0-5,1 0 5,-1 1-4,0-1 3,0 2-6,0-1 1,0-1 6,0 2 0,0-2-6,0 0-1,0 1 5,0 3 0,0 0-19,-11 3 20,-5-1 1,-4 2 0,2 0 1,-2-1 6,3 1-7,2-2 0,5-2 1,3-2-5,4 1 4,2-3 0,1 2-3,0-2 9,0 0-6,0 0 0,0 0 3,0 0-5,0 0 2,0 0 0,0 0 2,0 0 5,0 0-7,0 0 0,0 0 0,0 0-2,0 0 2,0 0 0,0 0 3,0 0 5,0 0-8,-2 0 0,0 0 4,0 0 1,2 0-5,-3 0 0,3 0 0,-1 0 7,1 0-8,0 0 1,0 0 0,0 0-4,0 0 4,0 0-3,0 0 0,0-2-10,0-3 12,0-1 1,0-1 0,0-2-9,1-2 9,4 0-4,0 1 1,0 1-29,-1 3 28,-1 1 4,-2 4 0,-1 1 9,0 0-7,0 0 12,0 0-4,0 0-4,0 0-6,0 0 0,0-1-2,2 1-3,2 0 1,-1 0 4,2 0-3,-3 0 8,2 0-7,-2 0 2,2 0 0,-1 0-3,2 0 5,0 0-2,0 0 0,0 0 4,0 0-7,-1 0 3,-1 0 0,0 0-5,-3 0 4,0 0 1,0 0-1,0 1 5,0 2-3,-12 1-1,2 4 1,0-1-4,0 2-7,7-3-45,1-2-76,2 0-81</inkml:trace>
  <inkml:trace contextRef="#ctx0" brushRef="#br0" timeOffset="382605.8838">6290 9639 254,'-3'-2'50,"2"0"2,1 2-12,0-1-6,0-1-13,1-1-15,13 2-1,6-1-1,5 0 8,2-1-9,1 1 3,-3 2-6,-2-2 0,-2 2 0,-6 0 0,-3 0 4,-6 0-4,-1 0 0,-1 0 4,-4 0-8,0 0 4,0 0-4,0 0-5,3 0-62,-3 0-36,3 0-13,1 0-40</inkml:trace>
  <inkml:trace contextRef="#ctx0" brushRef="#br0" timeOffset="383360.927">6664 9560 77,'0'-3'236,"0"2"-192,0 1-2,0 0-12,0 0-25,0 0 7,0 4-12,0 11 0,0 7 23,0 2-16,0 3 6,-4 0 1,1 0-9,-1-1 12,1-1-14,0-1-2,-1-3 1,3-6 3,-1-2-5,1-4 0,1-5 0,0-4-3,-2 0 3,2 0-5,0 0-10,0 0-30,0-4 14,0-5-57,0-2 37,0-3-9,0-1 20,0-3 14,0 1 26,0-2 0,2 8-5,1 1-4,5-10-76</inkml:trace>
  <inkml:trace contextRef="#ctx0" brushRef="#br0" timeOffset="383381.9282">6664 9560 40</inkml:trace>
  <inkml:trace contextRef="#ctx0" brushRef="#br0" timeOffset="383869.9561">6664 9560 40,'17'62'85,"-11"-79"-33,-2 13 33,-1-2-13,-2 5-50,1-1 16,2 1-35,-1-2 3,0 3-2,-2 0 2,3 0-9,-1 0 3,3 0 0,-3 10 1,2 2 1,0 2 8,-2 3 3,4 0-12,-4 1 11,2-3-10,0 0 2,0-2-1,0-4 1,-1 1-2,-1-6-2,1-1 2,-1 0-6,0-3 4,4 0 0,1 0 2,2 0 0,2-1-4,0-11-14,1-2-41,-3-3 6,-2 1-48,-1 3 58,-4-1 33,1 5 8,-3 3 39,-1 1 47,0 3-16,0 2 2,0 0-57,0 0 16,0 0-13,0 0-11,0 0-9,0 0 2,0 0-18,0 13 14,0 5 3,0 5 1,-5 3 14,0 0-12,2 1 11,0-2-8,-3 0-3,3-1 13,2-1-15,-1-4 0,0-1 0,2-4 5,0-2-11,0-11-13,0-1-108,0 0-65</inkml:trace>
  <inkml:trace contextRef="#ctx0" brushRef="#br0" timeOffset="383944.9604">7037 9913 317,'1'-7'58,"-1"1"-31,0 0 13,0 0-20,0 0 4,0 6-4,-7 0-13,-2 0-7,-1 0-2,-2 0 0,0 5 4,2 6 0,2 6 15,2 3-15,5 1 16,1-2-10,0 2 1,0-2 12,0-6-19,10-3 5,7-4-3,2-2 2,5-4-12,4 0 6,-11 0-29,2-4-32,0-3-173</inkml:trace>
  <inkml:trace contextRef="#ctx0" brushRef="#br0" timeOffset="384730.0053">9770 9603 247,'-4'0'68,"3"0"-17,1 0 6,0 0-33,0 0 5,3 0 3,14 0-20,5 0 15,3 0-22,3 0 4,1 0-3,-4 1-2,-2 2 5,-4-2-9,-6 1 0,-1-2 2,-4 2 0,-3-2-2,0 0 0,4 0-6,-2 0-6,-1 0-45,1 0-107,2 0-119</inkml:trace>
  <inkml:trace contextRef="#ctx0" brushRef="#br0" timeOffset="385743.0633">10238 9521 208,'0'-7'111,"0"-1"-74,0 5 29,0 3-24,0 0-7,0 0-2,0 0-30,0 0 1,0 7-4,0 13 1,0 6 0,0 6 0,0 1 2,0-2 7,0 1-4,-2-5-5,1-3-1,1-5 5,0-1-2,-2-8-2,2-1-1,0-5 0,0-1 3,0-3-3,0 0 0,0 0-11,0 0 10,0 0-19,0-13-14,0-4 16,0-1-13,0 2 18,0-4-28,0 1-4,0 2 15,2-3 6,3 3 13,0-3 0,1 0 6,1 2 5,0 0 5,-2 3 13,0 0 12,-3 5 1,1 1 16,-3 3-13,1 1 2,1 3-20,-2 2 4,2 0-19,1 0-2,1 0 1,1 0 0,0 9-3,2 4 5,-1 3-2,-1 2 0,0 2 1,0-1 3,0-1-2,0 0 2,0-3-4,-2-3 5,1-3-7,-1 0 2,-1-3 0,-1-3-1,2 0 4,-2 0-3,2-3 0,-1 0 2,6 0-6,-1 0 4,3 0 0,0-3-1,2-7-23,1-4-14,-3 3 13,0-4-5,-3-1 28,-4 3 2,1 0 0,-3 0 7,1-1-3,-2 4 18,0 1-2,0 3-9,0 3 4,0 0 15,0 3-20,0 0-1,0 0-8,0 0-1,0 0 0,0 0-8,0 12 6,0 3 0,0 3 2,1 1 10,1 2-8,-2 2 3,2-2 1,-2 0-5,0 0 14,0-2-9,0-3 3,0-1 5,0-3-8,0-4-6,0-4 0,0 1 3,0-3-12,2 2-8,2-2-16,0 0-33,1-2-114,0 0-37</inkml:trace>
  <inkml:trace contextRef="#ctx0" brushRef="#br0" timeOffset="386258.0927">10685 9829 152,'4'2'164,"2"-2"-106,-3 0-18,0 0-12,2 0-22,-1-5 10,-1-1 3,-1 4 1,-2-3-4,0-2-9,0 2 3,0 2 11,-10 0-20,-2 1-1,0 2 0,-1 0-1,3 0-1,-2 5 2,6 10 0,-1 1-2,5 5 6,1-1-3,1 3 10,0-1-8,0 0 7,6-6-10,9-3 3,3-4-6,8-5 3,-1-4-23,-11 0-20,2 0-122,-4 0-152</inkml:trace>
  <inkml:trace contextRef="#ctx0" brushRef="#br0" timeOffset="389785.2945">9638 8282 28,'0'-1'46,"0"-1"-18,0 2 8,0 0-2,0 0-12,0-1-1,0-1 0,0 0-6,0 1 9,0 0-13,0-1-9,0 1 11,0-1-8,1 0 6,-1 1-10,3-1 12,-2 0-8,-1 0 5,0 0 0,2-1 8,-2 2-18,0 0 6,0-2 5,0 0-8,1 3 2,-1 0 0,0 0-3,0 0 12,0 0-12,0 0 5,0 0-7,0 0 3,0 0-4,0 0 1,0 0-2,0 4-1,0 7 6,0 3 4,0 1 5,2 1-11,-2 1 19,0-3-17,0 1-1,3 1 2,-3-2 1,2 1-5,0 2 0,-1-1 3,-1 1-5,2-2 2,-2-1 0,0-1 0,0 0 4,0-2-4,0 0 0,0-1 0,0-1-1,0-1 1,0-1 0,0 1 3,0 1 2,0-2-5,0 4 0,0 1 2,0 0-2,0 2 4,0-3-4,0 2 3,0-4 4,0 0-8,0 0 1,0-2 0,0 0 2,0 4 0,0 1-2,0 0 0,0 2 4,0 1-4,0-2 0,0 1 0,0-3-2,0 2 3,0-4-1,0-3 0,0-1 3,0 0-4,0 2 1,0-1 0,0 3-2,-2 2 5,1 1-3,-3 0 2,1 2 6,1-1-8,-1-2 0,2-2 0,-2 2-2,3-1 4,-1 1-2,1 0 0,0 0 4,-2 3-5,1-2 1,-1 0 0,2 1 2,-1-1 1,1-1-3,0 1 0,0-2 6,0 1-8,-3-2 2,3 2 0,0 1-1,0-3 3,0 1-2,0 1 0,0 1 5,0-1-4,0 0-1,0 2 0,0-2 2,0 3 2,0-2-4,0 2 0,0-1 6,0 2-6,0-2 0,0 2 0,0-4 1,0 1 4,0-1-3,0-2-2,0-2 5,0 0-7,0-3 2,0-1 0,0 2-1,0-4 5,0 0-4,0-1 0,0 0 3,0 0-5,0 0 2,0 0 0,0 0-1,4-2-32,-2-6-4,1-6-95,4-7-56</inkml:trace>
  <inkml:trace contextRef="#ctx0" brushRef="#br0" timeOffset="390975.3625">9663 8276 71,'-2'-2'28,"0"1"11,2 1-7,0 0 8,0 0 5,0 0-21,0 0 15,0 0-3,0 0-18,0 0 8,0 0-16,0 0 5,-1 0-7,1 0-5,0 1-3,0 11 0,0 2 21,0 2 1,0 3-20,0 2 11,0-1-6,0 4-3,0-2 0,0 2-4,0-1 0,0-1 2,0 1 3,-2-1-5,2-1 0,0-3 6,-1 1 2,1-3-7,0-1 0,0-1 5,0-1-3,0 1-3,0 1 0,0 1 4,0 2 2,0 0-6,0 0 0,0-3 2,0 2 4,0-3-6,0-1 0,0 1 4,0-3-9,-2 3 5,2-2 0,-2 0-1,2-1 5,0 0-4,-2 0 0,2 2 2,-1-3-4,1 2 2,0 0 0,-2-1-2,2 0 7,0 0-5,-1 1 0,-1 1 0,1-1-1,1 4 1,-4-2 0,2 2 0,2-1 3,-1 1-3,1-1 0,0-1 0,-2-2-1,2 0 1,0 2 0,0-5-1,-1 0 6,1 1-5,0-1 0,0 1 0,0 1-1,0 0 1,0 2 0,0 1 2,0 1 4,0 1-6,0 1 3,0-1-2,0 1 9,0-1-8,0 0 2,4-3-3,-1-4 4,0-4-6,-2 1 1,1-5 0,-2 0-2,0-1 2,0 0-1,0 0-9,0-2-33,0-7-8,0-6-107,0-8-75</inkml:trace>
  <inkml:trace contextRef="#ctx0" brushRef="#br0" timeOffset="393217.4908">9639 8272 60,'0'-8'83,"0"0"-72,0 4 2,0 0-3,0 1 6,0 3 0,0 0-16,0 0 18,0 0 6,0 0-11,0 0 11,0 0-13,0 0 11,0 0 11,0 0-24,-1 13 4,-2 5 3,0 2-11,-3 6 17,3-1-16,0 0 11,-3 1 6,2-2-15,-2-1 4,0-5-11,1-1 3,2-1-1,-3-5-1,5-4-2,1-5 0,0 0 5,0-2-5,0 0 0,0 0-3,0-2 1,0-10-11,0-2-18,7-4 9,1-2-14,1 0 6,2 0-7,0-1-22,-2-1 36,-1 1-36,1 2-8,-5 4-10,0 1 77,-2 5 6,-1 1 70,-1 4-1,0 1 5,0 1-8,0 1-23,0 1 0,0 0-32,0 0 4,0 0-15,0 0-3,2 0-6,0 0 0,1 12 3,2 3 3,0 1 0,0 3 7,2-2-7,-1 2-2,1-1 3,0-2 0,0 2-4,-1 2 0,-1 0 5,2-3-7,-4 0 2,0-2 0,1-3-4,-2-4 5,-1-2-1,-1-2 0,2-1 2,-2-1-5,0-1 3,0 1 0,0-2 3,0 0 0,0 0 3,-5 0 0,-5 0-2,-2 0 2,-3 0-6,2 0 0,-4 0-1,0 0 4,2 0-3,0 0 0,4 0 4,-1 0-7,5 0 3,4 0 0,1 0 2,2 0 4,0 0-6,0 0 0,0-3-3,0 0-4,5-2 7,5-1 0,0-1 0,2 1-13,-2-2 4,0-1-9,0 2-16,-1-2 28,-3 2-12,-2 2 18,-1 0-3,-3 4 7,0-1-4,0 1 0,0 1 1,0 0-4,0 0 3,0 0 0,0 0-3,0 0-2,1 0 4,3 0 1,-1 0 0,0 0 2,3 0-2,0 0 1,1 0 0,-2 0 3,0 0-4,0 0 0,-1 0 0,-3 3-7,2 1 6,-3 2 1,0 2 9,0-1-7,0 0 14,0 1 4,0-1-18,0-2 16,-1-2-17,-2 0 3,3-3 0,0 0 2,0 2-4,0-2-2,0 0-4,0 0 1,0 0-16,0 0-6,0 0 17,0 0-5,0 0 13,3 0 0,-2 0 2,1 0-2,-1 0 1,2 0-1,0 0 8,0 1-6,0 2 14,-1 2-14,1-4 0,-3 1 2,0-1-1,0-1-3,0 0 0,0 0 2,0 0-5,0 0-2,0 0 5,-3 0-3,-1 0 5,1-1-2,0-1 4,-1 1-1,0-3 5,-2 4-8,3-1 3,-2 1 3,2 0-4,1 0 6,2 0-8,0 0 4,0 0-7,0 0 3,0 0 0,0 0-5,0 0 3,0 0 2,0 0 0,0 0 5,0 0-7,0 0 2,0 0 0,-1 0-3,-8 0 7,-1 0-4,0 0 5,0 0-5,4 0 20,0 0-14,5 0-2,1 0 2,0 0-6,0 0-3,5 0-10,8 0 13,-1 0-3,1 3 3,1 0-5,-5 0 3,-2-1-19,-1-2 19,-3 1-8,-3 1-1,0-2 10,0 0 2,0 0 7,-3 0 1,-6 0-2,1 0-7,3 0 0,1 0 6,3 0-12,1 0 6,0 0-16,0 0 3,0 0-28,0 0 16,0 0 25,0 0-9,0 0 0,1 1-13,-1 1-6,2-1-6,-2-1-62,0 0-5</inkml:trace>
  <inkml:trace contextRef="#ctx0" brushRef="#br0" timeOffset="393718.5194">9784 8529 102,'0'-5'337,"-2"-3"-254,-5 2-39,4-3 6,-1 0-28,-1-3-17,4 2-1,-3-1-4,4 6-10,-2-2-23,1-1-67</inkml:trace>
  <inkml:trace contextRef="#ctx0" brushRef="#br0" timeOffset="397959.762">1327 11158 54,'0'-2'191,"0"-1"-150,0 2 18,0-1 5,0 2-31,0 0 4,0 0-6,0 0-21,0 0 7,0 0-11,0 0-1,0 0 0,0 0-5,0 8-1,0 12-2,0 6 3,0 6 1,0 8-1,0 1 2,0 1-3,0 0 8,0 3-7,0 1 1,0-4 4,0-1-1,0-1-4,0-9 0,0-5 2,0-7 3,0-6-5,0-6 0,0-5 3,0-1-7,0-1 4,0 0-10,0 0-3,2-1-23,-1-11 10,3-4-12,-4 4-26,1-1-2,-1-4-51</inkml:trace>
  <inkml:trace contextRef="#ctx0" brushRef="#br0" timeOffset="398823.8114">1352 11256 47,'-3'-20'110,"3"0"-88,0 8 2,0 1 28,0 4-24,0 1 6,0 4-5,0 0-14,0 2 13,0 0-12,0 0-5,0 0 4,0 2-13,8 14 2,2 0 35,2 4-32,0-1 6,-1 3-9,-1 0-3,0 0 2,0 4-1,-1-2-2,-3 1 0,1 1 6,0-1-6,1-3 0,-3 1 0,2-3 1,0-3 1,-1-3-2,-1-5 0,-2-3 6,3-4-7,-5-2 1,2 0 0,0 0 2,0 0 2,1-4 2,3-9 12,0-7-17,1-1 5,1-5-6,-2-1 0,-1 2-6,1-3 6,-2 1-2,0-1 0,-2 2-14,-1 2 6,-2 2-1,0 2 11,0 8 1,0 2-1,0 1 15,0 4 4,0 2-14,0 1 11,0 2-11,0 0-2,0 0 2,0 0-4,0 0-2,0 0 1,0 1-11,0 14 11,0 4-7,0 4 7,0 4 1,0 0 5,0 2-6,3-4 0,-1 3 1,0-2-4,1 2 3,2 5 0,-3-4 1,2 2 2,0 0-3,-1-2 0,-1-4 2,-1-2-5,2-4 4,-3-2-1,0-5 0,0-5 2,1 1-2,-1-7 0,0 2 3,0-3-4,0 0 2,0 0-1,0 0 0,2 3-5,1-3-13,-3 0-32,1 0-53,3 0-104</inkml:trace>
  <inkml:trace contextRef="#ctx0" brushRef="#br0" timeOffset="399396.8442">1758 11579 106,'0'-5'187,"-1"2"-148,1 3-6,0-1-8,0-3-11,0 3-10,8-2-3,5 2 9,3-1-6,0 0-3,3 2-1,-3 0 0,-2 0-2,-2 0 2,-4 0 0,-2 2-1,-3 5-8,-3 2 9,0 2 0,0 1 4,0 5 26,0-2-21,0 4 0,-9 1-3,-3 1 0,2 0-3,-4-1 0,3 2 0,1 0 13,1-4-16,1-1 6,3-2 3,0-2-5,4-2 1,1-5-5,-2-1 0,2-1 1,0 0 3,0-3 0,5 1 3,5 1 0,3 0 9,2-2-13,2-1-2,-2 0 3,2 0-2,-2 0-2,2 0 0,-7 0-10,1-7 1,-1-2-25,-5 1-17,-3 1-18,-2 2-59,0-1-54</inkml:trace>
  <inkml:trace contextRef="#ctx0" brushRef="#br0" timeOffset="399954.8761">1819 11740 325,'-15'-3'90,"3"0"-39,12 0 8,0 3-27,0-2-13,0 2 9,0 0-28,0 0 17,2 0-9,11 0-5,3 0 10,4-1-13,4 1 0,1-4-1,2 1-3,1 0-19,-16 0-24,1 2-77,-3-2-94</inkml:trace>
  <inkml:trace contextRef="#ctx0" brushRef="#br0" timeOffset="400544.9099">2109 11681 145,'-10'0'68,"3"0"-22,6 0-22,-1 0 19,-1 0-15,3 0 9,0 0-2,-1 0-5,-1 0 9,-2 0-5,4 0-21,-1-4 9,1 4-9,0-5-12,0 1 1,0-1-2,0 1 0,0-2-5,3 2 2,2 1 2,4 1-1,-5 1 1,0 1-6,-2 0 7,1 0 0,2 0-3,-2 0-4,2 8 5,1 2-1,-5 4 1,1 1-4,-2 0 5,0 1 1,0 1-3,0 1 5,-9 1-4,-4-1 2,0 2 0,1-2-2,0-2 4,6-3-2,0-4 0,3-3 3,3-3-5,0 0 2,0-3 0,0 1 1,5 1 12,5 1 7,0 1-9,1 1-9,2-2 2,-4 0-4,4-3 0,-2 0-2,4 0-12,-8-4-25,-1-8-78,4-3-136</inkml:trace>
  <inkml:trace contextRef="#ctx0" brushRef="#br0" timeOffset="402578.0262">2198 11228 287,'-6'-6'41,"-1"-1"-4,2 1 38,0 0-56,-2-3 17,2-2-13,-4 0-21,-1 0 10,-1-3-7,-2-1 0,-2 0 2,-2 2-1,0 0 0,-1 1-6,-1 4 2,1-1 0,-4 2 0,-1 1-2,-1 0 3,1 1 4,-7 0-7,1 2 0,1 3 0,3 0-5,-2 0 6,2 0-1,3 0 0,3 0 5,0 0-7,2 0 2,1 0 0,2 0 0,-1 0 2,0 0-2,-2 0 0,-1 0 2,0 0-3,-2 0 1,-1 0 0,0 0-4,2 0 5,1 4-1,1 0 0,0 0 4,2 1-5,1-1 1,-2 1 0,1 2-1,2-3 1,-1 0 0,3 3 0,1-1 3,-1 1-7,0-1 4,-1 6 0,-1 2-1,-2 3 3,-2 2-2,0 2 0,1 3 3,-3-3-5,3 2 2,2-6 0,1 3-1,1-3 4,2 0-3,3 2 0,1-2 7,0 2-8,2 1 1,1 1 0,-1-2-3,1-1 6,3 4-3,0-3 0,0 0 3,0 3-5,0-2 2,0 3 0,0-2-2,4 0 6,3 0-4,0-1 0,0-3 4,0 3-9,1-4 5,0 2 0,0-1-1,-1-1 7,2-1-6,1 1 0,-2-1 3,0 0-3,1 0 0,2 2 0,-2-3-1,-1 1 7,3-3-6,-5 1 0,2-1 1,-1-1-3,-1 1 2,3-3 0,0 1-1,1 3 4,-3-4-3,3 4 0,1-4 1,0 1-4,-1-1 3,0 1 0,0-3 0,0 0 2,1 1-4,-1-3 2,0 3 0,0-1 0,-2-2 1,2 2-1,1-1 0,-2-1 4,3 1-6,0-1 2,1 1 0,-1 0-3,2 1 5,0-3-2,-2 0 0,0 1 5,-1-1-6,1 1 1,-2-2 0,2 0-3,1-1 3,-2 0 0,3-2-1,-2 0 6,3 0-7,-1 0 2,2 0 0,0 0 1,1 0-1,0 0 0,1 0 0,-1 0-2,2-3 1,-1-1 1,2-1 0,2 2-3,-1-3 4,1 2-1,-2-2 0,4-1 1,-6 2-3,-2-1 2,1 1 0,-2-1-2,-2 0 2,-2 1 0,-3 1 0,1-1 2,-1 0-3,1-3 1,1 1 0,0-2-1,0 1 2,-1-1-1,-2 1 0,2-1 1,-5 2-3,5-4 2,-2 1 0,-1 0 0,3-5 3,-2 2-3,-1 0 0,1-1 5,-3 0-7,5 1 2,-2-1 0,-2 3-2,2 0 5,-3-1-3,2 2 0,-2-3 4,-1 4-6,1-4 2,-2 1 0,1-1 3,-1 0 0,1-2-3,2 0 0,-1 0 3,-3 0-6,1-3 3,-1 2 0,-1-2-1,0-1 4,0 0-3,0-1 0,0 2 2,0 0-5,0 3 3,0 0 0,0 0-1,0 3 4,0-2-3,0 1 0,0 1 2,0 0-1,-1 1-1,-2-1 0,1-1-1,0 1 6,-3-1-5,2 2 0,-2-2 3,2 1-8,-6 2 5,2-2 0,-1-1 6,-3-3-1,-2 1-2,4-1-3,-3-4 4,0 2-3,0-3 2,-2 2-3,-3-1 16,-7 2-16,0 1 20,-8 0-11,-3 1-5,-7 1 4,0 2-6,0 0-2,2 2 0,2 2 5,4 0-5,9 3 0,2 0 0,2 1-4,3 2 4,0 2 0,1 1-1,-3 0 3,-2 0-2,4 0 0,-4 0 0,0 0-3,0 0 4,3 0-1,0 0 0,1 0 3,-2 0-5,-2 0 2,-1 6-2,-6 9-5,-1 7 7,2 10 0,3 9 0,8 11-5,15 13-3,2-27-35,0 4-39,3 0-157</inkml:trace>
  <inkml:trace contextRef="#ctx0" brushRef="#br1" timeOffset="416496.8223">2783 11655 67,'-7'-2'48,"3"-2"-46,0 3 0,1-1 8,0 2 3,-1-2 13,2 1 13,1 1-6,-1 0 0,1-1-1,1 1-5,0 0 0,0 0-18,0-2-8,0 2-1,0-1-1,0 1-16,-2-2-21,1-1 29,1 2-14,-3-1-7,2-1 17,-1-1 6,1-1-16,-1 2 7,2 0 0,-2 0 16,0 2 6,1 1 26,1-2 9,-2 2 3,2 0-12,-2 0 3,2 0-4,0 0-15,0 0 11,0 0-16,0 0-2,0 0-9,0 0-3,0 8-4,0 5 5,0 2 2,0 5 15,-1-2-15,-1 0 0,2-2 4,-2 3 1,1-1-5,-1-1 0,-1 3 1,3 0-1,-2 1 0,1 0 0,1-1 0,0-3 6,0-1-6,0-3 0,0-1 0,0-1 0,0 1 2,0 0-2,0 0 0,0 3 5,0 0-5,0-2 0,0 1 0,0 0-1,0-3 2,0 2-1,0-4 0,0 1 3,0 0-4,0-1 1,0 2 0,0-1-1,0 0 1,0-1 0,0 1 0,0-1 4,0-3-5,0 0 1,0-1 0,0-1-1,0-2 2,0-1-1,0 1 0,0 0 3,0-2-4,0 0 1,0 0 0,0 0-1,0 0 2,0 0-1,0 0 0,0 0 5,0 0-5,0 0 0,0 0 0,0 0 10,0-9-9,0-4 0,0-2 1,0-1 3,0-4-8,4-3 3,-2 1-18,1-5 9,2 0-13,-1-3 16,1 1 1,-3 2-30,1 1 26,1 0-2,-4 2 4,0-2-2,0-1-7,0 2-2,0-3-14,0 6-12,0 2 20,0 3 8,0 4 16,0 4 4,0 3-2,0 1 9,0 1 13,0 3-2,0 1 9,0-2-12,0 2-1,0 0 11,0 0-14,0 0 8,0 0-5,0 0-18,0 0 3,0 0-3,0 7 0,0 6 1,0 1 2,0 6 5,0 3 0,0-1-7,0 1 12,0-1-10,0 1-3,0-2 5,0 0 2,-3 1-7,2 1 0,-1 0 3,1-1 2,-3 2-3,2-2 1,1 0 10,1-3-11,-2 1 1,0 1-2,2-2 4,0 3-3,0-3-2,0 2 0,-1-1 1,1 0 2,0 0-3,0-3 0,0-3 1,0-3-2,0-1 1,0-4 0,0 2 0,0-5 3,0 2-4,0-1 1,0-2 0,0-2-1,0 0 2,0 0-1,0 0 0,0 0 5,0 0-5,0 0 0,0 0 0,0 0 5,0-11-1,0-5-1,0-3-3,0-7-3,0-4 3,0-5-7,0 2-4,0-2 7,5 0-23,0 1-2,0 3 13,-1 0-17,-4 3 15,1-2 14,-1 1 4,0 1-5,0-1-1,0 4-2,0 0-3,0 6-8,0 3 19,0 2 0,0 3 0,0 2 2,0 2-1,0 1 1,0 1 7,0 2 2,0 2 26,0 1-12,0 0-11,0 0-6,0 0-6,0 0-2,0 0 0,0 1 6,0 8-5,0 3-1,0 3 0,0 4 5,0 0-2,0 4 0,0 1 6,0 0-8,0 1 10,0 1-10,0 1 0,0 1 8,0 0-9,0-1 10,0 0-4,0-5-2,0 0-2,2-3-2,-2-1 0,0 0-1,0 0 3,1 2-2,-1 1 0,2-1 4,-2 0-6,0-2 2,0-3 0,0-1-1,0-5 4,0-4-3,0-2 0,0 0 2,0-3-4,0 0 2,0 0 0,0 0-1,0 0 6,0 0-5,0 0 0,0 0 4,0-6 2,0-6-6,0-3 0,0-2-7,0-3-1,1-2 8,-1-1-4,0-1-17,2-4 12,-2 1-23,2 1-1,-2 1 6,0 0 10,0 1 17,0 3 0,0 0-14,0 0 4,0 1 3,0 2 7,0 1-1,0 3-1,0 2 2,0 3 0,0 1 0,0 1 5,0 1-2,0 1 2,0 1 1,0-1-3,0 3-3,0-2 0,0 2 1,0 1 3,0 0-1,0-2-1,0 1 1,0-2-3,0 1-9,0-1-33,0 2-100</inkml:trace>
  <inkml:trace contextRef="#ctx0" brushRef="#br1" timeOffset="418360.9289">2606 12149 70,'-3'0'128,"0"0"-81,3 0-6,-3-2-10,3 2-5,0 0-1,0 0-11,0 0 8,0 0-12,0 0 5,0 0 18,0 0-24,0 0 1,0 8-1,0 4 6,9 2 5,1 5-16,2-3 0,-2 4 1,1-2 0,1 2-5,-4-1 0,1-4 0,-2-2-2,-2-2 3,-2-3-1,1-2 0,-1-2 3,-2-2-4,1-2 1,-1 1-12,-1-1-1,0 0-33,0 0-21,0 0-6,0 0-20,0 0-43</inkml:trace>
  <inkml:trace contextRef="#ctx0" brushRef="#br1" timeOffset="419785.0103">2671 12155 75,'-5'-2'130,"2"2"-56,1 0-14,0 0-11,2 0-23,0 0-22,0 0 7,0 0-7,0 0 8,0 0 6,7 0-13,5 0 12,1 0-7,4 0-8,1 0 2,-1 0-4,2 0 0,-1 0-1,-1 0 3,0 0-4,-6 0-1,-3 0-11,-1 0 5,-4 0 2,-1 0 5,-2 0-3,0 0 5,0 0 0,0 0 0,0 2 0,0 1 5,0 2-1,0 2 1,-8 2 4,-2 3-6,-2 1-1,1 1-2,-1 0 4,2 0-6,1 0 2,1 0 0,3-5-1,0 1 3,2-3-2,1-2 0,2 1 2,-1-5-4,1 1 2,-3-2 0,3 2 2,0-2 1,0 0-3,0 0 0,0 0 1,0 0-2,0 0 2,0 0-1,0 0 6,0 0-1,0 0-5,0 0 0,0 0 2,-1 0 0,-1 0-2,1 0-6,-1-5 4,-2-3-7,3-2 7,1-2-5,-2 0-8,2 2 12,0 0-18,0 3 0,0 2 21,0 4-2,-2-1 2,2 2 0,-1 0 1,-3 0 15,1 0-8,-3 0-4,-1 0-4,0 0 0,1 0-1,-1 0 1,4 0 0,-1 0 1,2 0 2,2 0-3,0 0 10,0 0-7,0 0 7,0 0-10,4 0 0,4 0-5,2-1 5,0-2 0,-2 3 0,-1-1 3,-2 1-4,2 0 1,-2 0 0,0 0-6,-2 0 6,-1 0 0,-1 0 0,-1 3-7,0 1 6,0 0-1,0 1 2,0-2 4,-4-2-2,-3-1-2,2 0 0,0 0 5,0 0-8,-2 0 3,2 0-18,0 0-7,-1-4-18,0-1 17,3 2-4,0 0 15,1 1 15,2 0 7,0 1 15,-2-3 3,2 3 9,0 1 5,-1-2-17,1 2-20,-2-1 12,2 1-14,0 0-3,0 0 0,0 0-4,0 0 2,0 0 2,3 0-3,7 0 5,-1 0-9,-2 0-16,-1 0-9,-3 0-6,-3 0-2,0-2 21,0 1 13,0-1 9,0 2 35,-3-1 4,0 1 4,0 0-16,0-2 7,3 2-8,0 0-19,0 0-1,0 0-6,0 0-10,0 0-19,0 0-25,0 2-11,0 1-1,0 1-41,0-2-19</inkml:trace>
  <inkml:trace contextRef="#ctx0" brushRef="#br1" timeOffset="420402.0456">2714 12250 140,'0'7'62,"0"1"-45,0-3 15,0 0-9,0-2-6,7 0 5,-3-3-22,-1 0-48,0 0-38</inkml:trace>
  <inkml:trace contextRef="#ctx0" brushRef="#br1" timeOffset="420424.0468">2714 12250 206</inkml:trace>
  <inkml:trace contextRef="#ctx0" brushRef="#br1" timeOffset="420459.0488">2714 12250 206,'24'49'71,"-24"-48"-64,0 2-2,0-3-5,0 0-38,0 0-26,2 0-109</inkml:trace>
  <inkml:trace contextRef="#ctx0" brushRef="#br1" timeOffset="420501.0513">2743 12296 29,'-5'-2'320,"2"1"-288,3 1-28,0 0-8,0 0-36,0 0-26,0 0-65</inkml:trace>
  <inkml:trace contextRef="#ctx0" brushRef="#br1" timeOffset="420521.0524">2743 12296 302</inkml:trace>
  <inkml:trace contextRef="#ctx0" brushRef="#br1" timeOffset="420582.0559">2743 12296 302,'3'-3'45,"-3"3"-22,0 0-16,0 0-7,0 0-11,0 0-62,0 0-57</inkml:trace>
  <inkml:trace contextRef="#ctx0" brushRef="#br1" timeOffset="420602.0571">2742 12297 110,'0'3'88,"0"0"-76,0-1-12,0-2-1,0 0-34,0 0-73</inkml:trace>
  <inkml:trace contextRef="#ctx0" brushRef="#br1" timeOffset="424699.2914">2588 12219 109,'0'0'19,"0"0"-4,12 0-5,4 0 0,1 0-2,-4 3 9,4 2 1,-5 0-11,0-3-4,-4 0-1,-2-2 0,-3 0-4,0 0 1,-3 0-42,0 0-21,0 0-42</inkml:trace>
  <inkml:trace contextRef="#ctx0" brushRef="#br1" timeOffset="425330.3275">2588 12219 37</inkml:trace>
  <inkml:trace contextRef="#ctx0" brushRef="#br1" timeOffset="425392.3311">2588 12219 37,'70'17'60,"-82"-17"1,8 0-12,0 0 1,4 0 16,0 0-30,0-3-6,4 0-30,10 2 2,1-1-4,2 0 0,-2 1-37,-1 1 5,-6 0-1,-2 0 15,-4 0-4,-2 0 7,0 0 9,0 0 6,-2-2 2,-9 1 12,-2-2 2,-1 1 22,1 1-1,2-1 2,5 2-13,2-1 1,1 1-13,3 0 0,0 0-12,0 0 0,3 0 0,6 7 0,-1-1 1,-1-1 3,-2-2-4,-2-3 0,-1 0-13,0 0-6,0 0 0,-2 0-3,0 0-38,0-6-29,0 0 89,0 4 10,0 1 3,3 1 3,4 0-10,3 0 0,3 0 15,2 1-19,-4 1-2,-1 1-14,4-3-218</inkml:trace>
  <inkml:trace contextRef="#ctx0" brushRef="#br1" timeOffset="426491.3939">1615 12681 123,'-12'-2'174,"-1"1"-127,4 1 41,4 0-21,0 0-28,2 0-1,3 0-30,0 0 9,0 0-16,0 0 4,6 0-10,15 0 12,6 0-6,2 0 3,4 0 1,-1 0-5,-1 0 0,-6 0 2,-5 3-4,-5 0 3,-5 0-1,-5-1 0,-4-1-10,-1-1 9,0 0-11,0 2-11,0-1 0,0 2-42,0-3-66,4 2-39,1-2 41</inkml:trace>
  <inkml:trace contextRef="#ctx0" brushRef="#br1" timeOffset="427102.4289">2011 12556 103,'0'-6'238,"-2"2"-170,-1 4 5,-1 0-33,3 0-20,1 0-17,0 0 0,0 7-6,0 13 3,0 6 0,0 6 22,0 3-22,-2 1 8,1-5 3,-2-2-11,2-5 11,1-5-11,0-5 0,-2-4 3,2-3 1,0-1-4,0-2 0,0-4-3,0 0 0,0 0-16,0 0-8,0 0-3,0-3-43,0-9 20,2-2-31,2 2-8,-3 0 9</inkml:trace>
  <inkml:trace contextRef="#ctx0" brushRef="#br1" timeOffset="427729.4647">2001 12628 112,'0'-20'70,"0"2"-36,0 5 17,0 3-9,0 1-16,1 1-3,5 0-11,-1 3-5,2 0 13,-4 3-9,1 2 10,0 0-8,-1 0-10,2 0 5,-1 0-5,2 9 1,1 4 15,2 3-14,-1 3 12,0 0-16,0 0 3,-1 0 2,0-2-5,-2-1-1,-2-1 0,-1-3 2,1-3-2,-1-2 0,0-1 1,1-4 1,1 0-2,-1-2 0,1 0 0,0 0 7,1 0-7,2 0 0,-3 0 0,2-11 3,0-2-3,0-4-12,0-1-11,-2 1-18,-1-1 26,0-1 1,-2 3 13,3 3-5,-2 0 9,-1 5-3,-1-1 0,0 6 5,2 1-4,-2 2 6,0 0-2,0 0 8,0 0-11,0 0 9,0 0-1,0 2-5,0 10-4,1 5 7,2 0 0,-2 6 1,1 2-6,-1 0-2,-1 0 12,0-1-12,0 1 12,0-5-6,0-2-4,0-2 15,0-1-15,0-5 0,0-2-3,0-3 6,0 1-8,0-4 2,0 1-4,0 0-4,2-2-79,3-1-44,0 0-83</inkml:trace>
  <inkml:trace contextRef="#ctx0" brushRef="#br1" timeOffset="428351.5003">2317 12835 220,'0'0'161,"0"0"-127,0 0-13,0 1-8,-4 11-10,3 3 7,-2 0 1,3-1-6,0-1-2,0-2-1,0-2 2,11-3 8,3-2-3,-1-1 6,2-3 5,0 0-18,-2 0 5,-1-1-7,-2-10 1,-2-2-3,-1-1-7,-5 1-2,-2-1 2,0 2 5,0 0 4,0 3 15,-10 1-4,-3 3 15,-1 0-19,1 2 2,-1 3-7,1 0 0,-1 0-4,1 3 1,3 7-8,1 2 7,8 0-24,1-3-13,0-6-39,0 1-70,8-4-91</inkml:trace>
  <inkml:trace contextRef="#ctx0" brushRef="#br1" timeOffset="428980.5363">2497 12864 198,'-1'-1'93,"-1"-2"-40,2 3-1,0-4-28,0 3-14,0-3-9,0-1 2,9 1-1,1 0-2,-4 1 0,3-1-6,-3 4 5,1 0-1,-3 0 1,0 0-3,-1 0 2,1 0 2,-1 0-1,-1 7-4,-2 1 5,0 2 0,0 3 0,0 1 1,0-1-1,-5 2 0,-3 0 0,1-1 6,2-2-6,0-2 3,2 2 2,-3-4-5,3-1 2,0 0-2,1-4 0,1 0 9,1-3-8,0 0 9,0 0 6,0 0-15,0 0 13,8 0 16,5 1-19,-1 0 1,0 2-11,-2-1 7,-2 0-6,-1-1 3,-2 0-4,-2 1-1,-1-1-13,-2-1-45,0 0-103,0 0-122</inkml:trace>
  <inkml:trace contextRef="#ctx0" brushRef="#br1" timeOffset="448409.6476">2755 12290 35,'-2'0'85,"1"0"-56,1 0 7,0 0 6,0 0-2,0 0 9,0 1-24,0-1-15,0 2-10,0-2 2,0 0-5,0 0 3,0 1-2,0-1-2,0 2-28,0-1 5,0 1 4,0-1 9,-2 4 12,-2 1-18,1 2-23,-2 2 1,0-1-16,2-1-1,-1-2 38,3-3 21,1-3 25,0 0 15,0 0 14,0 0 16,0 0 2,0 0-16,0 0-25,0 0-21,0 0 5,0 0-9,0 0 8,0 0-6,0 0-5,0 0 0,0 0 1,0 0-2,0 0 12,0 0-10,0 0 5,0 0 1,0 0-6,0 0 1,0 0-5,0 0 0,0 0 0,1 0 0,8 0 0,-1 0 0,2 0 4,0 0-5,0 0 1,0 0 0,-1 0-3,-1 0 5,0 0-2,-1 0 0,2 0 3,-1 1-5,2 1 2,0-1 0,0 1-1,3-1 1,-1-1 0,0 2 0,1-2 3,-1 0-4,-1 0 1,0 0 0,0 0-2,-1 1 3,0 1-1,2-2 0,1 1 2,0-1-3,3 2 1,-1-2 0,-2 0-6,1 0 8,-1 0-2,-3 0 0,-1 2 0,-2-2-4,-1 0 4,-2 1 0,2-1-1,-3 0 4,4 0-3,-1 0 0,3 0 2,1 0-4,1 0 2,3 0 0,1 0-4,1 0 6,3 0-2,0 0 0,1 0 4,-2 0-7,-1 0 3,0 0 0,-3 0-3,1 0 5,-3 0-2,-2 0 0,0 0 2,-2 0-5,-1 0 3,-3 0 0,3 0-4,-1 0 8,2 0-4,4 0 0,1 0 3,6 0-5,1 0 2,2 0 0,-1 0-1,-1 0 4,2 0-3,-6 0 0,-2 0 2,0 0-6,-4 0 4,0 0 0,-4 0-2,1 0 6,1 0-4,1 0 0,1 0 2,2 0-4,1 0 2,2 0 0,0 0-1,1 0 4,0 0-3,-1 0 0,2 0 1,-1 0-5,1 0 4,-1 0 0,1 0 0,0 0 4,0 0-5,-2 0 1,0 0 0,0 0-2,0 0 2,-2 0 0,2 0-1,1 0 5,0 0-5,0 0 1,1 0 0,0 0 0,0 0 0,0 0 0,0 0 0,1 0 3,0 0-3,1 0 0,1 0 0,-1 0-2,3 0 3,-2 0-1,2 0 0,-2 0 2,0 0-3,1 0 1,-1 0 0,0 0-1,-2 0 1,0 0 0,-1 0 0,0 0 3,0 0-3,-3 0 0,4 0 0,-2 0 1,1 0 1,-1 0-2,1 0 0,-1-3 4,0 1-4,-1 1 0,-1-1 0,0-1 3,0 2-1,-1-1-1,2 1 0,2-1 5,-2-1-6,4 0 0,-1 2 0,0-1 2,1 1 0,-3 1-2,1-2 0,-1 2 4,1 0-4,0 0 0,1 0 0,1-1 0,3-1 2,1 2-2,-1-1 0,1-1 5,-1 1-6,-2-1 1,-2 2 0,-1-1-2,0-1 3,-2 2-1,0 0 0,0-1 3,0 1-5,0 0 2,2 0 0,1 0-2,1 0 3,1 0-1,-2 0 0,0 0 2,1 0-3,-2 0 1,1 0 0,0 0-1,2 0 3,-1 0-2,-1 0 0,2 0 3,-1 0-6,1 1 3,-2 2 0,6-1-1,-1-1 3,2 2-2,2 2 0,-2-4 2,1 2-4,0 0 2,-3 2 0,0-4-2,-1 1 4,0 1-2,-2 0 0,-2 0 2,3-1-5,-4 0 3,2-1 0,0-1-2,1 2 5,-2-2-3,-3 2 0,0 0 2,-2-2-5,3 0 3,-3 4 0,0-3-1,1 1 4,2 0-3,0 1 0,-3 0 2,0-2-7,0 1 5,-1 0 0,-2 0-2,-1-2 5,-1 2-3,-2-2 0,3 2 1,-1 0-5,1-1 4,1 1 0,-2 0-2,2 0 6,-3-2-4,-2 0 0,-2 2 3,-3-2-5,2 0 3,-2 0-1,0 0 12,0 0-2,0 0 10,0 0-7,0 0-10,0 0-6,0-2-5,-7-2-28,4 1-29,-2 0-91,0 2-89</inkml:trace>
  <inkml:trace contextRef="#ctx0" brushRef="#br1" timeOffset="449801.7272">5955 12270 241,'-2'0'48,"2"0"-6,-1 0 6,1-1-13,0 1 3,0 0-6,0 0-23,0 0 8,0 0-15,0 0 7,0 0-2,0 0-3,0 0-6,0 0 2,6 0 0,6 0 1,1 0 2,6 5-3,-1 1 1,2 0 4,-1-1-6,1 1 1,0 4 0,-4-1-4,0 2 4,-5-3 0,-1 3 0,-2-2-5,1 0 5,-4-1 0,1-5 0,0 3-2,-2-1 2,2 2-11,-3-3 9,2 2-14,-3-2 16,1 1-3,-1-1 0,-2-2-1,1-1 1,-1 1 3,0 0 0,0-2-4,0 0 2,0 0 2,0 0-8,0 2 8,0 1-19,0 3 9,-8 0 6,-9 4 8,-3 0-3,-2 1-1,1-1 0,-1-1 2,0 2-1,4-4-1,1-1 0,2 1 4,5-5-7,4 1 3,2-1 0,1-2 7,3 0-6,0 0 9,0 0 2,0 0-5,0 0 15,0-2-22,0-3 0,3-4-1,1 1 3,-1-1-2,1-3 0,2-3-19,1 2 3,1-2-7,-1-1-5,3-1 2,-4 4 0,1 0 19,-4 2 7,2 0 0,-3 2-2,-2 2 2,0-1 0,0 2 7,0 0-4,0 2 14,0 1 8,0-1-22,-2 4 11,1 0 4,-1 0-13,2 0-5,0 0 0,0 0 0,0 0-6,0 4 3,8 1 0,4 3 3,-2 0 0,1-1-2,-1-1 6,-3-1-4,0-1 0,-4 1 0,-1 1-5,-2 1 5,0 4-4,0-1 4,-5 2 2,-6 1 7,-2-3-8,4-1 5,2-3-3,2 0-2,1-5-1,3 1 0,1 0-1,0 0-1,0 1-4,0 1-10,0 0-10,0-1 3,0 0 22,0 0-1,0-3-14,0 2 10,0-2 2,1 0-8,3 0 9,-1 0 1,1 0 2,-1 0-6,-1 0-9,0 0 15,-2 0 0,0 0 0,0-2 2,0 2 12,-4 0 11,-14 0-18,-1 0-7,-2 0-2,0 0-4,10 0-23,4 0 4,5 0-122</inkml:trace>
  <inkml:trace contextRef="#ctx0" brushRef="#br1" timeOffset="450557.7704">5112 12808 22,'-14'0'216,"3"0"-179,6 0 15,2 0-2,1 0-1,2 0-8,0 0-13,0 0-10,0 0-3,0 0-12,0 0 18,4 0-12,10 0-7,5 0 17,1 0-13,2-2 4,0 1-10,-2 1 6,0 0-8,-2 0 2,-1 0 0,-4 0-1,-3 0 3,0 0-2,-1 0 0,-3 0-19,1 7-26,-6-2-73,1-1-52,0 1-31</inkml:trace>
  <inkml:trace contextRef="#ctx0" brushRef="#br1" timeOffset="451169.8055">5457 12696 235,'0'-10'67,"0"-1"5,0 10 16,0-1-35,0 2-24,0 0-12,0 0-17,0 7 0,0 16-9,-4 7 9,-1 5 17,1 4-14,0-3 5,-1 0-3,1-7 2,3-3-5,-2-9-2,3-3 0,0-7 0,0-2 0,0-4-5,0-1-5,0 0-22,0 0 18,0-4-3,0-8-46,0-5 24,0-1-3,0 6-44,0 0-7,3 2-58</inkml:trace>
  <inkml:trace contextRef="#ctx0" brushRef="#br1" timeOffset="451882.8462">5444 12793 172,'0'-15'79,"0"1"-25,1 3-18,1 2-13,1 2 0,2-2-8,-2 3 1,2 3-2,-1-1-8,-1 2 13,0 2-10,-1 0-9,3 0 10,0 0-10,0 0 0,4 6-3,-2 7 9,2 3-5,-1 3 3,-1-1-1,1-1 6,1-1-9,-2-3 1,-3-1 1,2-2 4,-2-3-7,0-1 1,-1-1 0,1-3 0,-1 0 0,2-2 0,2 0 0,1 0-1,3-3-3,3-10-19,0 0-27,0-4 13,-4 1-10,-1 1 38,-2 2 9,-4-1 0,0 2 20,-3 2-2,0 1-8,0 1 19,0 2-14,0 4 7,0 0 12,0 0-15,0 2 3,0 0-22,0 0 0,0 0-3,0 10-5,0 4 8,-1 6-1,-6 1 5,0 3-2,0 0-2,1 2 2,-1-2 8,3 0-10,0-2 4,1-1-1,1 0 2,0-5-2,2 0-3,0-4 1,0-2 0,0-2 0,0-4-1,0 1 0,0-4-5,7-1 3,0 0-12,1 0 14,0 0-5,-1 0 10,0 0-5,-1 0 0,1 0 3,0 5-9,1 1 6,2 1 0,2 1 0,1 0 3,2-2-3,-2-2 0,1-2 3,0-2-3,-3 0 0,-1 0 0,-1-12 1,-5 0 4,0-2-5,-3 0 4,-1 1-2,0 4 13,0 0-7,-1 3-1,-10 2 17,0 2-24,-2 2 0,1 0 0,0 0 0,2 9-4,0 1 4,3 4-2,4-1-1,2-2-16,1-1 0,0-5-45,0 0-93,0-5-111</inkml:trace>
  <inkml:trace contextRef="#ctx0" brushRef="#br1" timeOffset="452545.8842">5918 13040 94,'-5'-4'167,"3"-1"-102,2 3 2,0-2-36,0 2-10,0-1-19,2-2 4,9 1 8,3-1-14,1 1 9,0 2-9,0-2 3,-1 4-5,-4 0 2,-2 0 0,-3 0-4,-1 0-3,-3 0 7,-1 6-1,0 3 1,0 1 6,0 3-5,-7 2 1,-7 2 6,0 1-5,-1-1 2,2 0-5,1-4 1,5-1 0,2-4-1,1-1 0,3-2 0,1 0 4,0 0-4,0-2 1,3 0 7,9-2 21,0 2-18,-4-3 1,2 0-2,-3 0-6,0 0-1,-2 0-3,2 0-6,-6 0 5,2 0-63,-1 0-134</inkml:trace>
  <inkml:trace contextRef="#ctx0" brushRef="#br1" timeOffset="457803.1849">6201 10818 43,'0'0'56,"0"0"-18,0 0 13,0 0-12,0 0-11,0 0 4,0 0-9,0 0 1,0 0 5,0 0-18,0 0 7,0 0-6,0 0-7,0 0 6,0 0-10,0 3-1,0 5 19,0 5-15,0-2 8,-2 5-3,2-3-4,-2 2 13,2 1-15,0-2 3,0 0-1,0 3 0,0 0-2,0-1-3,0 2 0,0-2 5,0 4-3,0-1 0,0-1-2,0 2 9,0-2-9,0 0 0,0-3 0,0-3-3,2 1 6,0-2-3,-2 0 0,0-1 4,0 1-7,0 0 3,0 0 0,0 0-1,0 0 4,1-1-3,-1 2 0,2-1 5,0 0-8,-2-1 3,0 3 0,1-2-3,-1 1 7,2-4-4,-2 3 0,0-2 4,0 0-7,3 0 3,-3-1 0,2-1-3,-1 2 6,2 0-3,0 0 0,-3 0 4,0 2-8,1 0 4,-1-1 0,2 0-2,-2 1 6,1 0-4,2 0 0,-2-3 3,-1 3-6,0-3 3,2 3 0,-1-2-1,-1 0 4,2 0-3,-2 0 0,1 0 5,-1 0-5,3 0 0,-3 2 0,0-1 4,1 2-1,-1-1-3,0 1 0,2 1 5,-2-4-8,1 3 3,-1-1 0,0 0 3,0-1 2,2 0-5,-2 3 0,1-2 2,1 0-2,0 2 0,-2-2 0,2 0 1,-2 1 5,1-1-6,-1-2 0,0 0 2,0-1-4,2 1 2,0-1 0,-2 1 0,0 1 3,0-1-3,0 1 0,0-1 2,0 0-4,0 1 2,0-1 0,0-2 1,0 2 3,0 1-4,0-1 0,0 0 1,1 0-4,-1 3 3,0-1 0,0-2 0,0 3 4,0 0-5,0-2 1,0 0 0,0 1-2,0-2 2,0 1 0,0 0 0,0-1 3,0 0-3,0 0 0,0 2 0,0-2-2,0 0 2,0 0 0,-1 1 0,-1 0 4,-1-1-5,1 3 1,0-2 0,0-1-2,-1 0 2,2-3 0,1 0 0,-2-3 3,2 1-4,-1-1 1,1-2 0,0 5-1,0-4 1,0 3 0,-3 1 0,3-1 3,-1 1-3,1-6 0,0 4 0,0-3-3,0-1 4,0 0-1,0 0 0,0 0-1,0 0-12,0-5-24,0-6-72,0-6-184</inkml:trace>
  <inkml:trace contextRef="#ctx0" brushRef="#br1" timeOffset="459414.277">6239 10931 37,'0'0'66,"0"0"-39,0-4 5,0 4-23,0 0-5,0 0 12,0 0-11,0 0 2,0 0 6,-1 0 2,-2 0 11,2 7 2,-1 6-16,-1 4 18,2 3-17,-3 5 0,2 2 4,1 1-15,1 2 12,0 1-13,0-3 1,0-1 5,0 0-2,0-3-4,0 1-1,-2-6 4,2 2 2,-1-3-2,-2 0-1,3 0 16,0-1-15,0-1 10,0 1-6,0-1-8,0 2 15,-1 2-15,-1 1 0,1 0 5,-3 0-2,3-1-2,-3-1-1,3-1 3,-1-2-4,0 0 1,-1 0 0,1 1 3,-1 3 3,0-2-5,1 2-1,-2-2 1,3 2-2,-2-2 2,3-2-1,-2-1 1,0 1 5,2-3-6,0 2 0,-2-3 1,2 2-2,-1-2 1,1 1 0,0-2 0,-2-1 3,2 2-3,0 0 0,0-1 0,-1 1-1,-1 0 1,2 0 0,-4 1 0,4-2 3,-3 1-3,2 0 0,-1 0 0,0-1-2,0-1 3,1 1-1,1-1 0,0 1 3,-2-1-4,2-1 1,0 2 0,0 0 0,0-1 0,0 1 0,0-2 0,0-1 3,0 1-3,0-1 0,0-1 0,0 2-3,0-1 4,0 0-1,0-1 0,0 1 3,0-2-4,0 0 1,0 0 0,3-1-2,-1 2 3,2 1-1,-3-1 0,1 1 3,-1-2-3,1-1 0,0 0 0,-2-2-1,2-3 1,-1 0 0,-1 0 0,2 0 0,-2 0-2,1 0 2,1 0-8,-2 0 0,4-5-27,-3-3 15,1-3-29,-2-5-103</inkml:trace>
  <inkml:trace contextRef="#ctx0" brushRef="#br1" timeOffset="463368.5032">6225 11043 118,'-6'-7'32,"2"1"18,1 3-7,2 0-22,-3 0-2,4-2-7,-1 4-9,1-2 10,-2 3-7,2-2 7,0 2 2,0 0-3,0 0 13,0 0-6,0 9-14,0 5 23,-2 6-9,2 3-4,0 5-1,0 0-12,0 3 15,0 2-13,0 3 4,0 1 0,0-1-4,0 2 1,4-2-4,-3 1 3,1-1 0,0-1-4,-1-3 0,-1-2 0,0-5 4,2-1-4,-2-1 0,0-1 2,0-1-5,0-1 5,0 0-2,0-1 9,0-2-4,0 1-2,0-3-3,1-2 3,2 1-5,-3 1 2,1-2 0,-1 4-1,0-4 6,0 0-5,0 3 0,2-1 1,-2-2-4,1 0 3,2-1 0,-3 1 0,3-2 4,-2-1-4,1 1 0,-1-3 1,-1 3-5,0 0 4,0-1 0,0 1 0,0 1 3,0 0-3,0-1 0,0-1 0,0 1-2,0-1 2,0 1 0,0-1 0,0 2 3,0 0-3,0 0 0,0 1 0,0 0-2,0-2 2,0 2 0,0-1 0,0-3 2,0 1-2,0-1 0,0 2 1,0-1-3,0 1 2,0-2 0,0 1 0,2-2 3,-2-4-3,0-2 0,1 0 0,-1-2-1,0 0 2,0 0-1,0 0 0,0 0 5,0 0-5,0 2 0,0-2 1,0 0 4,0 0-5,0 0 5,0 0 0,0 0 1,0 0-5,0 0-1,0 0 2,0-7 7,0-7-9,0 0 0,0-9-4,0-1-5,0-3 9,0-2-7,0 2-7,0-1 13,0-1-8,0 4 9,0 2-2,0 2 4,0 1-4,0 4 2,0 1 0,0 0 0,0 3 0,0 1 0,0 1 2,-1 2 4,1 3-6,-2-1 0,2 5 2,0-1 1,0 2-1,0 0-2,0 0 0,0 0 5,0 0-5,0 0 0,0 0 2,0 0-3,0 0 1,0 9-1,0 5 0,0 6-1,0 2 1,0 5 1,0-1 0,0-1-1,0 1 4,0-1-3,0 0 2,0-1 3,0-1-2,0 3-3,0-3 0,0 1 0,0-4 2,0-2-2,0 2 0,0-7 3,0-2-4,-1-3 1,1 1 0,-2-4-2,2-2 5,0-2-3,-1 2 0,1-3 5,0 0-5,0 0 0,0 0 0,0 0 4,0 0-1,0 0 3,0 0 9,0 0-11,-4 0 14,2-10-15,-1-2 2,-1-4-10,1-5 8,2-2-3,-1-3 0,0-4-3,2-1 0,0-1-4,0 0-10,0 2 16,0 2-3,0 1 4,0 2 0,2-1 5,-2 4-6,2 0 1,-1-2 0,-1 0-3,2 0 4,-1 2-1,2 0 0,0-1-2,-2 3-2,2 0 4,0-1 0,-2 1-2,1-2 5,-2 1-3,1-2 0,1 0 3,-2 2-7,1 0 4,2 2 0,-2-1-4,-1 1 6,2 1-2,-1-2 0,1 2-6,-1-1 2,1 2 1,0-1-2,-2 1 0,0 0-3,2-1 6,-2-1-1,0 1-1,1 0-1,1 1 3,-2 4 2,2-2-4,-2 3 7,1-1-3,1-3 0,-2 0 3,2-3-7,0 1 4,-1-2 0,1-1-3,-2 1 4,1 0-2,-1 2 1,0 1-2,0 2-3,0 1 5,0 0 0,0 4-1,0-2-1,0 3-1,0-2-1,0 1-3,0 1 2,0-1 3,0 2 1,0-1-4,0 0-3,0 2 8,0-1 0,0 3 0,0-3-7,0-2 0,0 1-20,2 2 6,-2-2 8,2-1 13,-2 5 0,0 1 1,0 1 4,0-1-1,0 0 7,0 2 0,0-1-5,0-2-6,0 2 0,0 0 1,0 0-2,0 0 1,0 2 0,0-1-2,0-1 7,0 3-5,0 0 6,0-1-3,0 1 6,0-2-9,0 2 0,0 0 0,0-1 3,0 1-3,0 0 2,0 0-2,0 0 19,0 0-18,0 0 6,0 0-7,0 0 3,-4 0-6,0 4 2,-3 10 1,-2 2 2,1 4-2,0 2 0,-2 4 3,1-1 4,1 2-5,0 0-2,1 0 2,-2-1 0,3-2-2,1 0 0,-2-3 0,1-4 8,2-2-10,1-5 2,-1 0 0,1-6 2,3-1-2,0-1 0,0-2 1,0 0 6,0 0-7,0 0 0,0 0 1,0 0 1,0-5 1,0-10-1,0-3-2,5-3-9,4-6 9,-5 1-17,5 1-12,-2-1 26,1 3-17,-2 1 8,0 6-1,0 2-14,-2 4 27,-1 2 0,-3 5 0,0 1 30,0 1-2,0 1 1,0 0 2,0 0-25,0 0 11,0 0-17,0 0 6,0 0-14,0 0 8,3 0 0,0 0 0,3 7-2,1 7-1,0 0 3,2 0 0,1 5-2,0-2 5,-1 0-3,-1-2 0,0 0 3,-3-1-4,-2-3 1,1 2 0,-2-6-4,-2 1 4,0-1 0,0-2 0,0 1-1,0 0-3,0 2 4,0-1 0,0-1-1,-4 2 5,-2-3-4,0 3 0,2-4 3,-2 1-7,0-1 4,-1 2 0,-1-3 1,-1 1 2,0-2-3,-1-2 0,1 0 7,1 0-7,1 0 0,-1 0 0,1 0 1,0 0 4,1 0-5,2 0 0,1 0 5,0 0-3,3 0-2,0 0 0,0 0-3,0 0 3,0 0 0,0 0 0,1-6-4,8 0 4,-1 2 0,2-2 1,0 2-1,-2 1 2,-1-1-2,-2 0 0,0-2-3,-2 0-1,-3-3-5,0-2 9,0-2-6,0 1 0,0-1 6,0-2 0,0 4 3,0 2-6,0 0 3,0-2 0,0 2-2,0 3 6,0-2-4,0 1 0,0-1 0,0 5-5,0-3 5,3 2 0,0 3-4,-3-1 4,0 0 0,0 2 0,0 0 3,0 0-2,0 0-1,0 0 7,0 0 10,0 0-13,0 0 3,0 0-7,0 0 5,0 0-10,0 0 5,3 4 0,1 7-6,2 6 5,2 3 1,2 2 0,0-2 5,0 1-5,2-2 0,0-2 0,-3 0-3,1-3 8,-1 2-5,-2-2 0,-2-1 1,-2-4-4,-1-3 3,1-2 0,-3-1 2,2-3 2,-1 0-4,1 2 0,-2 2-13,0-2-12,0 1-63,0 0-187</inkml:trace>
  <inkml:trace contextRef="#ctx0" brushRef="#br1" timeOffset="466802.6996">7047 10391 264,'-3'4'86,"-1"-1"-32,2-3-22,1 0 0,1 0-17,0 0 8,0 0 2,0 0-24,0 0 14,0 0-5,0 0-9,0 0 11,0 3-12,0-1 0,0 0-1,11 3 2,8 0-3,6 1 2,8-1 0,4 1 6,1-2-5,-3-1 6,-1-1-4,-9 2 4,-9-3-10,-6 1 3,-6-1 0,-2 0-7,-2 1 9,0-2-2,0 2 3,0-2 5,0 0-8,0 0 0,0 0-8,0 0 5,0 0-42,0 0-43,0 0-90,0 0-42</inkml:trace>
  <inkml:trace contextRef="#ctx0" brushRef="#br1" timeOffset="467506.7399">7520 10303 130,'0'-9'90,"0"2"-33,0 1-6,0 1-25,0 1 4,0 3 16,0-1-19,0 2 2,0 0-10,0 0-8,0 0 13,0 0-23,0 0 2,0 0-3,0 3-7,0 10 7,0 5-3,0 4 3,0 3 6,0 0-4,0 3-2,0-3 3,0-1 2,0 0-3,0-3-2,0-1 0,0-3-2,0-6 5,0 0-3,0-4 0,0-2 8,0-4-12,0-1 4,0 0 0,0 0-5,0 0 1,0 0-7,0-3-17,0-6-57,0 2-20,0-2-30,0 2-27</inkml:trace>
  <inkml:trace contextRef="#ctx0" brushRef="#br1" timeOffset="468701.8082">7520 10371 56,'0'-17'106,"0"3"-33,0 6-10,0 1-13,0-2-38,0 1 21,0 5-5,0-2-13,0 2 7,0 0-4,0 3 1,0 0-14,3-3-4,5 3-1,2 0 3,1 0-3,0 0 0,-1 0-2,0 0-1,0 6 0,-1 4 3,-1 0-4,-3 2 5,1 1-1,-2 1 7,-1-1-4,0 1 6,1-2-8,-2 0-1,2-3 7,0 1-5,1 1 4,-2-2-6,1-1 4,-1-1 1,0 1-5,1-2 0,-1-3 2,0 0 3,1-2-5,-1-1 0,0 0 3,1 0-3,-1 0 0,0 0 0,3 0-3,-1 0 11,3 0-7,2-10-1,3-6 4,1-6-10,-1 0-10,1-2-17,-3 1-18,-2 3 7,-5 2 36,0 5 7,-4 2 2,0 4 21,0-1 7,0 2-6,0 2 8,0 1-26,0 0-4,0 2-1,0-1 5,0 2-9,0 0 4,0 0 0,0 0-2,0 0 3,0 0-1,0 0 0,0 0 0,0 6-3,-2 4 3,0 2 0,1 3 1,-1 2 3,1 1-4,1 0 0,-3 0 2,3 0-4,0 0 2,0-3 0,0 0-2,0-3 7,0 0-5,0-1 0,0-2 0,0 0-2,0-1 2,0-1 0,0-1-1,0-1 7,4 2-6,-1-1 0,3-2 0,-3 1-4,0 0 5,1-4-1,-1-1 0,0 0-1,-1 0 0,-1 0 1,2 0-6,1 0 6,-1 0 1,1 0 0,1 0 1,0 0 3,-2-3-5,-1 2 0,1-3 3,-3 3-1,0 1-2,0 0 0,0 0 0,0 0-3,0 0 0,0 0 3,0 0-3,2 0-1,2 3 6,-1 2-2,2 0 0,0 1 5,3 0-5,-1 1 0,1-5 0,2 3 1,0-5 2,2 0-3,-1 0 1,1 0 2,-2 0-3,-1 0 0,-2-3 5,-3-4-3,0-1-2,-4 0 0,2-2-1,-2 1 9,0-4-8,0 4 0,0-2 2,0 2 0,0 3 1,0 0 0,-7 3 12,0 1-13,-5 2 0,0 0-2,-2 0 0,-3 0-4,2 2 6,0 7-2,1 0 0,4-1 3,4-1-5,1 1 2,3-1-8,2 0 8,0 1-28,0-3-18,0-1-50,3-1-63</inkml:trace>
  <inkml:trace contextRef="#ctx0" brushRef="#br1" timeOffset="469322.8437">8097 10517 118,'0'-5'128,"0"3"-75,0-4-8,4 4-25,2-3-10,-2 2-7,5-1 14,-3 1-9,0 0 4,-2 3 5,3 0-12,-2 0 4,-1 0-9,-1 0-9,0 0 9,1 0-7,-3 3 7,-1 4 0,0 3 0,0 0 0,0 1 0,0-1-4,0-1 4,-3 2-5,-5-3 5,-2 3 0,0-2 3,1 0-7,1 0 4,1-3 0,0 0 0,4 0 2,0-4-2,1 1 5,2-1-1,0 0-5,0 1 1,0-1 0,2 0 2,10 2 4,1 0 10,2-1-5,-2 1-2,1-2 10,-1-2-9,-3 2-7,0-2 9,-4 0-11,3 0 0,-1 0-1,1 0-16,-4 0-36,0 0-71,4 0-165</inkml:trace>
  <inkml:trace contextRef="#ctx0" brushRef="#br1" timeOffset="470077.8869">8326 10512 60,'-7'-2'144,"2"0"-84,3 0 18,2 2 3,0 0-36,0 0 4,0-2-19,0 2-19,0 0 13,0-1-19,2 1-3,13-1 7,3 0-8,4 1 3,1 0-4,0 0 3,2 0-4,-8 0 1,0 0 0,-3-2-2,-6 2 7,-1 0-6,-5 0 1,-2 0-23,0 0 21,0 0-25,0-2-16,0 1-30,0-1-55,0-1-145</inkml:trace>
  <inkml:trace contextRef="#ctx0" brushRef="#br1" timeOffset="470118.8893">8402 10405 227,'-6'-2'91,"1"-2"-12,5 4-6,0 0-36,0 0-6,0 0-26,0 5-5,0 10 6,0 5-5,0 2 15,0 2-13,0-1 0,1-3 4,1-3-6,0 0-1,1-2 0,-1-2 5,1 1-6,1-3 1,-1-4-20,0-5-16,1-2-132,0 0-140</inkml:trace>
  <inkml:trace contextRef="#ctx0" brushRef="#br1" timeOffset="470942.9364">8859 10415 224,'0'-8'57,"0"-1"-5,0-1-25,0 2-15,0-3-2,0 0-7,0 1-1,-1 2 0,-6 0 2,-2 1 5,0 0-9,-1 1 1,-1 2 10,-1-3-9,-3 5 18,2 0-3,-2 2-15,-2 0 11,0 0 1,3 0-13,2 12 8,-2 2-8,6 0-1,4 3 0,3-2 4,1 1-6,0-2 2,7 3 0,9-4-6,4-1 13,4-4-6,1-5-1,-2-3-21,1 0 7,-3-2-27,-2-11-16,-3-2 2,-6 0 27,-3 3 28,-5 3 28,-2 3 23,0 4 34,0-2-9,0 2-32,0 2-12,0 0-26,0 0 0,0 0-6,0 0-5,0 0 4,3 13-3,1 1 4,1 5-3,0 0 6,-2 0-3,-1 0 0,-2-3-4,0-3 1,0 2-1,0-3 4,0 1-5,0-2 5,-9-3 0,-3 1-1,-1-1 5,0-3-4,1-2 0,0-2 3,3-1 11,2 0-13,1 0 3,2 0-4,2 0-13,2-1-4,-1-2-29,1 1-82,0 0-71</inkml:trace>
  <inkml:trace contextRef="#ctx0" brushRef="#br1" timeOffset="471921.9924">9048 10332 237,'0'-7'133,"0"0"-66,0 6 0,0 1-42,0 0-23,0 0 11,3 0-13,-3 8 0,4 9-3,-3 2 7,2 3-2,0-1 1,-3-1-1,3-3 5,-3 0-7,0-2 0,0-1 2,0-2 2,0 0-4,0-2 0,0-3 3,0 0-5,0-4 2,0 0-5,1-3 5,1 0-31,1 0 13,1 0-10,-1-5-11,-2-5-9,-1-1 35,4 0 0,-4 0 11,0-3-11,0 1-3,2-1-40,-2 3 21,0-4 27,1 4 8,-1 1 38,2 0 31,-1 3-14,1-3 21,2 3-36,-3-1-20,3 3 6,-1 1-22,0-2-2,4 5-2,-2-1 4,1 2-5,3 0 1,-2 0-4,-1 0-2,1 5 5,-2 7 1,0-2-4,0 4 7,0-2-3,0-1 0,0 1 3,-2-4-5,1 0 3,-1-4-1,0 1 0,3-3 4,-1-2-4,2 0 0,0 0 1,6 0-2,0 0 1,0-11-2,0-2-2,-1-1-20,-2-1 20,-2 2-1,-2-1 5,-3 0-1,0 2 4,1 0-3,-2 3 9,-1 2-8,-1 1 6,0 3 3,0 1-4,0 2 10,0 0-15,0 0 3,0 0-4,0 0 4,0 0-5,0 0 1,0 0-5,0 4 0,0 5 2,0 2 3,0 4 0,0 4 8,0-2-7,0 2 0,0-1 2,0-1 6,0-3-7,0 1 2,0-1-1,0 2 3,0-1-6,0 4 0,0-1 2,3-4 2,3 1-2,-2-7-2,2-2 0,3-4-7,5-2-7,-6 0-23,2-3-24,4-10-158</inkml:trace>
  <inkml:trace contextRef="#ctx0" brushRef="#br1" timeOffset="477801.3287">6194 10857 58,'0'-2'84,"0"0"-52,0 2-24,0 0 0,0 0-8,0-2 0,0 2-2,0-2-14,2 2 5,3-1 4,-4 1 4,1 0 1,-2 0 4,0-2-2,0 2 25,0 0 8,0 0 3,0 0-8,0 0-14,0 0 6,0 0-6,0 0-3,0 0 13,0 0-5,0 0 4,0 0 3,0 0-11,0 0 4,0 0-14,0 0-3,0 0 1,0 0 1,0 0-4,0 0 0,0 0 4,2 0 1,3 0-4,-2 0 1,2 0 5,0 0-1,0 0 1,1 0-6,1 0 7,-2 0-7,4 0-1,1 0 0,1 0 2,2 0 3,3 0-5,4 0 0,-2 0 4,2 0-7,-1 0 3,-2 0 0,-2-2-1,-2 2 5,1-2-4,-3 0 0,3 2 1,0 0-6,2 0 5,2 0 0,3 0 0,3 0 7,1 0-7,2 0 0,0 0 0,-2 0-2,0 0 2,-6 0 0,0 0-1,-3 0 4,-5 0-3,-1 0 0,-2 0 1,-1 0-2,0 0 1,-1 0 0,1 0-2,2 0 6,-1 0-6,2 0 2,4 0 0,2 0-2,4 2 2,5-2 0,2 0 0,5 2 5,1-2-6,-1 0 1,0 0 0,-4 0-2,-3 0 2,-3 0 0,-3 0 0,-6 0 4,-2 0-5,-1 0 1,-1 0 0,-3 0-3,3 0 3,-2 2 0,0 0 0,2-1 1,4 1-2,3 0 1,2-2 0,4 0 0,4 0 1,3 0-1,-1 0 0,2 0 2,0 0-3,-3 0 1,-2 0 0,-3 0-2,-6 0 3,0 0-1,-4 0 0,-2 0 3,-2 0-5,0 0 2,2 0 0,0 0-2,3 0 3,6 0-1,4 0 0,4 0 2,0 0-3,5-4 1,-4 3 0,-1 1-2,-2-2 3,-2 2-1,-1 0 0,-2 0 4,0-2-6,-2 2 2,2 0 0,-1 0-2,3 0 5,0 0-3,2 0 4,3 0-1,0 0 3,2-2-6,1 2 6,2 0-7,-1-2 4,0 2-3,-3-2 0,-3 2 5,-2 0-6,-2 0 1,-4 0 0,0 0-4,2-1 4,3 1 0,-3-1 2,7 0 4,-1-1-6,2 2 0,-2 0 0,-4 0 0,-1 0 2,2-2-2,-3 2 0,-3-2 3,3 1-4,-3 0 1,1-1 0,-4 2-3,0-1 3,3 1 0,-4 0 0,-1 0 6,4 0-9,2 0 3,-2 0 0,0 0-3,1 0 6,3 0-3,0-2 0,-3 2 3,4-1-6,-1-1 3,-1 1 0,-3 1-3,2-2 5,-1 2-2,2 0 0,-1-1 4,0 1-6,2-2 2,1 2 0,-2 0-4,1 0 7,-1-2-3,0 2 0,1-1 4,-2 1-7,-2-1 3,-1 1 0,0 0-4,-2 0 7,-2 0-3,2 0 0,-1 0 4,-1 0-6,0 0 2,2 0 0,0 0-4,-2 0 7,1 0-3,1 0 0,0 0 4,1 0-6,-1 0 2,0 0 0,-1 0-4,0 0 7,-1 0-3,-1 0 0,1 0 3,0 0-6,2 0 3,0 0 0,1 0-2,-1 0 5,-3 0-3,1 0 0,-3 0 3,2 0-7,1 0 4,0 0 0,2 0-2,1 0 6,1 0-4,-1 0 0,-1 0 2,-4 0-6,-2 0 4,0 0 0,-3 0-2,-3 0 6,1 0-4,1 0 0,-2 0 2,0 0-5,0 0 3,0 0 0,0 0-3,0 0 7,0 0-4,0 0 0,0 0-8,0 0 8,0 0-74,0 0-73,0 0-164</inkml:trace>
  <inkml:trace contextRef="#ctx0" brushRef="#br1" timeOffset="478901.3916">9449 10739 88,'-4'-2'47,"1"0"-5,2 0 27,-1 2-14,2-1-18,0 1 16,0 0-20,0 0-14,0 0 12,0 0-13,0 0-1,0 0 4,0 0-19,0 0 10,0 0-12,0 0 3,0 0-2,12 0 1,3 0 7,3 0-6,-2 0 2,5 3-5,-4-1 0,1 4 1,-3-3-3,-2 0 2,-1 1 0,-1 0 0,-2-2 2,0 1-2,-1 1 0,-2-2 0,3 1-2,-4-1 2,1-1 0,-2-1 0,-2 1 2,-1-1-3,-1 0 1,0 0-1,0 0-3,0 0 4,0 2 0,0 0 0,0-1 1,0-1-6,0 2 5,0 0-7,0 4 3,0-2 2,-3 2 2,-9 3-3,-1-2 5,-4 1-3,-3-1 1,2 0 0,-1 3 0,1-3 1,3-1-1,2 1 0,2-3 1,3 1-2,5-3 1,1 0-2,1-1-2,1 1 4,0-2 0,0 0-1,0 0 4,0 0-4,0 0 1,0 0 0,0 0 2,0 0 0,0 0-2,0 0 0,0-2 1,0-3-1,3-3 0,1-1-6,0 2 4,-2-2-2,1 1 0,-1 1-1,-2 2 10,0 2-5,0 1 0,0 1 2,0 1-1,0-2 0,0 2-1,2 0 0,-1 0-1,1 0-2,3 0 0,0 0 3,1 0-3,1 0 6,3 0-3,0 0 0,4 0 3,-4 0-5,0 0 2,0 0 0,-6 0-5,0 0 7,-4 0-2,0 0 0,0 0-1,-4 0 0,-10 3 2,-3 0-1,2 0 6,2-1-2,3 0-6,1 0 2,6 0-66,3 0-92,0-1-92</inkml:trace>
  <inkml:trace contextRef="#ctx0" brushRef="#br1" timeOffset="479543.4283">9484 10639 190,'-3'0'88,"-1"0"-21,4 0-21,0 0-12,0 0-14,0 7-20,0 4 13,4 4 8,6 3-4,2 0 10,-2 0-24,2-1 6,-1-3-9,-1-3 5,0-2-7,-5-6 2,-2-1-52,-1-2-114</inkml:trace>
  <inkml:trace contextRef="#ctx0" brushRef="#br1" timeOffset="480536.4851">6342 10816 145,'-3'0'98,"0"0"-50,3 0 11,0 0-39,2-1-14,14-7 15,6-1-21,5 1 0,5-2 0,3 1 5,3 1 5,0 2-9,1 0-1,-2 4 0,1-1 8,-4 3-9,-2 0 1,-4 0-1,-3 0-4,-2 0 7,-2 0-2,-4 4 0,-3 0 6,-2 1-6,-4-4 0,1 1 0,-3-2-4,-4 0-30,-2 0-63,2 0-96</inkml:trace>
  <inkml:trace contextRef="#ctx0" brushRef="#br1" timeOffset="486875.8476">9642 10861 30,'-3'-1'40,"2"0"-4,1 1-1,0 0-11,0 0-1,0 0 10,0 0-9,0 0 3,0 0-2,0-2 2,0 2-1,0 0-13,0-2-1,0 2 0,0 0-12,0 0 15,0 0-2,0 0-4,0 0 14,0 0-17,0 0 1,0 0-4,0 0 4,0 0-9,0 2 2,0 7 0,0 2 19,0 3-18,0 5 6,0-3 0,0 2-4,0-2 0,0 2-3,0-4 3,0 1 3,0 2-6,0-3 0,0 1 1,0-2 4,0 2-5,0-2 0,0 0 2,0 0-1,0 1 1,0-3-2,0 0 0,0 2 6,0 1-8,1-3 2,-1-1 0,0 2-3,0 0 8,0-3-5,0 2 1,0-3 4,0 1-5,0 1 0,0-3 0,0 3 0,0-3 2,0 3-2,0-1 0,0 1 5,0 0-4,0 1-1,0-2 0,0 0-1,0 0 4,0 0-3,0-2 0,0 1 5,0-1-7,0 1 2,0-2 0,0 1-3,0-2 5,0 1-2,0-2 0,0 1 4,0-1-5,0 1 1,0 0 0,0-1-3,0 0 6,0 1-3,0-2 0,0 2 3,0-1-4,0 1 1,0-3 0,0 3-2,3-1 4,-3 1-2,0-2 0,1-1 4,1 1-6,-1-2 2,-1-1 0,0 0-2,2 0 6,-2 0-4,0 0 0,0 0 6,0 0-3,1 0 3,1 0-2,0-9 8,-2-3-10,3-3 0,-1-3-2,-1 0 5,1 0-8,0 1 3,0-1 0,-2-2-2,1 1 2,-1-4 0,0 2 0,0-3-12,0 0 11,0 2-7,0-1 6,0 1-4,0 2 3,0 0 3,0 1 0,0 1 4,0-3-8,0 1 4,0-1-12,0 2 12,0 2-17,0 3 16,0 4 0,0 3 2,0-1-5,0 1 4,0-2 0,0 1-1,0 0 4,0 1-3,0 1 0,0 2 1,0-3-3,0 5 2,0-2 0,0 0-2,0 0 6,0 0-4,0 3 0,0-1 2,0 2 2,0 0 0,0 0 2,0 0 6,0 0-6,0 0-6,0 0 0,0 0-1,0 0-3,0 0 4,0 10 0,0 3-7,0 7 13,0 3-6,0 3 0,0 3 3,0-4-5,0 4 2,0-3 0,0 1 0,0-4 4,0 1-4,0-2 0,0-3 0,0 1-4,0-1 4,0-1 0,0 2 1,0-2 3,0-2-4,0 1 0,0-1 0,0 0-2,0 1 2,0-3 0,0 4 0,0-4 5,0-1-5,0-2 0,0-2 1,0-5-2,0 0 1,2-3 0,-2 1 0,0-2 3,0 0-3,2 0 0,-2 0 0,0 0-6,0 0 4,1 0-22,-1 0-15,0 0-49,0 0-43,0 0-111</inkml:trace>
  <inkml:trace contextRef="#ctx0" brushRef="#br1" timeOffset="487600.8892">9548 11368 84,'-6'-3'101,"3"1"-24,2 2-15,1 0-5,0 0-11,0 0-1,0 0-8,0 0-28,0 0 11,0 0-10,0 0-9,0 0 14,4 9-10,6 2 6,4 4-2,0-1-4,0 1 0,2 0-5,-5-2 0,1-1 0,-3-3 1,-3-1-1,-1-2 0,-3-3 1,-1-2-2,1 1 1,-1-2-2,1 0-2,0 1-13,-2-1-8,0 0-10,0 0-37,0 0-18,0 0-33,0 0-60</inkml:trace>
  <inkml:trace contextRef="#ctx0" brushRef="#br1" timeOffset="488320.9304">9601 11400 4,'-5'-6'234,"2"2"-142,3 2 7,0 2-38,0 0-30,0 0-10,0 0-20,0 0 2,0 0-3,11 0 0,6 0 0,4 0 2,0 0-2,-1 0 0,-3 0 2,-2 0-6,-5 0 1,-2 0-7,-5 0 8,0 0-8,-3 0 10,0 0-1,0 0 4,0 0-5,0 0 2,0 0 0,0 0-1,0 0 1,0 0 0,0 0-1,0 0 1,0 1 0,-6 8 0,0 0 3,1 2-2,0 1 1,-1 0-2,-1 1 0,4 1 6,-1 0-8,-2-3 2,2 0 0,0-4-1,2 0 6,-1-6-5,3-1 1,0 0 3,0 0 3,0 0 0,0 0-2,0 0 2,0 0-2,0 0 2,0 0-6,0 0 6,0 0-9,0 0 2,0 0-10,0 0 0,0 0-48,0-4-118,0-4-47</inkml:trace>
  <inkml:trace contextRef="#ctx0" brushRef="#br1" timeOffset="489009.9698">9969 10607 183,'-5'-6'71,"1"2"-21,3 3-3,1-2-13,0 3-12,-2 0 14,2 0-29,0 0 7,-1 0-8,-1 10-5,1 5 25,1 2-1,0 7-16,0 4 4,0 1-11,0 4 11,0-2-11,0 0 0,0-4 3,0-4-3,0-3-2,0-7 0,0-4 5,0-2-6,0-3 1,0-4 0,0 1-4,0-1 4,0 0-8,0 0-1,0 0-19,0 0 9,0-1-15,0-13-58,0 4 5,0-1-39,0 0 8</inkml:trace>
  <inkml:trace contextRef="#ctx0" brushRef="#br1" timeOffset="489816.0159">9953 10717 22,'0'-20'48,"0"10"9,0 1-12,0 3 3,0 0 16,1 3-3,-1-1-31,2 4 13,-2 0-23,0 0 1,0 0-12,0 0-3,1 0 9,2-2-15,1 2 6,2 0 4,1 0-5,4 0-4,-3 0-1,2 0 1,-1 6-7,0 6 9,3 3-3,-4 1 0,-1 0 7,-1 1-5,1 1-2,0-5 1,-2-1 5,2-2-3,-2 1-3,0-4 0,0-1 5,-2 0-5,-1-3 0,0-1 0,-2-1-2,1-1 3,-1 0-1,0 0 0,0 0 5,2 0-7,-1 0 2,2 0 0,4 0 1,2-6 0,-3-5 5,4-2-6,-3-2-2,2-2 1,-5 0-9,2-2-5,0 2 9,-2 0-6,-1 0 10,-1 3-2,-2-1 8,1 4-6,-1 2 2,0 1 0,0 4-1,0 1 6,0 1-1,0 2 14,0 0-14,0 0 12,0 0-15,0 0 0,0 0-2,0 9 0,0 4 1,0 6 2,0 2 3,0 1-3,0 3-2,0-1 0,0 3 3,0-2 3,0-2-6,0 0 1,0-3 6,0-2 1,0-1-8,0-2 2,0-2 10,2-3-9,0-1 3,-1-5-6,-1 1 6,0-5-8,0 0 2,0 1-5,0-1 4,0 2-43,2-2-30,-2 0-118,3 0-85</inkml:trace>
  <inkml:trace contextRef="#ctx0" brushRef="#br1" timeOffset="489846.0176">10477 10905 156,'5'0'141,"-3"0"-65,-1-2-18,-1-1-13,0 0-14,0-1-15,0 1 1,0-1-6,0-1-3,0 1 12,0-1-19,0 2 8,-4 0-4,-8 3-1,0 0-6,-1 0 2,-2 0 0,0 0-6,1 9 6,2 3 0,2 3 0,6 0 4,2 5-4,2-2 0,0 0 0,5-2 7,15 0-5,5-3-2,2-4 0,5-5-4,-16-4-5,1 0-55,-2 0-190</inkml:trace>
  <inkml:trace contextRef="#ctx0" brushRef="#br1" timeOffset="494026.2567">11567 5832 190,'-7'0'160,"3"-2"-54,2 2-27,1 0-39,-3-1-3,1 1-9,1 0 1,0 0 9,0 0-27,2 0 6,0 0-2,0 0-11,0 0 1,0-1-5,17-1-8,12 1 6,4 1 4,8 0-1,5 0-1,-2 0 0,-6 0-6,-3 0 6,-5 0 0,-8 0-8,-6 0 1,-5 1 7,-8-1 0,-1 2 1,-2-2-4,0 0 3,0 0 0,0 0-2,0 0 1,0 0-12,0 0-18,0 0-38,3 0 11,2 0-98,0 0-164</inkml:trace>
  <inkml:trace contextRef="#ctx0" brushRef="#br1" timeOffset="494842.3034">12139 5637 240,'0'-7'90,"0"1"-33,0 5 14,0 1-26,-2 0-29,2 0 8,0 0-16,-1 0-6,1 0 8,0 4-10,0 9 0,0 6-1,0 8 5,0 6 4,0 5 0,0-1-3,0 3 11,0-2-10,0 0 6,-2-3 2,1-2-11,-3-6 12,4-6-15,-2-4 2,2-8 3,0-2-5,0-5 0,0-2 0,0 0 5,0 0-10,0 0-1,0-3-33,0-12 12,0 4-55,0-2-98,2-4-79</inkml:trace>
  <inkml:trace contextRef="#ctx0" brushRef="#br1" timeOffset="495713.3532">12127 5692 151,'-1'-11'110,"-1"-5"-31,2 7-38,0 0 4,0-1-21,0 5-2,0 0 9,0 5-12,0-3 4,2 3-21,-2 0 1,1 0-3,2 0 5,3 0-5,1 0 0,1 3 1,2 6-1,0 7 2,1 0-2,-2 6 6,-1 4-1,1 1 1,-3-2-6,0 0 1,-3-3 5,0-2-5,1-3-1,-3-4 4,2-1 4,0-3-8,1-2 0,-1-1 1,0-2-3,1-4 5,-2 1-3,1-1 0,2 0 5,3 0-9,2 0 4,0-4 0,4-6 3,-2-5-3,-3-1 0,1-4-2,0 2-3,-1-6 0,-4 2-2,2-2-8,-2 1 9,0 4-16,-4 2 15,1 6 6,0 1 0,-2 6 1,0 1 6,0 1 2,0 2 12,0-1-14,0-1 9,0 2-11,0 0 5,0 0-13,0 0 4,0 0 0,0 2-7,0 10 4,0 5 3,0 0 0,0 7 5,0 2-7,0 0 2,0-3 0,-2 5 3,2-1 3,-2-2-6,2 1 0,0-2 6,0 2-5,0-6-1,0 2 0,0-4-1,0-1 5,0-3-4,0-2 0,0-3 2,6-3-8,-2-2 6,2-4 0,2 0-3,0 0-7,2-13 10,0-2-10,2 2-14,-5 1 22,-4 4-1,-2 2 3,1 4 9,-2 2-7,0 0 11,0 0-13,0 0 7,0 0-9,0 0 2,0 0 0,2 0-4,3 9 6,3 0-2,4-1 0,1 3 2,4-5 4,4 1-6,0-2 3,-1-4-3,4-1 7,-8 0-8,-1 0 1,-4 0 0,-1-10 6,-6-5-6,-2 0 0,-2-5 2,0 1 4,0 4-6,-3 0 4,-9 2-4,0 5 16,-3 0-14,-1 3 4,-6 4-6,-1 1-1,-3 0-1,3 0 2,0 9 0,4 3-6,7 2 6,9 1-7,3 0 2,0-1-26,8-5 0,11-1-66,4 1-185</inkml:trace>
  <inkml:trace contextRef="#ctx0" brushRef="#br1" timeOffset="496413.3932">12863 6015 237,'-8'-6'93,"1"3"-26,5-1-4,2-3-34,0 2-19,0-3 6,0 1-16,0 0 10,0 0-10,0 1 7,0 0-3,0 5-1,7-2-2,-1 2 1,1 1 1,0 0-3,1 0 0,-1 0-2,0 0-2,-1 0 1,1 2 3,-2 6-5,-1-4 7,-1 7-2,-3-1 0,0 1 3,0 3-6,0-1 3,-3 2 0,-7 1-1,-2-2 3,0 0-2,-2 1 0,3-4 3,-2 0-3,3-2 0,3-1 0,0-3-2,6-4 6,1 2-4,0-2 0,0 2-1,0 0-1,10 0 2,3 2 0,-1-3 1,1 4 3,-1-4-4,-4 3 0,-1-1 3,-2-1-7,3 1 4,1-1 0,-5 1-2,3-2-22,-4-2-26,1 3-50,-3-2-79</inkml:trace>
  <inkml:trace contextRef="#ctx0" brushRef="#br1" timeOffset="497239.4405">13274 5855 165,'-5'0'67,"2"0"-4,3 0-5,0 0-30,0 0 0,0 0 13,0 0-19,0 0 9,0 0-15,0 0-12,5 0-4,13 0 8,8 0 9,7 0-8,3 0-4,5 0-2,-1 0-3,-5 0 1,-2 3 1,-8-2 2,-6 1-4,-8-1 0,-4 1 4,-4 1-9,-3-2 5,0 1-4,0-1 3,0-1-16,0 1-12,0-1-22,-1 0-64,-2 0-45</inkml:trace>
  <inkml:trace contextRef="#ctx0" brushRef="#br1" timeOffset="498027.4856">13450 5785 223,'-5'-2'116,"2"0"-44,3 2-21,0 0-29,0 0-6,0 0-12,0 7-3,0 10 14,0 4-2,4 5 1,1-1-4,-1 2-9,-2-1 16,-1-5-16,2-1 1,-3-7 0,0-2 3,0-2-6,3-4 1,-3-3-48,1-2-19,5 0-145</inkml:trace>
  <inkml:trace contextRef="#ctx0" brushRef="#br1" timeOffset="498814.5306">14008 5825 26,'0'-10'167,"4"0"-114,-4 1-10,0-2 6,0-2-27,0 1 6,0 0-9,0 0-1,-6 0 14,-8 2-18,-3-1-4,-2 3 9,1 3-10,0-2 7,-4 7-13,2 0-1,1 0 9,1 0-11,1 9 0,4 8 0,3 2 3,3 4-4,4-2 1,3 0 0,0-2-4,8-1 4,13-2 0,3-4 0,5-3-3,4-8 0,-1-1-24,0 0-20,-4 0-4,-3-7-27,-7-7-15,-9 2 93,-9-2 5,0 4 72,0 3 12,0-1-24,-10 4-2,5 0-38,1 4-6,4 0-14,0 0-3,0 4-4,0 12-6,0 5 8,0 3-3,0 3 4,4-1-1,1-2 0,0 1 1,-3-2-5,-2-1 4,0 0 0,0-3-1,0-4 1,-12-3 0,-5-3 0,-3-2 1,0-7-1,-4 0 11,0 0-4,0 0 10,4-2-15,5-6 5,5 2-7,7-1 0,3-5-2,0 7-34,5-3-51,10 1-127</inkml:trace>
  <inkml:trace contextRef="#ctx0" brushRef="#br1" timeOffset="498844.5323">14307 5699 109,'0'-5'198,"-1"1"-113,1 4-22,0 0-28,-2 0-9,2 0-10,0 0-13,0 13-3,0 7 5,0 3 10,0 6 5,0 1-19,0 0 9,0 0-7,0-2 4,0 0-1,0-5-4,0-3-2,0-6 1,0-2 5,0-4-6,0-4 0,0-2 0,0-2-9,0 0-1,3 0-24,3-4-11,-5-4-50,2-2-74,-1 2 14</inkml:trace>
  <inkml:trace contextRef="#ctx0" brushRef="#br1" timeOffset="499764.5849">14321 5746 192,'0'-22'125,"0"1"-20,0 10-54,0 0-1,0 4-28,5 0-11,0 2 7,2 4-16,0-1-2,-3 2 0,2 0 4,0 3-4,2 9 0,-3 4 1,2 1 7,0 4-5,-2-1 1,0 0-2,-2 0 5,2-2-7,-3 1 0,1-5 1,2-1 4,0-1-4,2-6-1,1-1 0,2-1 6,3-3-7,4-1 1,2 0 0,3 0-6,-1-10 5,1-8-10,0-2 4,-4-1-19,-4-2 18,-4 2-5,-6-1 12,-1 5 1,-3 4 1,0 3 17,0 3 1,0 3-14,0 4 18,0 0-19,0 0-2,0 0 4,0 0-4,0 0-2,0 0 0,0 4-2,0 10 2,0 4 0,-1 5 1,-1 1 3,1 3 0,-1 1 2,1 1 4,-2 0-8,3-4 9,0 1-11,0-1 0,0-3 8,0-1-4,13-2-1,0-4-3,3-5 7,6-5-10,5-5 3,5 0-28,-13-6-8,0-7-35,0-3-218</inkml:trace>
  <inkml:trace contextRef="#ctx0" brushRef="#br1" timeOffset="501589.6893">15110 5858 274,'-3'1'83,"1"1"-19,2-2-14,0 0 1,0 0-26,0 0-10,0 0 8,3 0-22,19 0 2,3 0 7,7-5-4,5-1-5,-1 5-1,-4 1 0,-5 0-3,-6 0 4,-2 0-1,-7 0 0,-5 0 0,-4 0-7,0 0 0,-3 0-20,0 1-13,0 1-71,0-1-2,0 2 25</inkml:trace>
  <inkml:trace contextRef="#ctx0" brushRef="#br1" timeOffset="502422.737">15158 5974 211,'-5'4'96,"1"-3"-27,4-1-8,-3 0-20,3 0-2,0 0-24,0 0 2,0 0-17,11 0 9,12 0-6,7 0 3,2 0-4,4 0 1,-7 0-1,0 0-2,-6 2 0,-8 3 0,-3-4-5,-4 2 5,-3 0 0,-3-1-4,-1-2-14,1 3-16,-2-3-56,0 0-64</inkml:trace>
  <inkml:trace contextRef="#ctx0" brushRef="#br1" timeOffset="503297.787">16030 5634 226,'0'-5'89,"0"0"-23,0 4-3,0 1-14,1 0-14,1 0-31,-2 0 5,1 0-9,3 0-10,-2 14 8,1 7-2,-1 6 4,2 3 14,-1 1-10,-2 3-2,1-2-2,-1 1 4,-1-7-3,2 0 0,-2-7-1,1-5 2,-1-3 2,0-8-8,3-1 4,-3-2-21,0 0 12,0 0-36,0-1-37,0-7-116</inkml:trace>
  <inkml:trace contextRef="#ctx0" brushRef="#br1" timeOffset="504092.8325">16062 5716 50,'0'-22'115,"0"-1"-49,0 13 6,0 1-37,1 1 6,4 1-7,0 4-3,0 1 8,0-1-20,0 3-9,0 0 6,2 0-14,0 0 4,1 5-6,0 7 2,0 4 5,2 3-6,-1 1-1,1 2 0,-1 0 10,-3 0-10,2-6 0,-1 0 1,0-4 1,-2-2 0,1-1-2,0-2 0,-2-3 3,2-3-4,-2 2 1,3-3 0,0 0-7,1 0 7,2-3-5,0-10 0,2-4-22,-4-3 7,1 0-17,-4-1 16,0 0 16,-5 1-2,2 5 7,-2 1 23,0 3-17,0 3 24,0 0-10,0 3-6,0 0 6,0 2-17,0 2 2,0 1 0,0 0 1,0 0-12,0 1 6,0 14-7,3 6 3,2 7 8,0 0-4,-1 2 7,2 1-4,1 0 3,-1-4-5,1-2 0,-2-2 12,0-6-13,-2 2 9,0-7-1,0-3-4,-2-2-2,1 0-2,-1-1 0,2-4-3,1 1-7,-2-3-24,-1 0-73,2 0-107</inkml:trace>
  <inkml:trace contextRef="#ctx0" brushRef="#br1" timeOffset="504777.8717">16636 5903 22,'3'-10'207,"-3"1"-155,0 0-13,0-1 19,0 1-33,-3 2 11,-7 0-7,-1 2-23,-1 5 12,2 0-9,0 0-4,-3 0-1,1 15 3,3 4-5,-1 3 7,3 6-5,4 0 15,3 0-17,0-1 3,0-3 6,7-3-6,10-5 2,3-4-7,5-5 3,5-6-12,-13-1 2,-1 0-60,4 0-74</inkml:trace>
  <inkml:trace contextRef="#ctx0" brushRef="#br1" timeOffset="512936.3383">11666 6892 89,'0'0'50,"0"0"-6,0 0-5,0 0 3,0 0-9,0 0 8,0 0 0,0 0-15,0 0 12,0 0-7,0 0-13,-2 0 13,2 0-16,-1 0-1,1 0 6,0 0-18,0 0 7,0 0-9,0 0 3,0 0 7,0 0-10,0 0 0,0 0 0,8 0 5,10 0-5,6 0 0,4 0 5,4 0-8,-2 0 3,-1 0 0,-1 5 0,-3 0 5,-5-1-6,-3-2 1,-6 0 0,-2-2-2,-4 2 4,-4-2-2,-1 0 0,0 1-13,4 1 2,-1 0-20,4 0-26,-2 0-33,0-1-55,3-1-8</inkml:trace>
  <inkml:trace contextRef="#ctx0" brushRef="#br1" timeOffset="514038.4013">12375 6671 63,'0'-7'286,"0"1"-209,0 4-11,0 2-6,0 0-48,0 0 2,0 0-14,0 0-4,0 11 1,0 12 6,0 6-1,0 6 8,0 3-8,0 0 10,0-3-6,0-3-5,0-7 6,0-1-3,0-7-4,0-5 0,0-4 1,3-2-5,-1-3-3,1-3-26,2 0 2,-1 0-29,-3 0 0,2-9-60,-1-2-97</inkml:trace>
  <inkml:trace contextRef="#ctx0" brushRef="#br1" timeOffset="514819.446">12400 6715 184,'0'-25'39,"0"-1"6,0 16 11,0 1-20,0 3 5,0 3-13,6 3-14,0 0-5,0 0-4,3 0-5,-1 9 7,2 7-4,-4 0 12,3 6-10,-1 0-1,-1 5 19,-2-1-19,-2-1 7,3-1-6,-3-3-1,2-3 1,1-3-3,0-4-2,0-2 2,1-4 4,-1-1-6,1-2 0,2-2 0,1 0-2,1 0 2,3-11-3,-1-6 0,2-5-30,2-4 16,0-4-19,-3 0-2,-2 2 16,0 2-3,-5 5 21,-2 6 4,-3 6 4,-2 3 35,1 3-7,-1 3-3,0 0 11,0 0-23,0 0-8,0 0-5,0 0-1,0 0-6,0 10 1,0 8 2,0 5 3,0 4-1,-3 3-2,3 0 4,0 0 4,0 0-5,0-3-3,0 1 4,0-6 3,0-1-3,0-4-4,3-2 1,6-5 4,-3 1-7,2-6 2,3 1 0,0-4-2,1-2 2,1 0-4,-1 0 4,2 0-8,-4 0 8,-4-4-3,-1 2 3,-2 2-3,-3 0 3,2 0 0,-1 0 0,6 0-5,4 0 4,2 6 1,5 1 0,3 0 0,3-5 2,0 2-2,-3-4 1,1 0 5,-3 0-7,-2-4 1,-4-7 0,-3-3 4,-4-1-1,-2-1-3,-2 0 3,-2 1 2,0 0-2,-3 1 0,-13 5-2,-3 0 6,-4 1-5,0 5-2,-2 3 0,-1 0 6,3 0-9,1 5 3,6 11 0,6 1-3,6 1 3,4-1-4,0-3-4,13-5-38,3-5-53,6-2-114</inkml:trace>
  <inkml:trace contextRef="#ctx0" brushRef="#br1" timeOffset="514851.4478">13209 6915 192,'0'-13'80,"0"3"6,0 4-46,10-1-40,5 2 20,2 2 0,-2 3-2,-4 0 3,3 0-20,-6 0-1,-2 3 0,-2 11-5,-2 0 5,-2 5 4,0 0 4,0 4 6,-2-3-11,-8-2 3,0-5-1,2-1-5,1-5 17,2-2-13,2-2 0,3-2-3,0 3 4,0-1-5,0 0 0,1 2 6,11-1 18,0 1-16,0-2-5,1-1-1,2-2 3,4 0-10,1 0-3,-9 0-31,1 0-58,1 0-130</inkml:trace>
  <inkml:trace contextRef="#ctx0" brushRef="#br1" timeOffset="515562.4885">13667 6915 6,'-3'-3'421,"3"1"-345,0 1-32,7 1-33,16 0 0,7 0-10,3 0 2,-2 0-1,-5 3-2,-7 4-2,-8 4-15,-9-6-57,-2 0-77,0 1-67</inkml:trace>
  <inkml:trace contextRef="#ctx0" brushRef="#br1" timeOffset="515615.4915">13685 7033 175,'-10'7'254,"7"-3"-172,3-4-48,0 0-5,9 0-16,9 0-3,-1 0-1,3 0-7,5 0-4,-11 0-8,0 0-75,3 0-171</inkml:trace>
  <inkml:trace contextRef="#ctx0" brushRef="#br1" timeOffset="516373.5349">14362 6571 161,'-3'-13'83,"2"2"-12,-1 11-5,2 0-18,0 4-46,0 16 9,0 7 23,0 7 1,0 5-20,0 4 8,0-3-19,0 1 11,0-5-5,0-6-7,0-6 1,3-7-4,0-6 0,1-2-1,-2-5 3,1-4-4,-2 0 0,3 0-18,3 0 6,-2-13-25,5-7 2,2-5-23,-1-6-13,-2-4-21,-4 1 44,-2 1 50,-3 2 6,0 4 24,0 2 8,0 3 35,0 4-21,0 2 21,0 4-30,0 3-25,0 2 3,0 6-11,0 1-4,0 0-6,7 0-4,3 7 2,3 11 1,2 4 2,0 3 5,0 0-5,0 1 3,0 0 11,-2-6-12,-1-4 3,2-3-6,-3-2 2,1-8-1,0-1-1,-1-2 0,4 0 0,1-3 0,2-16-8,0-5-6,-1-5-22,-4-1 15,-1 1-10,-8 3 31,-3 4 3,-1 4 10,0 8 28,0 0-9,0 7-14,0-1 15,0 4-20,0 0-3,0 0-10,0 6 0,0 14 0,0 8 0,0 5 10,0 8 8,0-2-16,0-1 9,0-5 3,0-5-11,0-4 3,0-3-6,0-4 0,0-2-1,4-3 1,0 0-8,3-4-16,2-1-49,-5-7 9,3 0-87,2 0-122</inkml:trace>
  <inkml:trace contextRef="#ctx0" brushRef="#br1" timeOffset="516406.5368">15053 6912 203,'8'0'170,"-2"-2"-130,-6-6 30,0 1-34,0-3-21,0 1 21,0 1-28,-9 2 8,1 3-12,-3 3-2,1 0-2,-3 0 0,0 11 0,3 8 1,1 4 3,5 1 4,2 0-1,2-4-6,0-3 7,0-3-4,2-7-4,9 0 0,3-7-5,4 0 0,4 0-20,-9 0-10,3-7-50,3-3-238</inkml:trace>
  <inkml:trace contextRef="#ctx0" brushRef="#br1" timeOffset="517228.5838">15450 6778 48,'-10'-1'318,"3"-2"-229,7 3-16,3 0-50,20 0-5,7 0-10,4 0 9,3 0-13,-4 0 0,-6 4 3,-7-1-7,-9-2 0,-4 1 0,-4-2 4,-3 0-4,0 0 0,0 0-24,0 0-23,0 0-92,0 0-176</inkml:trace>
  <inkml:trace contextRef="#ctx0" brushRef="#br1" timeOffset="517263.5858">16150 6667 321,'2'-3'78,"-1"-3"-13,1-2-11,-2-5-34,0-3-17,0-1 4,0-2-7,-5 1 0,-10 2 9,-3 2-5,-4 4 0,0 3 3,-3 1-6,3 4 8,2 2-7,3 0-2,6 18 0,2 6 3,8 6-3,1 7 0,0-3 1,3-6-1,12-3 1,5-10-1,0-6 0,2-9-26,-4 0-1,-1 0-12,-3-8 15,-8-4 23,-2-1 2,-4 5 21,0 0 26,0 4-32,0 2 12,0 2-17,1 0-9,6 0-4,2 14-2,2 6 4,0 5 0,2 1 0,-6 4 0,0 0 0,-4-4 0,-3-6-4,0 0 4,0-6 0,-16-4 5,-11-4-4,-5-3 9,0-2-10,1-1 2,4 0-4,10 0 2,14-12-12,3 2-13,0 2-81,12-5-147</inkml:trace>
  <inkml:trace contextRef="#ctx0" brushRef="#br1" timeOffset="518099.6336">16412 6598 145,'0'-6'254,"0"1"-175,0 5-32,0 0-11,0 8-30,0 18-3,0 5 37,0 8-23,-4 5 1,4 0-9,0-3-8,0-6 5,0-7-6,0-5 0,0-8-1,0-7 1,0-2-8,0-5-14,0-1-11,3 0 20,-2-7-10,1-13-18,3-6-47,1-7 35,1-2-33,-1 1 0,2-1 44,-3 5 42,0 4 11,-2 3 63,1 3 35,0 5-21,2 2-7,0 2-46,2 4-28,1 1 9,1 6-16,0 0 0,3 0-1,0 13-2,-2 8 3,-3 4 0,1 3 0,-2 1 8,-6-5-4,2-5-3,2-1 3,-1-6 0,-1-3-4,2-7 0,5-1 1,-2-1-3,4 0 4,8 0-2,3-17 0,3-5-16,-3-3 5,-1-1-3,-4 0 9,-8 4 4,-8 2 2,-2 8 10,0 1 17,0 3-22,0 5 14,0 0-11,0 3-3,0 0 14,0 0-20,0 0 0,0 0-2,0 13-2,0 9 4,0 3 6,0 6-6,0 4 20,0-1-16,0 3 5,0-4 5,0-5-11,0-4 1,0-2-4,0-6 3,16-5-4,6-4 1,7-6-4,7-1-8,10 0-19,-20-10-11,1-5-10,-2-7-112</inkml:trace>
  <inkml:trace contextRef="#ctx0" brushRef="#br1" timeOffset="520419.7663">11487 7093 81,'-3'0'292,"-1"0"-236,4 0-25,0 0-27,0 3 6,0 12-7,0 1 2,0 1 2,0-4-5,0 1 4,0-2-7,0-2 1,0-1 0,0-3-1,0 0 2,0 0-1,0-4 0,0-1 4,0 1-4,0 0 0,0-2 0,0 0-5,2 2 3,5 0 2,3-1 14,2 2-12,2 0 7,3 2-7,3-2 0,0 0 4,4 1-4,2-1-1,3 2-1,1-2 3,1 1-4,7-1 1,-2-3 0,4 0 2,2 0 1,5 2 9,-2-1 0,2 2-10,-2 2 3,2 2-5,0 1 0,-2-1 0,1-4 1,0 1-1,-1-1 0,-3-3 5,2 0-6,-3 3 1,-3-2 0,3 2-2,2 0 3,1 0-1,-3 0 0,3-2 3,-1 1-4,1 0 1,-1-2 0,2 0-5,2 0 7,0 0-2,2 0 0,-3 0 4,1 0-6,-2 0 2,-2 0 0,-1 0-5,0 0 8,0 0-3,0 0 0,1 0 2,1 0-4,1 0 2,5 0 0,1 0 0,0 0 2,1 0-2,5 0 0,0 0 3,-1 0-6,2 0 3,-3 0 0,0 0-3,-9 0 6,-1 0-3,-4 0 0,-3 0 3,-4 0-7,-1 0 4,-1 1 0,3-1-4,2 0 8,1 0-4,2 0 0,1 0 2,1 0-5,1 0 3,4 0 0,1 0-2,1 0 6,2 0-4,3 0 0,-2 0 2,-2 0-6,-2 0 4,1 3 0,-1-1-1,-1-1 6,2 0-5,-1 1 0,1 0 0,0-1-2,-3 2 2,1 0 0,-4 1-2,-1-4 4,0 0-2,0 0 0,1 0 0,2 0-3,0 0 3,2 0 0,1 0-2,-1 0 3,0 0-3,-3 0 2,-1-3-1,-1 2-2,0-1 4,0 1-1,1 0 0,2-2 1,2 1-1,-2-1 0,1 0 2,-5 2-7,3-2 6,-5 3-1,0-2 0,-1 0 4,-1 1-4,1-2 0,-3 1 0,-2 1-2,-4-2 2,-2 2 0,-2-1-2,-1 1 6,-3-2-5,-1 3 1,1 0 0,0-3-2,1 1 2,0 0 0,1 1 0,1 0 2,-2 0-4,1-2 2,-4 2 0,-3-2-2,-3 1 3,-1 1-1,-2 1 0,-2-2 3,2 1-4,-1 1 1,1-2 0,-4 1-2,1 1 3,0 0-1,-2 0 0,-2 0 2,-1 0-4,0 0 2,-1 0 0,1-1-2,0-1 3,-2 2-1,1-2 7,-1-2-5,0-2 13,0-7 8,0-7 1,-5-6-21,-6-10-3,-2-9-10,3 16-20,-4-4-54,-4-3-366</inkml:trace>
  <inkml:trace contextRef="#ctx0" brushRef="#br1" timeOffset="539737.8713">17708 6577 249,'-20'11'39,"-2"11"20,4 6 3,1 11-11,4 7-12,6 1-18,4 5-1,3-1-19,0-6 2,0-3 5,8-6-3,7-4-5,3-5 0,4-8-2,-10-13-8,1-3-52,-1-3-131</inkml:trace>
  <inkml:trace contextRef="#ctx0" brushRef="#br1" timeOffset="540512.9156">17892 6960 249,'10'-25'12,"5"-5"-12,0 2-4,2 3 0,-7 3 8,-7 5 15,-1 5 46,-2 4-2,0 4 9,0 2-25,0 2-24,0 0 10,0 0-24,0 0 4,0 0-12,0 0 4,0 15-10,0 7 3,-4 8 2,0 1 8,0 1-3,3-6-5,1 1 0,-2-8 4,2-3-11,0-4 7,0-11-37,0-1-35,8 0-146</inkml:trace>
  <inkml:trace contextRef="#ctx0" brushRef="#br1" timeOffset="540543.9174">18111 6724 13,'0'-12'510,"0"6"-474,12 6-12,10 0-10,6 18-13,2 4 5,2 8-6,-11 4 0,-9 6-2,-12 7 7,0-1-5,-26 6 0,-13-1 6,-8-2-14,17-24 4,-2-5-46,4-2-93</inkml:trace>
  <inkml:trace contextRef="#ctx0" brushRef="#br2" timeOffset="547553.3183">12375 8042 163,'1'-4'90,"1"3"-24,2-1-19,-4 2 10,1 0-11,-1 0-11,0 0 0,0 0-5,0 0-23,0 0 16,0 0-14,0 0-8,0 0 6,0 0-7,0 3 0,0 10-1,0 3-5,0 6 6,3 6 0,1 0 0,-1-2-1,2 1 4,0-5-3,2-2 0,1-4 7,4 1-10,2-1 3,2-5 0,4 0-3,2-2 6,4-3-3,0-3 0,4-3 6,2 0-7,3 0 1,-3-6 0,1-8-2,-1-3 5,-6 1-3,-2-2 0,-8 1-4,0-1 3,-8 2-9,-1 0 8,-4-1-4,-3 1 8,0 3-2,0 0 0,0 1 2,0 3-7,-6-1 5,-6 4 0,-4-1-5,2 4 8,-3 2-3,3 1 0,0 0 0,0 0-5,-1 0 5,2 8 0,-1 5-5,1 6 8,1-1-3,3 2 0,3 0 6,1 2-10,0-1 4,1-1 0,4 2-1,0 0 7,0 0-6,0 0 0,0-1 5,0 1-9,4-2 4,1-2 0,-5-2-2,1-1 7,1-2-5,0-1 0,0 1 2,-2-2-7,3 2 5,-3 1 0,0 1-1,0 0 6,0-1-5,-2-1 0,-9-2-3,-2-2-2,-1-3 5,-1-2 0,-2-1-3,4-1 9,-2-2-6,2 0 0,-1 0 2,4 0 5,0 0-1,2-3 4,-1-1 15,2-3-24,1 2 14,1-2-9,0 3-1,3 0 2,-1 0-7,3 1 0,0 1-5,0 2-13,0-4-4,5 0-12,3 3-30,4-1-58,4-2-160</inkml:trace>
  <inkml:trace contextRef="#ctx0" brushRef="#br2" timeOffset="548329.3627">12933 8568 283,'2'2'73,"1"-2"-17,-1 0-24,1-2-3,0-7-22,1-2-3,-4 1 3,0 1-6,0 1 6,0 3 6,-10 1-10,-5 1 5,-5 3-8,-2 0 2,0 0-1,-1 3 1,2 9-2,5 5 0,5-3 4,2 1-4,7 4 0,2-4 1,0 0 6,0-3-5,15 0 8,4-3-1,6-4-5,3-5-5,1 0 1,-13 0-31,1 0-66,0-9-128</inkml:trace>
  <inkml:trace contextRef="#ctx0" brushRef="#br2" timeOffset="549091.4062">13179 8472 181,'1'-5'89,"1"1"-19,-2 4-13,0 0 2,0 0-25,0 0-9,0 0-9,0 0-16,0 17 0,-8 6 3,-6 7 5,0 3 5,-4 4-13,2 0 1,1-1 5,0 0-6,0-4 11,1-4 4,4-5-14,1-5 9,2-7-10,4-5 2,-1-4-4,4-2 5,0 0-6,0 0-2,0 0-32,0 0-19,0 0-85,5 0-183</inkml:trace>
  <inkml:trace contextRef="#ctx0" brushRef="#br2" timeOffset="549812.4475">13346 8706 87,'0'-5'158,"0"-2"-97,0 3-3,0 0 4,-2 0-26,-4 1 8,-3 0-17,1 3-18,-2 0 4,0 0-13,-4 9 0,4 9 0,2 5 6,2-1-6,6 2 0,0-1 3,0-1 9,16-2-11,6-6 6,2-3-2,-1-3 3,-3-6-8,-2-2 0,-3 0 2,-3-5-4,-3-8 5,-5-4-2,-2-3-1,-2-2 7,0-2-7,-2 1 7,-12 1-2,-5 2 13,0 5-17,-2 6 8,0 3-9,4 6-5,0 0-5,5 3-29,5 4-21,5 4-47,2 2-133</inkml:trace>
  <inkml:trace contextRef="#ctx0" brushRef="#br2" timeOffset="550625.4939">13131 7833 180,'0'-2'147,"0"2"-69,0 0-16,0 0-26,0 17-31,-6 6 30,-1 7-16,3 5-7,2 0 0,2-1-8,0-5 0,0-5-4,10-3 1,8-5-11,5-7 6,-12-9-39,4 0-51,-2 0-272</inkml:trace>
  <inkml:trace contextRef="#ctx0" brushRef="#br2" timeOffset="551420.5395">13287 8037 243,'-3'-3'162,"2"-4"-87,1 2-43,0-3-21,0-2-2,3-2-7,2-3-2,0 2 0,-2 2 4,-1-1-4,-2 2 0,0 5 0,0-1 7,0 3 0,0 1 2,0 2 3,0-1-7,0 1-5,0 0 0,0 0-4,0 0-1,0 6 2,0 5 3,0 2 3,0 0 3,0 2-6,0 1 0,0-2 0,5 0-2,0 0 2,0-2 0,-2 0 0,0-2-1,-3-1 0,3-2-9,-3-2 4,0-1 1,0-1-5,0 0-5,0-3-6,-3 0 12,-8 0 7,-1 0 2,0 0 0,4 0 8,2 0 5,0 0 12,3 0-3,3 0-17,0 0 13,0 0-8,0 0-9,0 0 17,5 0-17,7 0 4,1 0-5,2 0 5,2 2-7,-2-1 2,2-1-28,-8 0-5,-3 0-104,2 0-188</inkml:trace>
  <inkml:trace contextRef="#ctx0" brushRef="#br2" timeOffset="551482.543">13477 7863 243,'-2'-10'91,"2"7"-37,0 3-51,3 0 10,10 13 29,1 9-19,0 7 10,-4 4-9,-6 2-10,-2 3 9,-2 0-14,0-4-7,-9-1 6,-8 0-4,-7-4-8,10-17-13,1-3-96,0-3-162</inkml:trace>
  <inkml:trace contextRef="#ctx0" brushRef="#br2" timeOffset="552297.5895">14125 8425 295,'-5'-2'130,"4"1"-52,1 1-43,0-2 9,6 2-32,20-3-7,3 3 14,11-1-15,7-1 8,-1 1-9,-4 1 3,-7 0-2,-5-1-4,-11 1 0,-3 0 0,-6 0 3,-6 0-8,0 0 4,-2 0-32,-2 0 9,0 0-44,0 0-76,0 0-75</inkml:trace>
  <inkml:trace contextRef="#ctx0" brushRef="#br2" timeOffset="553025.6313">14202 8555 309,'0'0'54,"0"0"15,27 0 1,6 0-30,2 0-5,-1-1-28,1 1 8,-7 0-15,-5 0 3,-4 0-6,-7 0 4,-2 0-1,-3 1 0,-3 5-28,-4-4-9,2-2-75,0 2-120</inkml:trace>
  <inkml:trace contextRef="#ctx0" brushRef="#br2" timeOffset="553932.6832">14993 8057 237,'0'0'67,"0"0"-20,0 0 11,0 0-21,0 0-16,0 0 7,0 9-28,0 3 7,0 5 19,-2 1-20,1 4 10,1 1-13,0-1 0,0 2 4,0-2-1,0 0-6,8-1 0,4-4 6,0-1 1,1-3-4,3-1-1,1-4 8,2-4-5,2-4-5,3 0 0,1 0 4,-2 0-4,1-4 0,-6-5 0,0-2-3,-6 1 2,-4-3 1,1 0 0,-3-4-6,-2 0-2,-2 1 6,-2-2 2,0 2-2,0 1 10,-6 1-8,-5 2 2,-6 2 2,0 4 9,-1 1-8,0 4-1,4 1-4,-1 0 1,2 0-2,3 12 1,3 2 0,2 6-1,1 4 1,3 3 0,1 0 0,0 3 5,0-1-5,0 1 0,0-1 1,7 1-3,0-4 2,-3-1 0,2-1 0,0-4 2,-1-3-5,2-3 3,-3 1 0,-1-1-6,-2-3 6,-1 4 0,0-2 0,0-1 1,-1-2-1,-9-2 0,-4 0 0,0-5 2,-3-3 0,-1 0-2,2 0 6,-2 0 0,1 0 2,5-7 2,0 1-9,2 3 14,6-3-14,-2 2-1,5-1 0,1 3-11,0-3-19,0 0-20,0 4-71,3 0-140</inkml:trace>
  <inkml:trace contextRef="#ctx0" brushRef="#br2" timeOffset="554764.7307">15408 8579 208,'0'0'84,"0"0"-6,0 0 2,0 0-30,0 0-10,0 0-7,0-5-27,0 1 11,0-3-17,0-2 0,-3 2 0,-1-1 2,-5 2-2,-1 0 0,-3 2-6,-6 2 2,-1 2-2,-1 0 6,-1 0-5,2 0 5,0 9 0,3 5 0,7 4 3,2 1-6,6 6 3,2-5 0,0 3 5,9-4 1,9-2 0,7-1-5,4-7 5,3-4-3,-1-5-3,3 0-15,-18 0-11,1 0-116,-2-5-114</inkml:trace>
  <inkml:trace contextRef="#ctx0" brushRef="#br2" timeOffset="555481.7718">15709 8501 240,'6'-11'63,"-1"0"5,-3 8-9,-2 2-4,0 1-10,0 0-25,0 0-11,0 10-9,-15 17 9,-5 9-9,-7 11 24,-3 12-13,-2-1 20,4 0-15,1-7-3,5-6-6,6-11 0,2-10-8,9-9 1,1-6 0,1-3-6,2-6-4,1 0-30,0 0 1,0 0-49,7 0-41,6-9-125</inkml:trace>
  <inkml:trace contextRef="#ctx0" brushRef="#br2" timeOffset="555579.7773">15816 8690 318,'0'-5'131,"0"1"-61,-4 4-28,1 0-27,3 7-4,0 11-4,0 2-7,1 2 11,15-2-10,0-4 3,1-5 1,-1-6 0,0-4-4,-3-1 2,-3 0 0,-1-9 2,-5-6-2,-4-3-1,0-2 8,0 0-9,-3 4 22,-14 1-14,-4 3-3,-1 2 6,0 5-10,2 5-2,5 0 0,4 0-20,5 11-13,6-1-26,0 2-37,0-1-148</inkml:trace>
  <inkml:trace contextRef="#ctx0" brushRef="#br2" timeOffset="556344.8211">15561 7813 240,'0'-5'115,"0"4"-45,0 1-9,-11 3-31,-2 18-5,-4 9 13,3 4-28,4 7 16,2 0-13,8-2-10,0-6 4,1-6-7,21-6-2,5-6 0,5-7-51,-14-8 0,0 0-86,3 0-118</inkml:trace>
  <inkml:trace contextRef="#ctx0" brushRef="#br2" timeOffset="556385.8235">15777 7906 240,'-9'-16'60,"3"-1"9,6 7-41,0 2 23,0 3-36,12 3-12,3 0 0,3 2-1,-1 0-2,-4 0 0,-1 0-3,-3 3 1,-6 7 1,-3 2-2,0 3 3,0 2 5,-3 1 6,-11 2 3,-4-3-13,1 0 11,0-2-9,2-3-2,5-3 13,4-3-9,2-3-5,4-1 8,0-1-6,0 2 5,8-2-4,6 5 14,3-4 1,3 1-17,1-1 1,1-2-2,0 0-2,-9 0-8,-3 0-57,0 0-148</inkml:trace>
  <inkml:trace contextRef="#ctx0" brushRef="#br2" timeOffset="557213.8708">15958 7817 196,'4'-21'214,"6"6"-144,6 13-39,0 2-9,3 0-22,-2 17 12,-5 11-9,-8 7 2,-4 6 15,0 3-16,-1 1 11,-16-4-15,-1-5 2,-4-5-4,0-4 0,8-16-31,3-4-34,-1-1-141</inkml:trace>
  <inkml:trace contextRef="#ctx0" brushRef="#br2" timeOffset="558100.9216">12119 7572 226,'0'-4'91,"1"-1"-16,-1 5-21,0 0-14,3 0-22,-3 0-11,0 10 0,0 12 1,0 11-1,1 9 19,-1 15-23,0 6 13,0 6-12,0 5-2,0 0 18,0 1-17,0-4 6,0-1-1,-1-1-5,-6-2 5,0-6-4,2-2-3,2-5 7,-1-4-5,1-7-3,0-2 0,1-2 6,0-4-8,-1-4 2,1 0 0,1-6-3,-1-7 4,0-5-2,2-5-4,0-8-46,0 0-3,0-1-59,0-17-66</inkml:trace>
  <inkml:trace contextRef="#ctx0" brushRef="#br2" timeOffset="560076.0344">12064 7521 241,'0'0'68,"0"-2"7,0 2 4,0-1-33,0-1-5,0 2-25,0 0-6,0 0-9,0 0 3,0 0-4,11 0 0,3 3 0,4 8-1,2 0 1,7 0 0,5 3 0,2 0 4,9-4-6,9-2 2,5-2 0,5-3-2,4-3 5,8 0-3,-3 0 1,0 0 4,-3 0-6,-3 0 1,-4 0 0,-3 0-1,-6 0 1,-2 0 0,-6-5 0,-5-1 7,-6 3-11,-7 2 4,-2-2 0,-6 1-2,-1 0 2,-5 2 0,-4-2 0,0-1 6,1 1-8,-1 0 2,2-1 0,3 0-3,8 1 3,2-3 0,7 1 0,5-3 5,5 1-5,4 2 0,4-2 0,1 0-6,1 1 8,-2 1-2,0-1 0,-2 3 7,-1-4-10,-3 6 3,-2-2 0,-3 2-2,-7 0 4,-7 0-2,-4 0 0,-6 0 0,-3 0 0,-3 0 0,-1 0 0,3 0-6,-2 0 8,4 0-2,3 0 0,4 0 5,4 0-6,8 0 1,5 0 0,7 0 0,6 0 3,9-3-3,5-2 0,1-2 4,4 2-5,-2 2 1,1 2 0,-6 1-3,-1 0 4,-4 0-1,-2 0 0,-3 0 6,-4 1-8,-3 2 2,-3 2 0,-3-2-3,-2 1 5,-2 1-2,2 0 0,1-1 5,0-1-7,3-2 2,3-1 0,1 0-4,2 0 7,3 0-3,1 0 0,3-8 3,-2 2-7,3-2 4,-2 3 0,-1 1-4,-5 1 8,-1 3-4,-4-1 0,-4 1 2,-2 0-3,-7 0 1,-1 0 0,-6 0-3,-1 0 6,-4 0-3,-5 0 0,-2 0 3,-1 0-6,-1 0 3,0 0 0,-1 1-3,2 0 6,1 1-3,1-2 0,5 1 3,1 1-6,1-1 3,-2 1 0,5 2-4,-4-1 7,2 2-3,-3 0 0,0-1-4,0 0 0,-3 1 2,1-1 2,-4 0-7,-3-1 11,2 0-4,-4-2 0,-1-1 1,-2 0-5,1 2 4,1-2 0,-2 0-2,4 0 6,0 3-4,-1-2 0,0-1 4,0 0-10,-3 0 6,0 0 0,0 0-2,0 4-3,0 2 4,0 3 1,0 3 0,0 4 8,0 0-6,0 2-1,0 2 4,0 2 2,0 9-7,0 3 0,0 6 4,0 3 8,0 3-12,0 5 3,0-6 1,0-2 3,0-1-7,0-4 0,0-3 0,0 0 0,0-1 1,0-2-1,0 2 0,-3-1 4,-3-5-5,2 1 1,0-4 0,-1-3-2,2 1 2,-1-2 0,1 2 0,3 3 4,0 0-5,0 3 1,0 3 0,0 2 4,0 4 2,0-2-3,0-1-3,0-1 7,0-1-7,0-3 0,0 2 0,0-2-1,0 0 6,0 1-5,0-1 4,0 3 2,0-2-6,0 0 0,0 0 1,0-2 2,0 0-1,0-3-2,0-3 2,0-4 3,0-3-5,0-5 0,0-2 0,0-2-2,0-2 2,0-2-3,0 2-8,0-4-28,0-1 13,2 0-13,-1 0-56,-1-1-207</inkml:trace>
  <inkml:trace contextRef="#ctx0" brushRef="#br2" timeOffset="562727.1862">12124 8810 23,'3'-2'48,"-1"2"9,-1-1 0,-1-1-2,0 0 2,0 2-10,0-2-6,0 2 14,0-1-18,0 1-6,0 0-6,0 0-20,0 0 9,0 0-8,0 0-5,0 0 1,0 0-2,0 0 0,0 0 0,0 0-8,0 4 6,0 9-1,0 4 3,-1 3 3,-1-1-1,-1 3-2,-1-4 0,1 1 4,0-1-4,0-1 0,-2-2 0,1 2-2,-1-1 4,2-2-2,0 1 2,-1-1 4,1-3-7,1-1 1,1-1 0,1-3 0,0 0 2,0-2-2,0-2 0,0-1 3,-2 2-5,2-3 2,0 0 0,0 0 0,0 0 2,0 0-2,0 0 0,0 3 2,0-3-6,0 4 4,0 1 0,10-3 2,5 4 1,5-1-3,8-2 0,9 0 3,7-2 16,6 2-13,5-1-6,3-2 4,-1 1 0,2-1-4,6 0 0,2 0 3,3 0-5,0 0 2,4 0 0,1 0-2,-3-3 4,-2 2-2,1 1 0,-5 0 2,-2 0-6,-2 0 4,-6 0 0,-2 0-2,-2 3 8,-2 1-6,-3 1 0,-2 1 1,-3-1-5,-2-1 4,0-1 0,-2-1 0,1 2 4,3-2-4,0-1 0,1-1 2,2 2-6,2-2 4,-1 0 0,2 0-1,0 0 4,1 0-3,3 0 0,0 0 1,3 0-6,-3 0 5,3 0 0,0 0 0,-2 0 3,-1 0-3,-1 0 0,-2 0 0,2 0-3,-6 0 3,0 0 0,-3 0 0,-2 0 4,-1 0-4,-1 4 0,-3-2 0,2 2-2,-1-1 2,3-1 0,1 2 0,1-1 3,3 2-3,-1-3 0,-2 1 0,1 0-4,-1 2 4,-3-1 0,1 0 0,2-1 3,-2-1-4,1 0 1,1 0 0,-3 1-2,-1-2 2,-2 0 0,-2 1 0,-3-2-1,-1 1 0,-1 2 1,-1-3 0,-2 0-6,1 0 7,-3 1-1,0-1 0,-4 0 3,-1 0-4,-3 1 1,-2 1 0,-3-1-2,2 1 2,-2-2 0,2 1 0,1-1 4,1 0-4,-3 0 0,3 0 0,-3 0-2,1 0 2,3 0 0,-1 0 0,2 0 4,3 0-6,-1 0 2,0 0 0,-1 0-2,-2 0 2,-1 0 0,-6 0 0,-2 0 2,-1 0-3,-1 0 1,-1 0 0,3 3-4,0-1 6,-1 1-2,1-2 0,3 1 3,-1 0-3,-3-2 0,1 2 0,-6-2-4,3 0 7,-3 0-3,0 0 8,0 0-6,0 0 16,0 0-13,-21 0-5,7 0-9,-12-6-61,-12-4-357</inkml:trace>
  <inkml:trace contextRef="#ctx0" brushRef="#br2" timeOffset="574040.8333">12313 9947 150,'-3'0'107,"-1"0"-41,4 0-28,0 0 15,0 0-22,0 0-14,0 0 14,-1 0-19,1 0-3,0 0 12,-2 0-20,2 0 12,0 0-3,0 0-7,0 0 12,0 0-14,0 0 1,0 0 3,0 0 5,0 0-9,-2 0 4,2 0-3,0 0 13,0 0-15,14 0 0,9 0 6,7 0 0,5 0-6,3 0 0,1 0 1,-2 0-3,-3 0 2,-6 0 0,-7 0 0,-4 0 2,-8 3-5,-6-2 3,-3-1 0,0 0-1,0 0 1,0 0 0,0 0 3,0 0 5,0 0-14,0 2 6,0-1-36,0 1 1,0-1-82,0 1-160</inkml:trace>
  <inkml:trace contextRef="#ctx0" brushRef="#br2" timeOffset="575133.8958">12901 9782 200,'-6'-5'88,"2"0"-10,1 5-28,3 0 5,0 0-16,0 0-29,0 0 3,0 0-13,0 10-2,0 10 2,0 6 6,0 7 5,0 3 0,0 4-8,0 2 3,0-1-6,0 0 1,0-5 12,0-4-8,0-7-4,0-5 0,0-7 6,0-6-6,0 0-1,0-5 0,0-2-8,0 0 3,2 0-18,1-3-24,1-8-52,0-2-125</inkml:trace>
  <inkml:trace contextRef="#ctx0" brushRef="#br2" timeOffset="575881.9386">12923 9844 137,'0'-18'76,"0"2"-39,0 7-11,0 0 9,0 5-4,0-2 30,0 4-9,2 0-12,-2 2-2,0 0-26,0 0 7,0 0-12,2 0-3,2 2-6,3 10 5,1 2-3,5 8 12,0 0-5,2 1-7,0-3 0,0 2 6,0 0-8,-1-5 2,0 0 0,-1-4 1,-1 3 3,0-6-4,-2-1 0,-2-1 2,-1-6-9,-1 2 7,3-4 0,0 0-4,-1 0-3,4-9 3,-2-8 3,3-6-20,-3-5 20,0 0-24,-4-4 14,1 3 11,-4 4-18,1 1 18,-2 3 0,-2 4 1,0 3 7,0 2-1,0 3 9,0 5 15,0 1-30,0 3 14,0 0-13,0 0 5,0 0-7,0 0 0,0 0-1,0 12-3,0 6-2,0 5 6,0 6 0,0 8 3,0 0-5,0 6 2,0 0 0,0 2 0,0-1 10,0-4-10,0-2 0,0-7 3,0-5 0,0-7-1,1-4-2,1-6 3,0-5 4,0-1-9,-1-3 2,1 0-3,1 0-2,-1 0-24,-1 0-34,5 0-98</inkml:trace>
  <inkml:trace contextRef="#ctx0" brushRef="#br2" timeOffset="575917.9406">13540 10205 36,'0'-4'249,"0"-3"-195,0 2-16,0 0-9,-1-2-4,-5 4 0,-1 0 9,0 1-28,-3 2-2,-4 0 7,0 0-10,-2 2 19,2 8-10,1 6-4,4 2 15,2-1-21,4 6 9,3-2 7,0 2-13,0-2 16,14-1-11,4-4-8,2-4 11,7-2-11,5-10-1,-15 0-6,1 0-41,4 0-89</inkml:trace>
  <inkml:trace contextRef="#ctx0" brushRef="#br2" timeOffset="575996.9452">13833 10332 443,'4'0'152,"2"0"-86,-6 0-1,0 0-37,1 0-20,-1 0-8,0 0-23,0 0-32,0 0-68,0 0-328</inkml:trace>
  <inkml:trace contextRef="#ctx0" brushRef="#br2" timeOffset="580001.1741">14241 9879 223,'0'5'51,"0"-4"-41,0-1 18,0 0 21,0 0-4,0 0 8,0 0-15,0 0 5,0 0-27,0 0 10,0 0-18,0 0-1,0-1-6,0-7-1,0 1 0,-3-3-2,-1-1 0,1 0 2,1 0 0,2 3 0,0-4-7,0 5 7,0 0 0,0 0-3,5 0 4,3 4-1,4 0 0,-2-3 1,2 3-6,-1 3 5,1 0 0,-2 0-1,0 0 3,0 0-3,0 0 1,0 3-1,-3 5-4,-1 3 5,0-1 0,-5 1-1,-1 3-1,0 3 1,0 3 1,0 2 0,-3 4-6,-8 4 7,-5-2-1,0 2 0,-3 4 3,-2-1-3,0-2 0,-2 0 0,1-2 0,2-4 1,3-4-1,5-7 0,4-4 3,5 0-6,1-6 3,2-1 0,0-1-5,0 0 7,13-2-2,5 0 3,5 0 4,0 0-4,3 0-1,-3 0 2,-3 0 0,-4 0 1,-2 0-5,-7 0 9,-3 0-6,-1 0 4,-2 0-7,-1 0 5,0 0-4,2 0-1,2 0 0,5 0-8,-6 0-40,4 0-53,3-2-168</inkml:trace>
  <inkml:trace contextRef="#ctx0" brushRef="#br2" timeOffset="580905.2259">14600 10204 348,'0'0'109,"2"0"-65,1 0-14,2 0 0,2-4-14,1-4-12,2-3 9,5-1-13,-3-6 3,5-2 0,-1 0-1,0-6-2,-3 1 0,-2-1-10,0 2 4,-5-2-10,-2 1 7,-1-2 1,-2-1 10,-1-1-4,0 0-9,0 2-48,0 3-9,0 4 9,-8 4 56,-2 4 3,-1 1 5,-2 3 39,4 1-4,2 3-4,2-1-5,0 3-14,3 2-11,2 0-3,0 0 0,0 0-3,-1 0 0,-1 2 3,-2 12-3,3 2 8,-2 7-7,-1 3 14,2-1-15,2 2 5,0 0 0,0 0 0,0 0 1,0-4-6,0 1 0,0-2 10,0 2-5,6-1-3,-2 1-2,0-1 5,-1-1-7,1-2 2,-1-1 0,-1-2 0,0-2 5,-1-1-5,2-4 0,-1 1 5,2-1-7,-1-1 2,0 0 0,1 0 6,-3 2-1,2-3-1,0-1 3,3 0-3,-3-2 16,2-1-20,2-1 4,1 0 6,4-2-4,3-1-6,3 0 0,5 0-5,1-10 3,-9 1-40,-2-2-26,-1-2-177</inkml:trace>
  <inkml:trace contextRef="#ctx0" brushRef="#br2" timeOffset="582793.3339">11913 10705 210,'-10'0'78,"4"0"-64,6 0 17,0 0 6,0 0 18,0 0 8,0 0-23,0 0-6,0 0-23,0 0-4,0 0-3,3 0 0,12 0-4,5 0 0,7 0 6,3 0-10,5 0 4,2 0 0,3 0 0,2 0 6,-2 0-6,0 0 0,-1 0 1,-1 0-4,-3 1 3,-1 2 0,-1 1 0,0-1 3,-1 0-3,0 0 0,1-1 1,-1 2-3,3-3 2,1 0 0,-2 2 0,4-1 4,0 0-4,-2-2 0,1 0 1,0 2-5,5-2 4,0 0 0,-1 0-2,3 0 6,-2 0-4,-2 0 0,-3 0 0,-3 0-2,-2 0 2,-2 0 0,1 0 0,-5 4 4,1-3-4,0 1 0,0-2 0,-2 3-4,2-2 6,-1 2-2,1-2 0,1 2 3,1-1-3,0 1 0,-2-2 0,4 2-4,-3-3 6,2 0-2,0 0 0,-1 0 2,1 2-2,0-2 0,1 0-1,0 2-6,-3-1 8,4 2-1,-2-2 0,2 3 0,-2 0-1,0-3 1,0 1 0,0-1-4,-2-1 4,-2 0 0,-1 0 0,-2 0 4,-1 0-6,-2 0 2,0 0 0,0 0-5,0 0 5,2 0 0,3-1 0,2-2-5,5 2 3,1-2-1,4-1-3,0 3 1,-1 0 3,1 1 2,-3 0 0,-5 0 1,-2 0-2,-5 0 1,-3 0 0,-3 0-3,0 4 3,-2 1 0,-1-1 0,1 1 3,1-1-5,0-1 2,2 0 0,2 2-1,-2-4 3,5 1-2,1 0 0,1 0 2,-2 0-3,-4-2 1,-4 1 0,-4 1 2,-2-2 1,-3 1 0,0-1 9,-1 0-10,2 0 10,-1 0-7,0 0 2,0 0 14,0 0-8,1 0 1,-5 0-2,-1 0-9,0 0-6,-1 0-1,-22 0-73,-13 0-267</inkml:trace>
  <inkml:trace contextRef="#ctx0" brushRef="#br2" timeOffset="589007.6892">12256 11396 359,'3'0'71,"-1"2"-46,-2-2 17,0 0 1,2 0-34,-2 0 13,0 0-6,2 0-13,-2 0 18,1 0-14,1 0-2,2-9 6,-4 0-5,1-3-6,-1 0 0,0-1 0,0 0-8,0 1 7,-10-3 1,-4 2-7,-1-1 6,-1 1 1,-3 1 0,2 2-1,-1 3-7,-2 3 8,0 4 0,-2 0-4,1 0-3,-3 10 7,4 4 0,0 5 0,3 0-3,4 0 3,1 4 0,5 2-1,0 4 4,1 4-3,3 1 0,3 4 0,0-1-2,0 1 3,0 0-1,10-2 0,8-1 5,2-4-5,3-1 0,4-4 1,0-4-3,0-5 2,-1-3 0,0-6 1,2-3 2,-3-2-4,-1-3 1,-3 0-8,-2 0 3,-3-3-4,-2-9 8,-4-5-3,-2 0-7,1-3 11,-2 2-1,-4 0 1,-3 5 0,1 4 2,-1 4-2,0 3 17,0 2-11,0 0 8,0 0-11,0 0-1,0 0-4,0 11 1,0 7 1,0 2-2,0 5 9,0 2-7,0-2 0,0-1 2,2-2 3,-1-6-4,3-3-1,-2-2 0,-1-7 4,2-2-8,-3-2 0,2 0-15,0 0 13,0 0-19,-2 0-16,0 0-85,0-8-187</inkml:trace>
  <inkml:trace contextRef="#ctx0" brushRef="#br2" timeOffset="589811.7352">12214 11721 207,'-15'-7'99,"2"1"-56,9 4 11,4 0 9,0 2-12,0-3-9,0-1-37,7-2 3,10 2-6,4-2 2,8 2 8,0 2-10,-1 2 3,0 0-5,-1 0 6,-3 0-7,-6 0 1,-1 0 0,-6 0-2,-4 0 3,-1 0-1,3 0 0,-1 0-20,1 2-15,-3-2-45,3 0-63,-1 0-63</inkml:trace>
  <inkml:trace contextRef="#ctx0" brushRef="#br2" timeOffset="589853.7376">12869 11721 505,'-8'3'87,"2"-1"-52,6-2-28,0 0-7,0 0-2,0 0-33,0 0-28,0 0-215</inkml:trace>
  <inkml:trace contextRef="#ctx0" brushRef="#br2" timeOffset="592717.9015">13529 11128 175,'-7'-8'115,"2"0"-8,0 4-57,-2 0 17,2 0-33,2 3-12,1-1 4,0 2-19,2 0-1,0 0-6,0 0-3,0 8 3,-2 10-5,2 4 5,-1 5 2,1 4-2,0 0 0,0 0-1,0-2 7,0-1-6,0-3 0,-3-2 0,1-5-2,-2-3 2,0-5 0,-2-4 0,2-1 5,-2-4-5,3-1 0,2 0-2,1 0 1,0-1-24,0-8-22,0 0-81,0-1-121</inkml:trace>
  <inkml:trace contextRef="#ctx0" brushRef="#br2" timeOffset="593594.9517">13643 11117 207,'4'-3'58,"-2"0"-12,-2 3 11,0 0-16,0 10-27,0 7 27,0 3 2,0 5-25,0-1 0,0-1-12,0 1 4,0-3-2,3-2-3,-1-4-3,-1-1-2,1-3 1,0-4-4,0-1 3,-2 0-4,0-1-3,0-3-36,0-2-26,0 0-42,0 0-61</inkml:trace>
  <inkml:trace contextRef="#ctx0" brushRef="#br2" timeOffset="593633.9539">13358 11218 256,'-10'-11'50,"3"-2"4,7 4-46,0-4 5,0 3 3,12 1-1,-1-2 0,6 3-9,3-3 2,5 0 15,7 1-17,1 4 15,6 4-1,2 2-11,-3 0 6,-1 14-15,-8 9 0,-2-1 7,-6-1-2,-5-2 1,-3-5 10,-4-5-14,-1-3 14,-1-3-15,1-3-1,4 0 0,1 0 0,-6 0-15,1 0-69,4-1-123</inkml:trace>
  <inkml:trace contextRef="#ctx0" brushRef="#br2" timeOffset="594672.0133">14192 11258 222,'2'2'46,"-2"-1"-17,2 1 21,-2-2-9,0 0-2,0 0 7,0 0-27,0 0 0,0-7-19,0-4 1,-6-3-4,-4 2-2,0 2-10,-3 3 13,-2 0-20,-2 7 17,-3 0-3,-2 0 6,2 0-1,2 0 3,1 7 0,4 4 1,4 7 4,1 2 6,3 2-2,2-1 0,3 0 17,0-1-22,0-5 3,3 2 10,9-5-17,3-2 19,-1-1-12,0-3-5,-2-3 4,1-3-4,-1 0-2,2 0 2,-1-3-2,0-11-3,4-4-9,-4-4-18,2-5-2,-3-6-20,-2-1-3,-5-6-11,-2 0-7,-1-1 2,-2 3 37,0 5 23,0 5 11,0 5 50,0 8 40,0 6-22,-2 4-7,1 1-13,1 4-4,0 0-29,-2 0 2,2 0-17,0 13 0,0 7 3,0 9 6,0 5 4,0 2-2,2 4-6,5-1 13,-1 0-16,2-4 4,1-4-1,-3-4 2,1-4-5,0-6-2,-2-4 0,0-4-4,-2-2 6,0-1-2,-1-1 0,2-2-13,-3 0-2,4-3-32,-3 0-42,2 0-34,0 0-90</inkml:trace>
  <inkml:trace contextRef="#ctx0" brushRef="#br2" timeOffset="595487.0599">14445 10944 35,'-4'-3'218,"2"0"-157,2 2-15,0-1-26,0 2-13,0 0-7,0 0 0,0 2 0,0 9 1,0 3 19,-3-1 1,-2 1-16,-2 0 11,3-1-8,-2 1-7,2-2 3,2 1 1,2 1-5,0-4 0,0 2-3,0-4 0,8-3 3,4-1-6,-1-3 0,2-1-20,-2 0-5,1 0-17,-1 0-16,0-5 2,-5-6-6,1-1 68,-6-2 17,-1 5 59,0 0 11,0 7 6,0-2-40,0 3 7,0 1-36,0 0-15,0 0-9,0 7-2,0 8 2,0 5-1,0 4 6,-1 2-5,1-2 0,0 0-1,0-12-1,0-3-62,0-2-91</inkml:trace>
  <inkml:trace contextRef="#ctx0" brushRef="#br2" timeOffset="596424.1135">13428 11680 37,'-3'-5'185,"0"2"-110,0 1-2,0 1-30,3 0-11,-1 1 0,1 0-10,0 0-8,0 0-13,0 0 13,0-2-5,0 2-8,0 0 16,0-2-16,7 1 5,10-1 4,11 0-8,8-2 3,9-2-5,5 0 0,7 0-1,4 0 4,5 0-3,2 3 0,2-1 5,2 4-8,-3-2 3,4 2 0,-5 0-4,1 0 7,-4 0-3,-5 0 0,-1 0 4,-6 0-7,-6-1 3,-5 1 0,-5-2-2,-8 1 4,-3-1-2,-6-1 0,-4 2 4,-2 0-8,-3-1 4,-2-2 0,-1 2 4,-1 0-1,-4 1-1,0-1-2,-3 2-12,0 0-2,0 0-20,0 0-53,0 2-14,-8 3 25,-4 3-66</inkml:trace>
  <inkml:trace contextRef="#ctx0" brushRef="#br2" timeOffset="596458.1155">13996 11978 307,'0'0'59,"0"-4"-20,0 1 7,0 1-19,0 2 2,0 0-8,0 0-20,-1 0 11,-1 0-12,-3 0 0,-1 5 0,-4 8-3,-4 4 3,-3 4 0,-1 3 4,1-1-1,-1-5-3,1-2 0,4 0-1,2-5 6,5-6-6,1 0 1,3-4 0,2 1-4,0-1 4,7-1 0,13 0 8,10 0-5,6 0 12,3 0-5,3 0-9,0 0 6,-5-3-6,-7 0-1,-6 0 0,-10 3 1,-2-1-5,-5 1-2,-4 0-16,-3 0 9,0-2-24,0 0-3,0-4 5,0-4-50,0 4 19,0-3-34,0-1-82</inkml:trace>
  <inkml:trace contextRef="#ctx0" brushRef="#br2" timeOffset="597283.1627">14137 11998 156,'-10'-7'207,"2"0"-145,2 7 3,6 0-26,0 0-10,0 0-25,0 0 1,0 5-5,0 12 0,0 5 11,0 6-8,0 1 11,0 0 11,0 3-17,2 1 13,0 0-16,3-3-3,0-3 3,0-2-3,-3-1-2,1-5 0,-2-6-6,3-2-13,-1-4-19,-1-7-20,3 0-62,3 0-95</inkml:trace>
  <inkml:trace contextRef="#ctx0" brushRef="#br2" timeOffset="598061.2071">15984 10842 13,'-6'0'162,"-1"0"-144,5 0 37,1-2 3,1 2-10,0-2 17,0 2-17,0-1-9,0 1-4,0 0-23,0-1 10,-2 1-5,2 0-8,0 0 14,-1 0-16,1 0 5,0 0 3,0 0-13,0 0 11,0-1-13,0-1 4,0 2-10,7-2 4,12 2 2,6 0 0,5 0 3,7 0-3,0 0 0,-2 0 2,-4 0-3,-3 0 2,-5 0-1,-8 0 0,-4 0 3,-4 0-5,-5 0 2,-1 0 0,-1 0-7,0 0 7,0 0-4,0 0-3,0 0-31,0 0 4,0 2-60,0 2-97</inkml:trace>
  <inkml:trace contextRef="#ctx0" brushRef="#br2" timeOffset="598814.2502">15941 11118 66,'0'0'35,"1"0"18,-1 0-16,0 0 1,0 0-5,0 0-2,0 0 18,0 0-5,0 0-10,0 0 8,0 0-16,3 0 1,1 0-9,2 0-18,4 0 12,1 0-5,9 0-4,4 0 5,4 0-5,7 0 4,2-2-7,2-2 7,-1-1-10,-5 2 3,-4 1 0,-9 2-1,-7 0 4,-6 0-3,-4 0 0,-3 0 1,0 0-1,0 0 8,0 0-7,0 0-1,0 0-23,0 0-36,0-2-125</inkml:trace>
  <inkml:trace contextRef="#ctx0" brushRef="#br2" timeOffset="613716.1026">16270 7753 24,'0'-9'165,"0"0"-113,-4 1-19,-3 1-2,0-3 17,-1 6-27,1-5-7,-2 3 18,2-2-21,1 0 8,-1 0-13,-1-1 0,-2-1-9,-4 1 3,-2 1-13,-6-1-14,-1 1-4,-4 1 29,2-1-3,0 2 6,3-2-2,0-1 1,6 2 0,0-3-2,3 0 4,-2 0-2,-3 3 3,-2-2 1,-5 2-2,-4 6-2,-3-2 0,-1 3-3,1 0 3,6 0 0,0 0 0,5 0 4,0 0-4,5 2 2,-4 0-1,-2 6 2,-1 3 1,-6-1-4,-1 1 0,-2-1 5,-1 5-8,1-4 3,-1-1 0,2-1-2,7-3 7,3 0-5,5-1 21,2-2-19,8-2 2,-3 2-4,2 1 0,-3 3-3,0 2 6,-1-1-3,-4 2 0,0 0 7,-2-1-9,-1 2 2,-3-2 0,4 3-2,-4-1 5,1 2-3,0 0 0,4-4 3,-1 4-6,0-1 3,0-2 0,2-1-2,2 1 5,-1 5-3,0-4 0,1 3 3,2-1-6,-1 0 3,0 0 0,2 1-2,0-3 6,0 2-4,2 1 0,-2-1 4,0 0-6,2-1 2,1 0 0,2-1-1,-2-1 5,4-2-4,-2 0 0,1-1 3,1-1-5,0 1 2,-2 2 0,0 4 0,-2 0 4,0 2-4,1 2 0,-1-1 5,1 1-7,-1-4 2,4-1 0,0-1-4,0-2 8,3 0-4,-1 0 0,1 3 5,0-1-1,0 2-4,0-1 0,0 4 5,4-3 0,2 3-5,1-1 0,-1 0 6,1 0-4,-1 0-2,0-1 0,-2-1 2,3-1 4,0 3-6,-1-2 0,3 0 5,0 1-3,2 1-2,2-1 0,-1 3 5,1-1 2,1-2-7,-1 1 0,-1-3 6,-4-2-2,-1-1-2,0-2-2,-3-1 1,3 0 5,-1 1-6,1 1 0,2 1 0,1 2-3,3 2 3,-1 0 0,2 3-2,-2-5 8,-1 5-6,-1-6 0,-4 1 0,3-4-1,-2 2 1,-2-1 0,2-2 0,1 1 3,0-1-4,4 3 1,1-2 0,1 4-2,3 0 2,-3 0 0,1 0 0,-1-1 4,-1-2-4,1 1 0,-3 1 0,2-3-1,3 0 1,-1 1 0,2 1 0,1 1 2,-1-3-2,1 2 0,-2-2 0,0 2-1,0 0 2,0 0-1,-2 0 1,4 1 5,-1 0-6,5-2 0,-2-1 1,4-1 5,0-2-5,-1 2-1,2 0 0,-2-2 5,-1-1-6,-1 3 1,-2-2 0,1 0-3,-1 0 5,1 0-2,2-1 0,-1-1 4,3-2-6,-1 0 2,2 0 0,-4 0-2,3 0 2,-2 0 0,-2 0-1,1-3 3,1-7-4,0 2 2,-2-4 0,2 2-6,-4 0 6,1 2 0,-4-1-1,-2-2 3,1 0-3,-3-1 1,1 0 0,0-3-3,1-3 3,0-2 0,4 0 0,-2-2-6,2-1 4,0-1-6,-2 1-8,-1 3 13,0-3-8,-2 4 11,-4-1-4,0-2-2,-1 1 5,2-2 1,-3 2 0,1-3-6,3 1 0,0 2 5,-1-1-4,-2 0 6,2 0-2,-2 0 1,-2-2 0,-2 1-1,1-1 1,-3 1 0,1-1 0,1 3 4,-3 0-5,0 1 1,0 1 0,0 0-2,0 0 3,0 0-1,0 1 0,0-2 4,0 0-6,0 1 2,0-2 0,0 1-2,0-1 3,0 2-1,0 0 0,0 0 3,0 5-4,0-4 1,-2 1 0,-1-1-2,-2-2 6,-2-1-4,4 0 10,-5-2-7,-2 3 5,0-2-8,0 3 2,-1 0 3,1 2-1,0 0 2,-1-1 1,-3 4-2,-1 1-4,-3 2-1,3 5-7,-2 5 6,3 1-28,7 0-14,5 3-6,2 6-43,0 0-21,0 0-73</inkml:trace>
  <inkml:trace contextRef="#ctx0" brushRef="#br2" timeOffset="614526.1489">16473 8149 223,'0'0'74,"0"0"-24,21 0-41,14 0 17,10 0-12,9 0 20,6 0-14,-2 2-18,-4 1 8,-5-1-10,-13 0 0,-10 0-2,-11 0 4,-8-2-2,-4 0 0,-3 1-14,0 1 5,0-2-29,0 0-31,-2 0-65</inkml:trace>
  <inkml:trace contextRef="#ctx0" brushRef="#br2" timeOffset="614581.152">16959 8162 153,'0'-4'216,"0"-1"-119,0 1-42,12 3-20,6 1-17,4 0-13,1 0-5,0 12 0,-7 8-4,-13 4-3,-3 3-4,-7 0-18,-19 0 8,-6 1-38,12-15 0,1-4-41,4-2-59</inkml:trace>
  <inkml:trace contextRef="#ctx0" brushRef="#br2" timeOffset="615565.2082">17329 8027 185,'0'-8'88,"-2"2"-11,2 6-2,-2 0-15,2 0-44,0 0 0,0 0-16,0 10 3,0 4-2,0 3 0,10 5 8,2 0-2,2 1-4,2-2 9,3 0-2,4 0-10,2-4 15,2-5-12,-2-2 0,-1-2 0,0-5 6,-3 1-9,-7-4 0,1 0 0,-1 0 0,-2-2 2,-1-14-2,-1-3 3,-3-2 4,-2-1-7,-5 0 3,0 4-3,0 4 22,-2 1-20,-8 6 6,-4 3-7,0 3 2,1 1-5,-5 0 2,4 6-4,-2 10-2,3 4 8,3 3-2,1 0 0,8 6 2,1-2-5,0 2 3,0 1 0,7 2-9,4-1 7,-2 0-3,-3 0 5,-2-3-23,-1-4 23,-1-4-3,-2-7 3,0-2-8,0-4 8,-3 1 0,-12-6-1,-5 2 5,-2-2-3,0-1-1,4-1 4,2 0 8,7 0-12,2 0 4,7 0-4,0 0-5,0 0-21,0 0-45,5 0-126,6 0-61</inkml:trace>
  <inkml:trace contextRef="#ctx0" brushRef="#br2" timeOffset="616515.2627">17797 8469 101,'0'0'70,"0"0"6,0 0-12,0 0-6,0 0-5,0 0-18,0 0 9,0 0-20,0 0-14,0 0 3,0 0-12,0 0 1,0 0-2,-2 0 0,-5 0-3,-3 6 3,2 4 0,0 2-2,2 1 4,2 4-2,2 0 0,0 0 5,2-1-7,0-1 2,0-1 0,0-3-4,11-2 6,0-2-2,4-3 0,2-4 8,3 0 0,-2 0-8,1-4 0,-3-6-4,-4-6 4,-4 1 0,-4 0 0,-4-3 6,0 0-6,0 0 4,0-1-3,-2 3 9,-8 3-7,0 4-1,-5 1 7,0 6-6,-1 2-5,0 0 2,3 0 0,1 10-7,7 3 3,3 2-6,2 1-7,0-5-39,0-3-55,7-1-49</inkml:trace>
  <inkml:trace contextRef="#ctx0" brushRef="#br2" timeOffset="616554.2648">18071 8496 96,'2'-11'307,"-2"4"-232,0 5-5,0 2-54,0 0-6,0 3-10,0 15 0,0 5 0,0 5 0,0 3 1,0 0 3,0-5 1,0-5-5,0-5 0,0-5 3,0-7-12,0-4 9,0 0-28,0 0-25,0 0-70,1 0-3,2-6-85</inkml:trace>
  <inkml:trace contextRef="#ctx0" brushRef="#br2" timeOffset="616619.2686">18081 8599 99,'0'-21'95,"0"-3"-15,0 6-31,0 2 5,0 0-16,0 3-7,3 1 3,2 5-4,2 1-26,1-1-2,2 6-2,1 1 2,3 0-3,3 0 2,0 0-1,0 0 0,-6 5 1,1 2-3,-5 2 2,-7 3-16,0 1 16,-2 3-11,-15-3 11,-6-1 2,1 2 7,4-5-9,1-2 0,5-3 2,4-2-3,6 2 1,0-4 0,2 0-1,0 0-11,0 0 11,0 0 1,16 0 0,-1 4 13,2 3-12,2 1-1,0 2 0,2 2 5,-5-1-6,0-1 1,-3-2 0,-1 1-10,-7-1 10,-5-4 0,0 5-6,0-1 8,0 0-2,-10 1 11,-4-1-7,-3 1 22,0-6-20,2 3 0,0-3 5,3-1-8,2-2 4,3 0-7,3 0 1,-3 0-6,4 0 0,3 0-33,0 0-43,0-3-137</inkml:trace>
  <inkml:trace contextRef="#ctx0" brushRef="#br2" timeOffset="617413.314">18588 8432 302,'-9'-9'91,"4"3"17,5 5-63,0-1-13,8 2-25,18 0 0,7 0 9,5 0-16,6 0 5,-4 0-3,-5 0 5,-8 0-8,-5 2 1,-11-1 0,-4 2-7,-4-1-2,-3-2-11,0 0-4,0 0-61,0 0-167</inkml:trace>
  <inkml:trace contextRef="#ctx0" brushRef="#br2" timeOffset="617451.3162">18751 8294 341,'-11'-5'85,"4"5"-26,7 0-42,0 5-3,0 17-11,0 7 22,0 2-6,0 3-18,0-2 6,0-4-7,0-2 9,0-4-9,0-2 0,0-4-6,0-9 5,0-5-88,0-2-77</inkml:trace>
  <inkml:trace contextRef="#ctx0" brushRef="#br2" timeOffset="618400.3705">19251 8145 130,'-7'-7'117,"3"2"-62,4 4 9,0 1-18,0 0-14,0 0-14,0 0 6,0 0-24,0 0 2,0 15-5,0 3 7,0 6 0,0-2 8,0 3-11,0-5 13,0 2-12,0-6-1,4-1 12,7 2-10,2-2 5,2 0 3,2-2-8,4 3 10,3-5-12,-6 1 2,4-6 6,-4-1-1,3-4-8,-4-1 0,5 0 3,2-8-1,-1-8-2,2-2-2,-5-3-10,1 0 13,-7 0-1,-5-3 0,-4 2 2,-5-2-6,0 5 4,0 3 0,-7 1 1,-6 4 5,-4 3-9,1 5 3,-3-3 0,2 6-1,1 0 1,0 0 0,3 0 1,-2 13 4,4 3-5,-2 5 0,6 3 3,0 4-6,4 1 3,3-3 0,0 2 0,0 0 3,0-1-3,10-2 0,1-1 0,2 0-3,-2-3 3,2-1 0,-2-3-4,-2-1 1,-2 0 1,-3-5 1,0 0 1,-4-4-5,0 1 5,0-4 0,0-1-1,-10 0 5,-5-3-4,0 0 2,-2 0 2,4 0 2,0 0-6,3 0 0,4 0 0,6 0-9,0 0-7,0 0-61,12 0-126</inkml:trace>
  <inkml:trace contextRef="#ctx0" brushRef="#br2" timeOffset="619411.4283">19709 8510 287,'2'-6'90,"0"2"-44,-1 4-20,3 0-24,-1 9 12,-1 11-5,0 2 9,-1 2-15,2 2 8,-3-4-8,0-4-3,2-2 0,0-3 6,0-2-7,-2-6 1,1-1-8,1-1 3,-1-3-48,1 0 15,-1 0 18,2-12-45,-3-3 32,0-3 24,0 0 9,0-1 20,0 0 7,-3 1-10,-3-1 11,1 3-27,3 1 7,1 3-7,1 1 5,0 6 25,0 0-12,0 1 9,0 0 15,3 1-26,11 3-9,0 0-8,1 0 0,2 0-6,-5 0 6,-5 0 0,-1 8-1,-2 0-8,-4-1 7,0 0-6,0 1-15,-6 0 19,-7-1 4,-2-1 1,2 0-1,1 0 4,6-2-6,-1-2 2,7-2 0,0 5-4,0-2 3,0 0-1,10-1-8,3 7 20,2 2-8,-1-2-2,-1 2 0,-1-1 1,-5 0 1,-1-3-2,-2-3 0,-4-2 1,0 2-3,0-3 2,0 0 0,-3 0 6,-10 1 3,-3 3 3,-4-5 5,1 3-15,4-2 4,4-1-6,2 0 0,8 0-4,1 0-20,0 0-58,1 0-91,11 0-16</inkml:trace>
  <inkml:trace contextRef="#ctx0" brushRef="#br2" timeOffset="619476.432">20070 8610 223,'11'-12'128,"-1"0"-97,-7 3 24,-2-3-39,-1 4 8,0 1 19,0 2-19,0 2-2,-10 3-22,-10 0 0,-5 0-4,-1 9 4,-3 12 0,6 5 0,6 2 8,7 6-7,8-1 10,2-1-10,0-4 12,16-4-13,8-8 1,7-4-2,-11-9 1,-1-3-35,3 0-100</inkml:trace>
  <inkml:trace contextRef="#ctx0" brushRef="#br2" timeOffset="625819.7948">17241 10131 250,'-3'-5'60,"0"-1"10,3 4-25,0 0 3,0-2 2,0 3-34,0-3 6,0 4-8,0 0-11,0 0 8,0 0-8,0 0-3,0 0 0,0 11-10,0 7 9,0 3-2,0 7 3,0 3 3,0 2 1,0 0-4,3-1 0,0-1 10,1 2-10,-1-8 0,-1-2 2,2-3-2,-3-1 3,1-8-3,-2-2 0,1 0 5,1-4-7,-2-2 2,1-1-9,2-2 3,-2 0-25,1 0-10,-2 0-73,3-8-217</inkml:trace>
  <inkml:trace contextRef="#ctx0" brushRef="#br2" timeOffset="626849.8538">17285 10162 162,'0'-21'67,"0"3"-18,0 7-14,0 1-2,2 1-18,4 1 20,1 5-4,-2 0-10,0 0 9,-2 3-22,0 0-4,0 0 1,1 0-4,2 8 9,-1 7 0,3 2-3,1 0 7,-2 6-13,2 1 3,-2 0-3,1 2 5,-3-1-2,2-4-1,-2 0-2,0-6 5,-2-2-3,2 0-3,0-6 0,0 2 7,2-5-9,-2-1 2,0-1 0,0-2-1,0 0 4,1 0-3,1 0 0,3-15 1,4-6-3,1-3-13,-2-4-11,2 0 11,-3 3-15,-5 6 18,-3 2 10,-1 4 4,-3 3 10,0 3 9,0-1 4,0 4 4,0 0-29,0 0 11,0 3-2,0 1-3,-3-2-3,3 2-3,-1 0 0,1 0-5,-3 14-6,1 6 11,0 4 0,1 6 5,1 1-5,0 1 0,0-2 0,0 0 5,0 4 3,0-5-6,1-2 0,4-1 1,1-2 13,-2-5-14,2-5 2,-3-5-1,-2-3 2,2-2-7,-1-4 2,0 0-24,0 0 7,-1 0-29,1 0-85,1 0-137</inkml:trace>
  <inkml:trace contextRef="#ctx0" brushRef="#br2" timeOffset="627841.9105">17830 10432 129,'1'-3'107,"2"0"-39,-3 1-2,0-4 5,0-2-33,0-3-21,0 0-8,0 1-8,-4-1 7,-4 2-6,0 2-1,-1 4 3,1 3 3,-3 0-12,1 0 5,-1 11 0,2 5 9,3 7-4,1 0 5,3 1 5,2-2-12,0 1 6,0-3-1,5-4-8,9-4 12,4-3-10,2-3-2,5-4 0,-12-2-25,4 0-50,0 0-151</inkml:trace>
  <inkml:trace contextRef="#ctx0" brushRef="#br2" timeOffset="627878.9126">18071 10334 429,'-5'-7'78,"5"1"-33,1 3-13,25 1-29,4-2 14,5 1-5,1 1-12,-5 2 5,-7 0-4,-5 0-1,-6 0 0,-6 0 5,-4-2-5,1 2 0,-2 0 0,-1-2-6,1-1 0,-1 3-28,3-1-29,-1-1-163</inkml:trace>
  <inkml:trace contextRef="#ctx0" brushRef="#br2" timeOffset="628799.9653">18679 10222 139,'6'-4'102,"-2"-3"-83,0-1-18,-1-1 22,-1 2 4,-2 0 12,0 0 17,0-4-20,-5 2-10,-7-1 8,-2 0-24,-2 1 3,-1 1 1,-2 3-7,2 3 12,-4 2-19,1 0 1,0 0-6,4 13 8,0 3-3,6 3 0,4 2 2,4 2-4,2-1 2,0 2 0,5-5 8,12-1-3,1-5-4,2-3-1,0-7 1,1-3-7,-1 0 5,-4-2-14,-2-13 6,-5 1-19,-3-1 28,-3 3 5,-3 0-2,0 4 30,0 4-17,0-1 1,0 4 0,0 1-13,0 0-7,0 1 3,7 18-9,3 3 6,0 5 3,2 5 0,-4-4-1,-2-1 5,0-6-5,-5-2 1,-1-3-5,0-2-2,-1-4 9,-19-1-2,-6-3 17,-3-3-17,-2-3 14,4 0-10,5 0 0,8 0 0,11-9-4,3-2-20,0 4-12,7-1-89,12 1-66</inkml:trace>
  <inkml:trace contextRef="#ctx0" brushRef="#br2" timeOffset="628837.9675">18878 10176 88,'-5'-5'185,"0"2"-151,5 2 7,0-1-11,0 2 13,0 0-26,0 0 11,0 2-5,0 12-22,0 8 40,0 5-25,0 3-10,0 0 10,0 1-12,0-1 1,0-1 11,0-4-15,0-4 3,0-2-4,0-4 3,0-6-6,0-3 3,0-3-11,0-3-4,0 0-16,0 0 8,0-2-24,5-13 5,2-7-40,-4 7-15,1-4-28,2-11 19</inkml:trace>
  <inkml:trace contextRef="#ctx0" brushRef="#br2" timeOffset="629782.0215">18907 10299 63,'5'-32'102,"0"3"-12,-5 16-2,0 1-10,0 0-8,0 2-40,0 3 0,0 0-13,0 4-9,0 2 8,0 1-16,0 0 0,2 0 0,5 0-4,2 11 1,1 2 3,0 1 0,2 3-1,-2 2 4,2 0-3,-4 0 0,2-4 5,-3-1-8,-2-5 3,-2-3 0,-2-5-3,6-1 5,0 0-2,3 0 1,1 0 5,0-5-9,2-4 3,-1-7-13,-2 0 9,-1-2-10,-3 1 11,-1 0 0,-2 3 6,-1 3 1,-1 1 1,2 2 0,-3 4 9,0 0-12,0 4 8,0 0-8,0 0 4,0 0-12,0 3 5,0 11-1,0 6 2,0 4 0,0 3 15,0-2-2,0-1-11,0-1 9,1-3-11,4-7 0,2-1-1,1-4 2,0-3-3,2-3-5,4 0-21,-1-2 13,2 0-19,-6 0-55,1-5-67,0-5-151</inkml:trace>
  <inkml:trace contextRef="#ctx0" brushRef="#br2" timeOffset="629819.0236">19338 10048 103,'-11'-17'257,"2"3"-180,8 12-14,1 2-18,0 0-32,0 0-8,1 0 3,15 9 1,1 13-8,5 10-1,-2 6 2,-3 8 0,-5 5 8,-6 8-1,1 1 21,-7 2-13,0 0 7,0 1-10,-7-1-10,-14-2 3,-11-4-7,-3-2-2,12-31-34,1-3-60,0-8-123</inkml:trace>
  <inkml:trace contextRef="#ctx0" brushRef="#br2" timeOffset="630674.0724">17050 9904 158,'0'1'173,"0"5"-123,0 3-4,-7 10-20,-7 13 10,-3 12-7,-1 14-1,0 7 9,4 6-20,5 1 8,3-6 0,6-6-23,2-2 13,25-8-15,8 0 0,10-2-4,-16-27-5,-2 0-47,5-4-68</inkml:trace>
  <inkml:trace contextRef="#ctx0" brushRef="#br2" timeOffset="631599.1254">19806 10490 42,'0'0'196,"0"0"-129,0 0 32,0 0 7,0 0-50,0 0-9,0 0-9,0-2-11,0 2 8,0-1-31,0 1 1,0 0-5,0 0-2,0 0-13,0 0-44,0 0-20,0 0-101</inkml:trace>
  <inkml:trace contextRef="#ctx0" brushRef="#br2" timeOffset="632614.1834">20004 10378 177,'-6'5'136,"3"0"-60,3-5-16,0 0 5,0 0-42,0 0-10,0 0 8,12 0-19,5-3 7,2-8-9,3-4 4,0-3 0,-2 0-4,-3-2-1,-2-2-1,-1 1-15,-4-1 17,-3 0-4,0 0-14,-2 1 17,-3-1-11,-2 2 12,0 1-3,0 3-1,0 1 4,-10 1 0,-1 2 0,-2 1 3,4 3-3,-3-3 4,4 3-1,1 3 2,2 2-5,1 1 0,4-1 1,-1 3 4,1 0-5,-3 0 0,-1 0-1,1 12-2,-4 3 3,2 2 0,0 2 0,2 4 0,-1-4 3,1 1-3,-1 2 0,3 1 4,-1 0-6,1-2 2,-1 1 0,2 0-1,0-2 2,0-1-1,0 3 0,0-1 6,0 0-7,0 0 1,0 0 0,0 0-4,0 0 5,0-1-1,0-2 0,0-1 6,2 0-8,-1-2 2,1-1 0,-1 1-4,1-1 7,-2-1-3,0 1 0,0-2 3,0 1-4,0-7 1,0 0 0,0-3-2,0-1 5,0-2-3,0 0 1,0 0 4,10 0-3,10 0 4,2 0-5,4 0 3,0 0-1,-4 0-3,-5 0 0,-6 0-1,-1 0-2,-3 2 3,-4-2-10,1 2 7,-4-2-32,0 0-73,0 0-119</inkml:trace>
  <inkml:trace contextRef="#ctx0" brushRef="#br2" timeOffset="634099.2684">16722 10918 40,'-9'0'125,"-1"2"-79,5-2 24,0 0-4,0 0-7,5 0 18,0 0-29,0 0-18,0 0-1,0 0-23,0 0 7,0 0-13,0 0 0,0 0-7,0 0 4,12 0 3,7 0-5,4 0 10,3 0-5,4 0 0,-1 0 2,1 0-2,0 0 0,-2 0 0,1 0-1,-1 0 6,2 0-6,2 0 1,0 0 0,0 2-2,0-2 2,-1 0 0,3 0 0,-3 0 4,1 0-4,0 0 0,0 0 0,0 0-4,1 0 4,2 2 0,1 0-1,2-2 2,0 1-4,-1 1 2,-2 0 1,-1-2-4,-5 3 4,0-2 0,-3 1-2,3-2 5,-2 0-4,0 0 1,1 0 0,3 0-4,0 1 6,3-1-2,2 2 0,3-2 3,-1 1-9,1-1 6,-1 0-8,-1 0 5,-4 0-1,-1 0 4,3 0 0,-2 0 4,3 0-6,-3 0 2,4 0 0,2 0-4,-5 0 7,0-1-3,-1-4 0,-3 4 4,-1-2-7,-3 3 3,3-2 0,1 2-2,2 0 4,3-2-2,2 2 0,0 0 4,-1 0-8,-1 0 4,1 0 0,-1 0-1,-3 0 2,-1 0-1,0 0 0,-4 0 3,-1 0-5,-3 0 2,2 0 0,-2 0-2,3 0 4,2 2-2,2 0 0,0-2 3,2 4-5,0-2 2,1-2 0,1 1-2,-1-1 5,-1 2-3,0-1 0,-4-1 1,0 0-4,-2 0 3,-1 0 0,-2 0-2,0 0 4,3 0-2,-1 0 0,3 0 2,2 0-5,4 0 3,-1 0 0,-1 0-3,1 2 6,-2 1-3,-3-1 0,-5 0 2,-1-1-5,-2 1 3,-3-2 0,-1 2-2,1-2 5,0 0-3,-1 1 0,3 3 2,0-4-4,-1 0 2,0 0 0,2 0-3,-1 0 7,-1 0-4,2 0 0,0 0 2,2 0-6,0 0 4,-2 0 0,-2 0 10,-3 0-6,-2 0 3,-4 0-4,-2 0-3,-3 0 11,-2 0-9,0 0 0,0 0 4,-2 0 1,0 0-7,-4 0 0,-9 0-28,-9-2-79,-13-3-296</inkml:trace>
  <inkml:trace contextRef="#ctx0" brushRef="#br2" timeOffset="635299.3371">17419 11490 191,'0'4'70,"0"-1"-12,0-3 5,0 0 10,0 0-28,0 0-5,0 0-24,0 0-6,0 0 9,0 0-18,0 0 5,0-7-6,0-2-8,0 2 5,-3-1-1,-3 1-8,0 0 8,-2 1-16,-3 1 13,1-1 6,-1 2-1,-2 1-1,-3 0 3,1 3 0,-3 0-2,-1 0 2,0 0 0,-4 9 0,2 7 2,-1 6-5,2 2 3,0 3 0,3 6 5,2 1-3,4 1 5,5 1 0,5 0-5,1-2 11,0 0-13,11 0 1,8-5 9,3 1-6,0-2-3,-1-5-1,1-1 3,-2-7-5,0-5 2,-2-2-1,1-8-1,-1 0-21,-3 0 11,1-2 4,-3-8-7,-3-4 14,-2 4-9,-3-3 10,-2 0-2,-1-1 7,-2 0 1,0 0-1,0 1-4,0 4 20,0 2-14,0 4 6,0 3 3,0 0-14,0 0-4,0 9-1,0 11 3,0 2 3,0 4-2,0 1 2,2-1 9,1-6-10,2-3 3,-3-2-5,1-6 1,-1-4-5,1-2 4,-1-3-13,0 0-11,1 0-28,-2-2 1,-1-8-34,0-3-123</inkml:trace>
  <inkml:trace contextRef="#ctx0" brushRef="#br2" timeOffset="636185.3877">17282 11819 176,'-17'-4'127,"3"-1"-72,13 3 6,1-2-4,0 0-36,14 1 3,9-3-20,5 1 0,5 3 24,1 2-19,-2 0-6,-5 0-3,-4 0 2,-6 0-2,-4 0 0,-3 0-4,-3 0 2,-1 7-10,3-3-11,-6 0-38,2-3-73,2 0-90</inkml:trace>
  <inkml:trace contextRef="#ctx0" brushRef="#br2" timeOffset="636249.3914">17911 11998 49,'4'9'520,"-2"-4"-480,-2-5 0,0 0-37,0-3-3,0-6-3,0 2-33,0 0-13,0 5-122,0-2-146</inkml:trace>
  <inkml:trace contextRef="#ctx0" brushRef="#br2" timeOffset="639908.6006">18679 11145 35,'-3'0'143,"1"0"-42,2-4-30,0 4 9,-1-1-11,1 1-40,-2 0 2,0 0-16,0 0-12,2 0 7,-1 0-10,1 4 0,0 15-2,0 4 4,0 6-2,0 1 5,0 3-3,0-6 3,0-2-4,-2-2-1,-2-4 1,-2-2 2,-1-3-3,0-1 0,-2-4 1,2-3-1,2-3 1,4-2-2,1-1 0,0 0-29,0 0-9,0 0-54,1-4-38,6-5-117</inkml:trace>
  <inkml:trace contextRef="#ctx0" brushRef="#br2" timeOffset="640891.6569">18783 11204 330,'2'-9'64,"-1"5"5,-1 4-19,0 0-23,0 0-22,0 13 9,0 8-12,0 5 8,0 4 4,0 3-11,0-1-1,0-4 3,0-4 1,0-3-7,0-5 1,0-1-5,0-8 2,0-1-43,0-6-44,0 0-51,0 0-59</inkml:trace>
  <inkml:trace contextRef="#ctx0" brushRef="#br2" timeOffset="640928.659">18502 11305 94,'-18'-9'153,"3"-2"-93,11 1-21,2 0-10,2 1 1,0 0 15,0-1-23,21 1-13,2-3-9,7 5 4,4 0 1,-1 3 1,4 4-2,-2 0-1,-2 0 1,-1 5-4,-2 10 1,-3 1 0,-2 1 18,-3-3-10,-6-4 6,-2-4 10,-2 0-24,0-6 4,-1 0-5,4 0 3,5 0-8,2 0 0,-11 0-48,5 0-86,-4-2-161</inkml:trace>
  <inkml:trace contextRef="#ctx0" brushRef="#br2" timeOffset="640975.6617">19227 11455 244,'3'4'115,"0"-4"-53,-2 0-1,2 0-36,1-9-23,-4-6 6,2 2-4,-2-2-3,0 2-1,0-2-4,0 3 3,-12 3-19,-3 1-1,-3 5 10,-4 3-4,-2 0 14,2 0-1,1 3 2,-1 10-2,6 1 6,3 5 0,4 0 13,6 0-13,3 2 9,0 2-3,5-2-3,12-3 17,2-3-19,1-3 9,0-6 4,-1-4-18,1-2 7,0 0-2,0-11-4,-2-10-2,1-3-25,-3-3-20,-9 8-43,-4 3-67,0-2-10</inkml:trace>
  <inkml:trace contextRef="#ctx0" brushRef="#br2" timeOffset="641881.7135">19272 11275 15,'0'-30'115,"0"3"-60,-4 18 14,1 3 9,1 3-17,2 3 14,0 0-47,0 0-18,0 0-10,0 18 2,0 5 4,0 11 27,0 3-22,0 4 11,0 2-16,0-6 10,3-1-2,3-6-12,-3-5 3,1-5-5,-2-7 0,2-2-3,-3-5 3,2-3-7,6-3-18,-6 0-41,6 0-34,2-6-93</inkml:trace>
  <inkml:trace contextRef="#ctx0" brushRef="#br2" timeOffset="641919.7156">19502 11123 222,'-2'-3'61,"2"1"1,0 2-30,-3 0-12,1 0 2,-1 0-7,0 2-3,-4 10 5,-3 6-9,3 1 14,2-2-19,0 3 0,4-1-2,-1-1 2,2-5-4,0 0 1,0-2 0,2-6 0,9 2 0,6-6-2,0-1-14,3 0-21,-2 0-9,-1-6-29,-4-3 3,-6-4 50,-4 4 22,-3 0 44,0 3 48,0 4-18,0-1-2,0 1-42,0 2-13,-3 0 1,3 0-18,-1 6 0,1 10-3,0 6 6,0 0-6,0 3 3,0-1-19,0-1 0,0-12-53,-3 0-56,2-2-68</inkml:trace>
  <inkml:trace contextRef="#ctx0" brushRef="#br2" timeOffset="642906.7721">18446 11881 127,'-7'0'52,"2"0"7,3 0 33,2-2-33,-2 1-9,2 0 0,0-1-18,0 2-7,0 0-13,0-1-6,0 1 6,0-3-10,2-2 4,18 1-6,9-1 0,9 1 2,10 2-2,13 0 0,7 2-3,14 0 4,8 0-1,7 0 0,6 6 5,3 1-6,-1-1 1,-8-3-3,-8 0 1,-10 0-12,-17-2 14,-19-1 0,-18 0 0,-10 0-7,-13 1-8,-2-1 15,-4 0-8,-16 0 3,1 0-33,3 0-43,0 0-27,-3 0-17</inkml:trace>
  <inkml:trace contextRef="#ctx0" brushRef="#br2" timeOffset="643863.8269">18810 12147 386,'-14'2'38,"6"-1"-14,8-1-16,0 0 6,0 0-3,8-1-9,8-7-2,4 2-5,2 1 5,-3 4 0,0 1-6,-2 0-13,-4 0-22,-5 5 25,-3 7 13,-3 3-9,-2 2 7,0 1 1,0 1 7,-17 0-3,-1 1 4,-6-4-3,1-3 13,1 1-12,5-6 7,4-2 0,5-5-9,5 3 18,1-4-6,2 0-9,0 0 8,0 0-2,0 0-8,8 0 1,4 0 0,1 0-4,1 0-2,0 7 3,2 5-5,0 2 7,1 1-1,0 2 0,-2-2 4,-2-2-8,-1 1 4,-5-4-18,-3 0 18,2-2-6,-6 1 6,0-1 10,0-1-10,0 1 12,0-3-8,-12 2 5,-5-3 17,-2-1-9,0-3 3,-1 0-4,1 0-15,5 0 13,4 0-9,4 0-5,3 0 2,3 0-2,0 0-2,0 0-21,0-5-48,5 0-57,5-4-10</inkml:trace>
  <inkml:trace contextRef="#ctx0" brushRef="#br2" timeOffset="643925.8305">19313 12221 369,'-15'-5'46,"0"-2"-46,10 0 3,2-4 12,3 1-1,-2-1 11,2-4-5,0 0-10,0 1-2,0 2 13,0 0-20,0 4 10,2 3-11,8 0 0,3 3-1,0 1 1,3 1-1,-2 0 1,0 0-2,-3 0-3,-1 3 5,-1 5 0,-2 3-3,-3 2 0,-2-2 3,3 5 0,-5 2 0,0 0-5,0 1 5,0 2 0,-3 3 2,-12 0 4,2 2-6,-4 1 0,2-1 0,-2 1 1,4-4 0,-2-1-1,1-3 1,1-1 4,3-2-5,2-4 0,2 0 1,3-2-5,3-3 4,0 2 0,2-4 0,14-2 2,8 0-2,6-3 0,4 0 0,1 0 8,-2 0-3,-3 0 0,-6 0-4,-10 0 5,-5 0-7,-6 0 1,-1 0 0,-2 0 1,0 0-1,0 0-5,0 0-15,0 0-72,0 0-80</inkml:trace>
  <inkml:trace contextRef="#ctx0" brushRef="#br2" timeOffset="645103.8978">20759 10965 267,'-3'-3'73,"-1"1"-7,4 2 0,0-2-27,0 0-13,0-3-17,13 2-7,10 1 2,10-4-3,9 4 3,5 1-4,3 1 6,-2 0-2,-2 0-4,-8 0 2,-8 0-4,-8 0 3,-7 0-1,-7 0 0,-5 0 4,-3 0-9,2 0 3,-2 1-26,0-1-29,0 2-70,0-2-32</inkml:trace>
  <inkml:trace contextRef="#ctx0" brushRef="#br2" timeOffset="646018.9502">20988 10801 132,'0'0'55,"0"-1"-32,-2 1 18,2 0-8,0-2-15,-1 2 21,-1 0-9,1 0-8,1 0 5,0 0-25,0 9 2,0 11 10,0 6 26,0 7-5,0 3-22,3 0-4,0 3 13,-1-5-20,3 1 4,0-5-6,3-5-5,-4-15-11,1-6-134</inkml:trace>
  <inkml:trace contextRef="#ctx0" brushRef="#br2" timeOffset="651080.2396">22242 10243 165,'0'-5'66,"0"1"-23,0 0 14,0 4-1,0-2-20,0 1 7,0 1-17,0 0-12,0 0 9,0 0-21,2 5 0,3 14 2,-2 5-2,2 6 9,-3 5-2,0 3-7,-2-4 8,0 2-7,0-6-1,0-5-2,0-7 7,1-3-7,1-6 0,-2-4 0,1-3-1,-1-2 1,0 0-7,3 0-9,-3 0-35,3 0-19,0-4-65</inkml:trace>
  <inkml:trace contextRef="#ctx0" brushRef="#br2" timeOffset="652162.3016">22313 10275 137,'-6'-15'61,"5"-2"-2,1 9-1,0 3-24,0-2-11,0 3 11,0 0-14,0 2 1,0 2-6,1-2-8,3 2-6,-1 0 1,0 0-2,4 4 0,0 6 1,1 5 4,2 3-3,0 3-1,-1 1 5,1 2-1,-4-1-5,2 0 0,-1-6 7,-2 2-4,-1-5-3,1-1 0,-2-2 4,2-4 1,-3-3-5,1 1 0,2-1 4,-2-3-2,-1-1-2,3 0 0,4 0-1,0 0 10,5-6-9,1-9 0,3-6-14,-1-4-18,0 1-20,-6 0 10,-2 2 32,-4 3-1,-4 3 11,-1 1 4,0 5 9,0 1 12,0 3 9,0-1-4,-1 7 11,-1 0-33,2 0 11,-2 0-13,1 0-3,-1 0-6,-1 13-2,1 8 5,0 6 6,1 3-4,1 4 7,0-1 1,0 1-7,0-1 22,0-3-18,0-4 3,0-4 2,0-6-8,0-5 3,0-3-7,0-4 1,0 0-1,3 1 0,2 0 0,3-1-2,6-1-32,-8 0-10,4-3-78,2 0-113</inkml:trace>
  <inkml:trace contextRef="#ctx0" brushRef="#br2" timeOffset="652210.3043">22814 10607 220,'2'-9'68,"-1"-1"-57,-1 1 18,0 2-10,0 0-7,0 1 14,0 4-14,-7 1-3,-6 1-2,-4 0-5,-1 0 3,1 0 22,1 6 2,0 6-1,6 0-15,4 2-8,4 1 15,2 1-16,0 3 11,0-2 3,17 0-15,5-4 9,5 1-12,4-6-8,-13-7-5,3-1-63,0 0-154</inkml:trace>
  <inkml:trace contextRef="#ctx0" brushRef="#br2" timeOffset="653189.3603">23159 10643 571,'1'-2'21,"1"-4"5,-2 5-19,3 1-5,1 0-4,-1 0-26,-2 0-55,4 0-159</inkml:trace>
  <inkml:trace contextRef="#ctx0" brushRef="#br2" timeOffset="653232.3628">23386 10519 175,'-6'0'150,"0"0"-111,5 0 13,1 0-13,0 0-3,0-5-4,1 2-13,14-4-4,5-3-6,0-2-5,5-4 3,-2-4-5,1-2-2,-2-4 0,-6 2-9,2-2 5,-8 3-6,-4-3-17,-2 0 27,-4 0-20,0-2 14,0-2-11,-4 1 1,-5 0 11,-2 5-1,1 5 6,-4 3 14,6 4 6,-4 5-2,2 0-9,2 5 0,0 2-12,2 0 3,2 0 0,-3 0-7,1 7 7,-3 3 0,1 5 0,-1 0 3,1 5-4,4-2 1,0 3 0,-3 2-3,4-2 8,-1 4-5,2-1 10,-1 2-8,2 1 3,1 0-5,0 0 0,0 1 1,0-3 3,0-3-3,0 1 3,0-4 3,0 1-8,0-1 1,0 1 0,0-2 2,1 1 2,-1 1 0,0-3-4,0-2 6,0-4-7,2-2 1,-1-1 0,3-3 5,2 1-1,8-1-4,1-1 6,4-1-3,4-2 8,2-1-11,2 0 0,-5 0-1,-6 0 6,-3 0-5,-6 0 0,0 0-8,-4 0 6,2 0-13,2 0-12,-4 0-28,1 0-122</inkml:trace>
  <inkml:trace contextRef="#ctx0" brushRef="#br2" timeOffset="654746.4494">21876 10922 38,'-5'-4'80,"0"3"-42,5-1 13,0 2 4,0-1 14,0 1-11,0 0-1,0-1-8,0 1-23,-2 0 6,2 0-18,0 0-3,0 0 9,0 0-19,0 0 8,0 0-9,0 0 6,0-2-8,0 1 2,0 1 0,0-4-2,6 3 0,7-1 2,3 1-2,6-2 11,5 3-11,1 0 2,-1 0 0,-4 0-4,1 0 0,0 0 3,-6 0 1,0 0-4,2 0 1,4 0 3,4 0 0,2 0-2,5 3 5,2 1-3,3 0 0,0 0 0,-2 0-8,1-2 8,-4 0 0,-1-1-4,-6 2 7,0-3-3,-2 3 0,0-1 0,3-2-3,-1 0 4,2 3-1,0-3 0,0 0 5,1 0-5,-3 0 0,0 0 2,3 0-8,0 0 6,1 0 0,2 0-2,-3 0 6,1 0-6,-2 0 2,-5 0 0,0 0-2,-2 0 2,-3 0 0,4 0 0,0 0 3,4 0-5,5 0 2,3 0 0,6 0-2,-3 0 2,5 0 0,-3 0 0,-3 0 3,0 0-5,-5 0 2,1 0 0,-1 0-2,2 0 3,2 0-1,0 0 0,3 0 2,-2 0-2,0 0 0,-5 0 0,-4 0-2,0 0 2,-6 0 0,-1 0-1,-3 0 6,-5 0-6,-3 0 1,-5 0 0,-1 0-4,-1 0 6,-2 0-2,1 0 2,2 0 4,0 0-2,3 0-4,1 0 2,-3 0-3,-1 0 1,-1 0-5,-3 0-26,-1 0-96,0 0-127</inkml:trace>
  <inkml:trace contextRef="#ctx0" brushRef="#br2" timeOffset="655835.5117">22087 11683 113,'0'0'66,"0"1"-9,0-1 4,0 0 10,0 0-18,0 0 3,0 0-21,1 0-21,1-4 10,0-4-24,-2-4 0,0 1 0,0 1-1,0-2 0,0 1-5,0 2-8,-14 0 14,0 1-12,-2 1 12,1 5-4,-2 0 2,1 2-1,0 0 3,3 0-2,-4 11-3,4 9 7,0 4-2,-2 5 13,1 5-11,4-2 7,5 3 0,2-4-5,3-1 16,0-1-18,5-5 5,10-2-1,7-3-1,0-3-3,3-4-2,-2-1 1,-1-5-2,1-4 3,-3-2-2,2 0 0,-5 0-14,-2-4 6,0-12-10,-2-2-4,-3-1 20,-3 3-4,-3 1 6,-1 3 10,-2 3 1,-1 5 22,0 2-16,0 2-6,0 0-8,0 0-3,0 7-2,0 12 0,0 6 2,0 2 1,0 3-1,0-3 0,0-3 4,0-4-1,0-7-3,0-4 0,0-3 0,0-2-3,0-4-8,0 0-28,3 0-22,1-2-50,-1-7-128</inkml:trace>
  <inkml:trace contextRef="#ctx0" brushRef="#br2" timeOffset="656720.5623">22074 11836 391,'-13'-8'57,"13"4"-13,0 1-7,10 0-17,17 0-17,8 1 17,4 1-18,1 1 3,-2 0-5,-7 0 0,-6 0-5,-5 0-7,-3 6-37,-13-5-25,0 1-59,1-1-86</inkml:trace>
  <inkml:trace contextRef="#ctx0" brushRef="#br2" timeOffset="656786.5661">22576 11985 472,'0'10'70,"0"-3"-56,0-7-14,0 0 16,0 0-16,0-7-20,0 1-45,0 2-185</inkml:trace>
  <inkml:trace contextRef="#ctx0" brushRef="#br2" timeOffset="657769.6222">23149 11496 271,'0'-15'61,"0"1"13,0 4-42,0 1-18,0 4 22,0 3-9,0 2-4,0 0-23,0 0-5,0 9 4,1 8-9,4 8 10,0 2 11,-2 4-9,0-2 7,1-3 5,-4-4-7,0-3 8,0-4-13,0-1 1,0-2 4,0 0-2,-10 0-4,-1-2-1,0 0-4,3-1 4,3-3-30,3-6-9,2 0-55,0 0-111</inkml:trace>
  <inkml:trace contextRef="#ctx0" brushRef="#br2" timeOffset="657811.6246">23360 11497 235,'0'-10'150,"0"1"-102,0 9-11,0 0-17,0 0-13,0 15-2,0 8 24,-4 5-3,1 1-17,-4 1 10,3-3-18,1-6 7,-1-3-7,4-6 4,0-5-10,0-2 5,0-5-38,0 0-57,4 0-99</inkml:trace>
  <inkml:trace contextRef="#ctx0" brushRef="#br2" timeOffset="658811.6819">23001 11508 180,'-11'-2'67,"4"-4"-12,7 0 17,0-1-15,10-2-38,11 1-10,8 1-9,6 3 12,4 0 9,3 4-13,1 0 6,-1 0-6,-2 10-2,-5 3 5,-5 3-7,-3 0 16,-7-3 1,-4-1-11,-4-3 9,2-4-9,1-2-9,-1-3-1,0 0 0,6 0-18,-12 0-19,2 0-58,-3 0-86</inkml:trace>
  <inkml:trace contextRef="#ctx0" brushRef="#br2" timeOffset="658856.6844">23785 11603 64,'2'0'74,"-1"0"-27,-1 0 2,2 0 2,-2 0-10,0 0 10,0 0 10,0 0-20,2 0 6,-2-2-17,0 0-18,2 0 6,-2-5-15,0-2-2,0-1-1,0 0-7,0-2 4,0 0-9,-2 2-12,-12 0 16,-2-1 0,-4 4 8,0 0-2,0 3 4,-1 4-2,7 0 0,0 0-2,4 0-3,0 8 5,3 7 0,1 3 7,2 3-6,3 0 10,1 0-4,0-3-3,0 0 8,0-4-10,5-3 0,1-3 1,1-1 2,3-3-3,-1-3 6,3-1-3,-1 0 12,4 0-16,4 0 2,2-9-3,1-7-21,3-5 3,-12 7-31,1-2-92,-4-2-168</inkml:trace>
  <inkml:trace contextRef="#ctx0" brushRef="#br2" timeOffset="659791.7378">23878 11275 130,'0'-10'47,"0"1"-43,0 7 15,0-1 15,0 3 18,0 0-13,0 0-22,0 0 0,0 0 0,-3 0 4,2 0-4,-1 18-6,-1 6 33,2 8-13,-2 3-9,3 3 7,0 1-11,0-1-9,0-2 7,0-4-14,0-2 8,0-4 4,0-1-10,0-6 9,0-2-13,0-4 0,0-3 0,0-6-4,7-3-25,-1-1-29,0 0-81,2 0-53</inkml:trace>
  <inkml:trace contextRef="#ctx0" brushRef="#br2" timeOffset="659842.7409">24086 11213 261,'0'-1'44,"-1"-4"-1,1 5-9,0 0-19,-3 3-8,0 12 7,0 1 38,2 6-11,-3 0-29,4-8-9,0-1 10,0 1-12,0-5 3,5-1-2,8-8-1,1 3-2,1-3-7,-3 0-2,-2-3 10,-3-5-6,-3 1 6,-2 1 20,-2 2 3,0 3 6,0 1-9,0 0-14,0 0 1,0 0-7,0 11 0,0 7-3,0 1 6,0 5-3,0 2 0,0 0-6,0-2-7,0-14-52,0 1-98,0-3-164</inkml:trace>
  <inkml:trace contextRef="#ctx0" brushRef="#br2" timeOffset="660756.793">22906 11978 189,'0'0'124,"0"0"-74,0 0 1,0 0-24,0-2 4,0-1-14,10 1-14,9 0-2,8 1-1,9 1 0,8 0 2,8 0 3,13 0-6,15 0 1,6 0 0,7 1 33,5 3-22,1-1-4,-7 1-4,-11-2 2,-12 1-5,-12-2 0,-15 0 1,-16 1-2,-9-2 1,-10 2 0,-5 0 0,-2-2 7,0 0-5,0 0 5,0 0-4,3 0-6,2 0-12,-1 0-22,-3 0-35,-1 0-34,0 0-43</inkml:trace>
  <inkml:trace contextRef="#ctx0" brushRef="#br2" timeOffset="661758.8505">23263 12256 369,'-21'1'37,"4"-1"-29,17 0-7,0 0 22,0-9 18,9-6-13,6 4-22,2 0-6,4 3 0,-4 1-3,1 5 1,1 2-21,-4 0 18,-2 0-8,-6 4 13,1 5-4,-6 3 4,-2 3-4,0 0 5,-2 1-1,-13-1 2,-5 1 0,2-2 0,-2-4-2,3-3 2,7-2 1,1-2-2,6-1-1,3-1 0,0 2-5,0 0 5,0 0-3,0 2 3,5 1 9,3 0-6,2 0-3,2 7 0,2 0 3,-1 1-5,2 3 2,0 3 0,0-3-1,-7-1 2,-1 0-1,-2 0 0,-3-3 1,-2-2-2,0 2 1,0-3 0,-7-1 10,-3-3 5,-4 0 14,0-2 3,-1-4-22,-2 3 3,2-3-10,-2 0-2,4 0 10,-3 0-11,5 0 5,-1 0-5,4-5 5,1-3-5,4-1 0,3-1-5,0-1-6,0 5-40,5-2-68,8 1-105</inkml:trace>
  <inkml:trace contextRef="#ctx0" brushRef="#br2" timeOffset="661824.8542">23700 12373 271,'-3'-14'104,"-1"1"-80,4 1 9,0 2 14,0 2-1,0-1-31,2 1 1,6 0-14,2 3 2,4-1 0,-1 1-2,4 2-3,0 1 1,-1 2-1,-1 0-3,0 0 4,-3 5 0,-4 3-1,-1 6-5,-5-1 4,-2 4 0,0 0-10,0 6 10,-6 4-6,-11 2 8,-7 0 0,-3 3 3,-3-1-3,0-2 0,-2-3 0,6-5 2,2-4-2,7 0 0,7-6-1,7-1 2,3-4-3,5 0 2,20-2 0,6-1 5,5 0-4,0-3 3,-4 1 11,-6-1-6,-6 3 7,-7-3-4,-7 0-6,1 0 7,-5 0-13,3 0 3,0 0-3,4 0-2,-1-4-10,4-7-17,-6 6-29,-1-1-88,0 1-116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2:24:22.279"/>
    </inkml:context>
    <inkml:brush xml:id="br0">
      <inkml:brushProperty name="width" value="0.05292" units="cm"/>
      <inkml:brushProperty name="height" value="0.05292" units="cm"/>
      <inkml:brushProperty name="color" value="#EA700D"/>
    </inkml:brush>
  </inkml:definitions>
  <inkml:trace contextRef="#ctx0" brushRef="#br0">12313 9947 150,'-3'0'107,"-1"0"-41,4 0-28,0 0 15,0 0-22,0 0-14,0 0 14,-1 0-19,1 0-3,0 0 12,-2 0-20,2 0 12,0 0-3,0 0-7,0 0 12,0 0-14,0 0 1,0 0 3,0 0 5,0 0-9,-2 0 4,2 0-3,0 0 13,0 0-15,14 0 0,9 0 6,7 0 0,5 0-6,3 0 0,1 0 1,-2 0-3,-3 0 2,-6 0 0,-7 0 0,-4 0 2,-8 3-5,-6-2 3,-3-1 0,0 0-1,0 0 1,0 0 0,0 0 3,0 0 5,0 0-14,0 2 6,0-1-36,0 1 1,0-1-82,0 1-160</inkml:trace>
  <inkml:trace contextRef="#ctx0" brushRef="#br0" timeOffset="1">12901 9782 200,'-6'-5'88,"2"0"-10,1 5-28,3 0 5,0 0-16,0 0-29,0 0 3,0 0-13,0 10-2,0 10 2,0 6 6,0 7 5,0 3 0,0 4-8,0 2 3,0-1-6,0 0 1,0-5 12,0-4-8,0-7-4,0-5 0,0-7 6,0-6-6,0 0-1,0-5 0,0-2-8,0 0 3,2 0-18,1-3-24,1-8-52,0-2-125</inkml:trace>
  <inkml:trace contextRef="#ctx0" brushRef="#br0" timeOffset="2">12923 9844 137,'0'-18'76,"0"2"-39,0 7-11,0 0 9,0 5-4,0-2 30,0 4-9,2 0-12,-2 2-2,0 0-26,0 0 7,0 0-12,2 0-3,2 2-6,3 10 5,1 2-3,5 8 12,0 0-5,2 1-7,0-3 0,0 2 6,0 0-8,-1-5 2,0 0 0,-1-4 1,-1 3 3,0-6-4,-2-1 0,-2-1 2,-1-6-9,-1 2 7,3-4 0,0 0-4,-1 0-3,4-9 3,-2-8 3,3-6-20,-3-5 20,0 0-24,-4-4 14,1 3 11,-4 4-18,1 1 18,-2 3 0,-2 4 1,0 3 7,0 2-1,0 3 9,0 5 15,0 1-30,0 3 14,0 0-13,0 0 5,0 0-7,0 0 0,0 0-1,0 12-3,0 6-2,0 5 6,0 6 0,0 8 3,0 0-5,0 6 2,0 0 0,0 2 0,0-1 10,0-4-10,0-2 0,0-7 3,0-5 0,0-7-1,1-4-2,1-6 3,0-5 4,0-1-9,-1-3 2,1 0-3,1 0-2,-1 0-24,-1 0-34,5 0-98</inkml:trace>
  <inkml:trace contextRef="#ctx0" brushRef="#br0" timeOffset="3">13540 10205 36,'0'-4'249,"0"-3"-195,0 2-16,0 0-9,-1-2-4,-5 4 0,-1 0 9,0 1-28,-3 2-2,-4 0 7,0 0-10,-2 2 19,2 8-10,1 6-4,4 2 15,2-1-21,4 6 9,3-2 7,0 2-13,0-2 16,14-1-11,4-4-8,2-4 11,7-2-11,5-10-1,-15 0-6,1 0-41,4 0-89</inkml:trace>
  <inkml:trace contextRef="#ctx0" brushRef="#br0" timeOffset="4">13833 10332 443,'4'0'152,"2"0"-86,-6 0-1,0 0-37,1 0-20,-1 0-8,0 0-23,0 0-32,0 0-68,0 0-328</inkml:trace>
  <inkml:trace contextRef="#ctx0" brushRef="#br0" timeOffset="5">14241 9879 223,'0'5'51,"0"-4"-41,0-1 18,0 0 21,0 0-4,0 0 8,0 0-15,0 0 5,0 0-27,0 0 10,0 0-18,0 0-1,0-1-6,0-7-1,0 1 0,-3-3-2,-1-1 0,1 0 2,1 0 0,2 3 0,0-4-7,0 5 7,0 0 0,0 0-3,5 0 4,3 4-1,4 0 0,-2-3 1,2 3-6,-1 3 5,1 0 0,-2 0-1,0 0 3,0 0-3,0 0 1,0 3-1,-3 5-4,-1 3 5,0-1 0,-5 1-1,-1 3-1,0 3 1,0 3 1,0 2 0,-3 4-6,-8 4 7,-5-2-1,0 2 0,-3 4 3,-2-1-3,0-2 0,-2 0 0,1-2 0,2-4 1,3-4-1,5-7 0,4-4 3,5 0-6,1-6 3,2-1 0,0-1-5,0 0 7,13-2-2,5 0 3,5 0 4,0 0-4,3 0-1,-3 0 2,-3 0 0,-4 0 1,-2 0-5,-7 0 9,-3 0-6,-1 0 4,-2 0-7,-1 0 5,0 0-4,2 0-1,2 0 0,5 0-8,-6 0-40,4 0-53,3-2-168</inkml:trace>
  <inkml:trace contextRef="#ctx0" brushRef="#br0" timeOffset="6">14600 10204 348,'0'0'109,"2"0"-65,1 0-14,2 0 0,2-4-14,1-4-12,2-3 9,5-1-13,-3-6 3,5-2 0,-1 0-1,0-6-2,-3 1 0,-2-1-10,0 2 4,-5-2-10,-2 1 7,-1-2 1,-2-1 10,-1-1-4,0 0-9,0 2-48,0 3-9,0 4 9,-8 4 56,-2 4 3,-1 1 5,-2 3 39,4 1-4,2 3-4,2-1-5,0 3-14,3 2-11,2 0-3,0 0 0,0 0-3,-1 0 0,-1 2 3,-2 12-3,3 2 8,-2 7-7,-1 3 14,2-1-15,2 2 5,0 0 0,0 0 0,0 0 1,0-4-6,0 1 0,0-2 10,0 2-5,6-1-3,-2 1-2,0-1 5,-1-1-7,1-2 2,-1-1 0,-1-2 0,0-2 5,-1-1-5,2-4 0,-1 1 5,2-1-7,-1-1 2,0 0 0,1 0 6,-3 2-1,2-3-1,0-1 3,3 0-3,-3-2 16,2-1-20,2-1 4,1 0 6,4-2-4,3-1-6,3 0 0,5 0-5,1-10 3,-9 1-40,-2-2-26,-1-2-177</inkml:trace>
  <inkml:trace contextRef="#ctx0" brushRef="#br0" timeOffset="7">11913 10705 210,'-10'0'78,"4"0"-64,6 0 17,0 0 6,0 0 18,0 0 8,0 0-23,0 0-6,0 0-23,0 0-4,0 0-3,3 0 0,12 0-4,5 0 0,7 0 6,3 0-10,5 0 4,2 0 0,3 0 0,2 0 6,-2 0-6,0 0 0,-1 0 1,-1 0-4,-3 1 3,-1 2 0,-1 1 0,0-1 3,-1 0-3,0 0 0,1-1 1,-1 2-3,3-3 2,1 0 0,-2 2 0,4-1 4,0 0-4,-2-2 0,1 0 1,0 2-5,5-2 4,0 0 0,-1 0-2,3 0 6,-2 0-4,-2 0 0,-3 0 0,-3 0-2,-2 0 2,-2 0 0,1 0 0,-5 4 4,1-3-4,0 1 0,0-2 0,-2 3-4,2-2 6,-1 2-2,1-2 0,1 2 3,1-1-3,0 1 0,-2-2 0,4 2-4,-3-3 6,2 0-2,0 0 0,-1 0 2,1 2-2,0-2 0,1 0-1,0 2-6,-3-1 8,4 2-1,-2-2 0,2 3 0,-2 0-1,0-3 1,0 1 0,0-1-4,-2-1 4,-2 0 0,-1 0 0,-2 0 4,-1 0-6,-2 0 2,0 0 0,0 0-5,0 0 5,2 0 0,3-1 0,2-2-5,5 2 3,1-2-1,4-1-3,0 3 1,-1 0 3,1 1 2,-3 0 0,-5 0 1,-2 0-2,-5 0 1,-3 0 0,-3 0-3,0 4 3,-2 1 0,-1-1 0,1 1 3,1-1-5,0-1 2,2 0 0,2 2-1,-2-4 3,5 1-2,1 0 0,1 0 2,-2 0-3,-4-2 1,-4 1 0,-4 1 2,-2-2 1,-3 1 0,0-1 9,-1 0-10,2 0 10,-1 0-7,0 0 2,0 0 14,0 0-8,1 0 1,-5 0-2,-1 0-9,0 0-6,-1 0-1,-22 0-73,-13 0-267</inkml:trace>
  <inkml:trace contextRef="#ctx0" brushRef="#br0" timeOffset="8">12256 11396 359,'3'0'71,"-1"2"-46,-2-2 17,0 0 1,2 0-34,-2 0 13,0 0-6,2 0-13,-2 0 18,1 0-14,1 0-2,2-9 6,-4 0-5,1-3-6,-1 0 0,0-1 0,0 0-8,0 1 7,-10-3 1,-4 2-7,-1-1 6,-1 1 1,-3 1 0,2 2-1,-1 3-7,-2 3 8,0 4 0,-2 0-4,1 0-3,-3 10 7,4 4 0,0 5 0,3 0-3,4 0 3,1 4 0,5 2-1,0 4 4,1 4-3,3 1 0,3 4 0,0-1-2,0 1 3,0 0-1,10-2 0,8-1 5,2-4-5,3-1 0,4-4 1,0-4-3,0-5 2,-1-3 0,0-6 1,2-3 2,-3-2-4,-1-3 1,-3 0-8,-2 0 3,-3-3-4,-2-9 8,-4-5-3,-2 0-7,1-3 11,-2 2-1,-4 0 1,-3 5 0,1 4 2,-1 4-2,0 3 17,0 2-11,0 0 8,0 0-11,0 0-1,0 0-4,0 11 1,0 7 1,0 2-2,0 5 9,0 2-7,0-2 0,0-1 2,2-2 3,-1-6-4,3-3-1,-2-2 0,-1-7 4,2-2-8,-3-2 0,2 0-15,0 0 13,0 0-19,-2 0-16,0 0-85,0-8-187</inkml:trace>
  <inkml:trace contextRef="#ctx0" brushRef="#br0" timeOffset="9">12214 11721 207,'-15'-7'99,"2"1"-56,9 4 11,4 0 9,0 2-12,0-3-9,0-1-37,7-2 3,10 2-6,4-2 2,8 2 8,0 2-10,-1 2 3,0 0-5,-1 0 6,-3 0-7,-6 0 1,-1 0 0,-6 0-2,-4 0 3,-1 0-1,3 0 0,-1 0-20,1 2-15,-3-2-45,3 0-63,-1 0-63</inkml:trace>
  <inkml:trace contextRef="#ctx0" brushRef="#br0" timeOffset="10">12869 11721 505,'-8'3'87,"2"-1"-52,6-2-28,0 0-7,0 0-2,0 0-33,0 0-28,0 0-215</inkml:trace>
  <inkml:trace contextRef="#ctx0" brushRef="#br0" timeOffset="11">13529 11128 175,'-7'-8'115,"2"0"-8,0 4-57,-2 0 17,2 0-33,2 3-12,1-1 4,0 2-19,2 0-1,0 0-6,0 0-3,0 8 3,-2 10-5,2 4 5,-1 5 2,1 4-2,0 0 0,0 0-1,0-2 7,0-1-6,0-3 0,-3-2 0,1-5-2,-2-3 2,0-5 0,-2-4 0,2-1 5,-2-4-5,3-1 0,2 0-2,1 0 1,0-1-24,0-8-22,0 0-81,0-1-121</inkml:trace>
  <inkml:trace contextRef="#ctx0" brushRef="#br0" timeOffset="12">13643 11117 207,'4'-3'58,"-2"0"-12,-2 3 11,0 0-16,0 10-27,0 7 27,0 3 2,0 5-25,0-1 0,0-1-12,0 1 4,0-3-2,3-2-3,-1-4-3,-1-1-2,1-3 1,0-4-4,0-1 3,-2 0-4,0-1-3,0-3-36,0-2-26,0 0-42,0 0-61</inkml:trace>
  <inkml:trace contextRef="#ctx0" brushRef="#br0" timeOffset="13">13358 11218 256,'-10'-11'50,"3"-2"4,7 4-46,0-4 5,0 3 3,12 1-1,-1-2 0,6 3-9,3-3 2,5 0 15,7 1-17,1 4 15,6 4-1,2 2-11,-3 0 6,-1 14-15,-8 9 0,-2-1 7,-6-1-2,-5-2 1,-3-5 10,-4-5-14,-1-3 14,-1-3-15,1-3-1,4 0 0,1 0 0,-6 0-15,1 0-69,4-1-123</inkml:trace>
  <inkml:trace contextRef="#ctx0" brushRef="#br0" timeOffset="14">14192 11258 222,'2'2'46,"-2"-1"-17,2 1 21,-2-2-9,0 0-2,0 0 7,0 0-27,0 0 0,0-7-19,0-4 1,-6-3-4,-4 2-2,0 2-10,-3 3 13,-2 0-20,-2 7 17,-3 0-3,-2 0 6,2 0-1,2 0 3,1 7 0,4 4 1,4 7 4,1 2 6,3 2-2,2-1 0,3 0 17,0-1-22,0-5 3,3 2 10,9-5-17,3-2 19,-1-1-12,0-3-5,-2-3 4,1-3-4,-1 0-2,2 0 2,-1-3-2,0-11-3,4-4-9,-4-4-18,2-5-2,-3-6-20,-2-1-3,-5-6-11,-2 0-7,-1-1 2,-2 3 37,0 5 23,0 5 11,0 5 50,0 8 40,0 6-22,-2 4-7,1 1-13,1 4-4,0 0-29,-2 0 2,2 0-17,0 13 0,0 7 3,0 9 6,0 5 4,0 2-2,2 4-6,5-1 13,-1 0-16,2-4 4,1-4-1,-3-4 2,1-4-5,0-6-2,-2-4 0,0-4-4,-2-2 6,0-1-2,-1-1 0,2-2-13,-3 0-2,4-3-32,-3 0-42,2 0-34,0 0-90</inkml:trace>
  <inkml:trace contextRef="#ctx0" brushRef="#br0" timeOffset="15">14445 10944 35,'-4'-3'218,"2"0"-157,2 2-15,0-1-26,0 2-13,0 0-7,0 0 0,0 2 0,0 9 1,0 3 19,-3-1 1,-2 1-16,-2 0 11,3-1-8,-2 1-7,2-2 3,2 1 1,2 1-5,0-4 0,0 2-3,0-4 0,8-3 3,4-1-6,-1-3 0,2-1-20,-2 0-5,1 0-17,-1 0-16,0-5 2,-5-6-6,1-1 68,-6-2 17,-1 5 59,0 0 11,0 7 6,0-2-40,0 3 7,0 1-36,0 0-15,0 0-9,0 7-2,0 8 2,0 5-1,0 4 6,-1 2-5,1-2 0,0 0-1,0-12-1,0-3-62,0-2-91</inkml:trace>
  <inkml:trace contextRef="#ctx0" brushRef="#br0" timeOffset="16">13428 11680 37,'-3'-5'185,"0"2"-110,0 1-2,0 1-30,3 0-11,-1 1 0,1 0-10,0 0-8,0 0-13,0 0 13,0-2-5,0 2-8,0 0 16,0-2-16,7 1 5,10-1 4,11 0-8,8-2 3,9-2-5,5 0 0,7 0-1,4 0 4,5 0-3,2 3 0,2-1 5,2 4-8,-3-2 3,4 2 0,-5 0-4,1 0 7,-4 0-3,-5 0 0,-1 0 4,-6 0-7,-6-1 3,-5 1 0,-5-2-2,-8 1 4,-3-1-2,-6-1 0,-4 2 4,-2 0-8,-3-1 4,-2-2 0,-1 2 4,-1 0-1,-4 1-1,0-1-2,-3 2-12,0 0-2,0 0-20,0 0-53,0 2-14,-8 3 25,-4 3-66</inkml:trace>
  <inkml:trace contextRef="#ctx0" brushRef="#br0" timeOffset="17">13996 11978 307,'0'0'59,"0"-4"-20,0 1 7,0 1-19,0 2 2,0 0-8,0 0-20,-1 0 11,-1 0-12,-3 0 0,-1 5 0,-4 8-3,-4 4 3,-3 4 0,-1 3 4,1-1-1,-1-5-3,1-2 0,4 0-1,2-5 6,5-6-6,1 0 1,3-4 0,2 1-4,0-1 4,7-1 0,13 0 8,10 0-5,6 0 12,3 0-5,3 0-9,0 0 6,-5-3-6,-7 0-1,-6 0 0,-10 3 1,-2-1-5,-5 1-2,-4 0-16,-3 0 9,0-2-24,0 0-3,0-4 5,0-4-50,0 4 19,0-3-34,0-1-82</inkml:trace>
  <inkml:trace contextRef="#ctx0" brushRef="#br0" timeOffset="18">14137 11998 156,'-10'-7'207,"2"0"-145,2 7 3,6 0-26,0 0-10,0 0-25,0 0 1,0 5-5,0 12 0,0 5 11,0 6-8,0 1 11,0 0 11,0 3-17,2 1 13,0 0-16,3-3-3,0-3 3,0-2-3,-3-1-2,1-5 0,-2-6-6,3-2-13,-1-4-19,-1-7-20,3 0-62,3 0-95</inkml:trace>
  <inkml:trace contextRef="#ctx0" brushRef="#br0" timeOffset="19">15984 10842 13,'-6'0'162,"-1"0"-144,5 0 37,1-2 3,1 2-10,0-2 17,0 2-17,0-1-9,0 1-4,0 0-23,0-1 10,-2 1-5,2 0-8,0 0 14,-1 0-16,1 0 5,0 0 3,0 0-13,0 0 11,0-1-13,0-1 4,0 2-10,7-2 4,12 2 2,6 0 0,5 0 3,7 0-3,0 0 0,-2 0 2,-4 0-3,-3 0 2,-5 0-1,-8 0 0,-4 0 3,-4 0-5,-5 0 2,-1 0 0,-1 0-7,0 0 7,0 0-4,0 0-3,0 0-31,0 0 4,0 2-60,0 2-97</inkml:trace>
  <inkml:trace contextRef="#ctx0" brushRef="#br0" timeOffset="20">15941 11118 66,'0'0'35,"1"0"18,-1 0-16,0 0 1,0 0-5,0 0-2,0 0 18,0 0-5,0 0-10,0 0 8,0 0-16,3 0 1,1 0-9,2 0-18,4 0 12,1 0-5,9 0-4,4 0 5,4 0-5,7 0 4,2-2-7,2-2 7,-1-1-10,-5 2 3,-4 1 0,-9 2-1,-7 0 4,-6 0-3,-4 0 0,-3 0 1,0 0-1,0 0 8,0 0-7,0 0-1,0 0-23,0 0-36,0-2-125</inkml:trace>
  <inkml:trace contextRef="#ctx0" brushRef="#br0" timeOffset="33">17241 10131 250,'-3'-5'60,"0"-1"10,3 4-25,0 0 3,0-2 2,0 3-34,0-3 6,0 4-8,0 0-11,0 0 8,0 0-8,0 0-3,0 0 0,0 11-10,0 7 9,0 3-2,0 7 3,0 3 3,0 2 1,0 0-4,3-1 0,0-1 10,1 2-10,-1-8 0,-1-2 2,2-3-2,-3-1 3,1-8-3,-2-2 0,1 0 5,1-4-7,-2-2 2,1-1-9,2-2 3,-2 0-25,1 0-10,-2 0-73,3-8-217</inkml:trace>
  <inkml:trace contextRef="#ctx0" brushRef="#br0" timeOffset="34">17285 10162 162,'0'-21'67,"0"3"-18,0 7-14,0 1-2,2 1-18,4 1 20,1 5-4,-2 0-10,0 0 9,-2 3-22,0 0-4,0 0 1,1 0-4,2 8 9,-1 7 0,3 2-3,1 0 7,-2 6-13,2 1 3,-2 0-3,1 2 5,-3-1-2,2-4-1,-2 0-2,0-6 5,-2-2-3,2 0-3,0-6 0,0 2 7,2-5-9,-2-1 2,0-1 0,0-2-1,0 0 4,1 0-3,1 0 0,3-15 1,4-6-3,1-3-13,-2-4-11,2 0 11,-3 3-15,-5 6 18,-3 2 10,-1 4 4,-3 3 10,0 3 9,0-1 4,0 4 4,0 0-29,0 0 11,0 3-2,0 1-3,-3-2-3,3 2-3,-1 0 0,1 0-5,-3 14-6,1 6 11,0 4 0,1 6 5,1 1-5,0 1 0,0-2 0,0 0 5,0 4 3,0-5-6,1-2 0,4-1 1,1-2 13,-2-5-14,2-5 2,-3-5-1,-2-3 2,2-2-7,-1-4 2,0 0-24,0 0 7,-1 0-29,1 0-85,1 0-137</inkml:trace>
  <inkml:trace contextRef="#ctx0" brushRef="#br0" timeOffset="35">17830 10432 129,'1'-3'107,"2"0"-39,-3 1-2,0-4 5,0-2-33,0-3-21,0 0-8,0 1-8,-4-1 7,-4 2-6,0 2-1,-1 4 3,1 3 3,-3 0-12,1 0 5,-1 11 0,2 5 9,3 7-4,1 0 5,3 1 5,2-2-12,0 1 6,0-3-1,5-4-8,9-4 12,4-3-10,2-3-2,5-4 0,-12-2-25,4 0-50,0 0-151</inkml:trace>
  <inkml:trace contextRef="#ctx0" brushRef="#br0" timeOffset="36">18071 10334 429,'-5'-7'78,"5"1"-33,1 3-13,25 1-29,4-2 14,5 1-5,1 1-12,-5 2 5,-7 0-4,-5 0-1,-6 0 0,-6 0 5,-4-2-5,1 2 0,-2 0 0,-1-2-6,1-1 0,-1 3-28,3-1-29,-1-1-163</inkml:trace>
  <inkml:trace contextRef="#ctx0" brushRef="#br0" timeOffset="37">18679 10222 139,'6'-4'102,"-2"-3"-83,0-1-18,-1-1 22,-1 2 4,-2 0 12,0 0 17,0-4-20,-5 2-10,-7-1 8,-2 0-24,-2 1 3,-1 1 1,-2 3-7,2 3 12,-4 2-19,1 0 1,0 0-6,4 13 8,0 3-3,6 3 0,4 2 2,4 2-4,2-1 2,0 2 0,5-5 8,12-1-3,1-5-4,2-3-1,0-7 1,1-3-7,-1 0 5,-4-2-14,-2-13 6,-5 1-19,-3-1 28,-3 3 5,-3 0-2,0 4 30,0 4-17,0-1 1,0 4 0,0 1-13,0 0-7,0 1 3,7 18-9,3 3 6,0 5 3,2 5 0,-4-4-1,-2-1 5,0-6-5,-5-2 1,-1-3-5,0-2-2,-1-4 9,-19-1-2,-6-3 17,-3-3-17,-2-3 14,4 0-10,5 0 0,8 0 0,11-9-4,3-2-20,0 4-12,7-1-89,12 1-66</inkml:trace>
  <inkml:trace contextRef="#ctx0" brushRef="#br0" timeOffset="38">18878 10176 88,'-5'-5'185,"0"2"-151,5 2 7,0-1-11,0 2 13,0 0-26,0 0 11,0 2-5,0 12-22,0 8 40,0 5-25,0 3-10,0 0 10,0 1-12,0-1 1,0-1 11,0-4-15,0-4 3,0-2-4,0-4 3,0-6-6,0-3 3,0-3-11,0-3-4,0 0-16,0 0 8,0-2-24,5-13 5,2-7-40,-4 7-15,1-4-28,2-11 19</inkml:trace>
  <inkml:trace contextRef="#ctx0" brushRef="#br0" timeOffset="39">18907 10299 63,'5'-32'102,"0"3"-12,-5 16-2,0 1-10,0 0-8,0 2-40,0 3 0,0 0-13,0 4-9,0 2 8,0 1-16,0 0 0,2 0 0,5 0-4,2 11 1,1 2 3,0 1 0,2 3-1,-2 2 4,2 0-3,-4 0 0,2-4 5,-3-1-8,-2-5 3,-2-3 0,-2-5-3,6-1 5,0 0-2,3 0 1,1 0 5,0-5-9,2-4 3,-1-7-13,-2 0 9,-1-2-10,-3 1 11,-1 0 0,-2 3 6,-1 3 1,-1 1 1,2 2 0,-3 4 9,0 0-12,0 4 8,0 0-8,0 0 4,0 0-12,0 3 5,0 11-1,0 6 2,0 4 0,0 3 15,0-2-2,0-1-11,0-1 9,1-3-11,4-7 0,2-1-1,1-4 2,0-3-3,2-3-5,4 0-21,-1-2 13,2 0-19,-6 0-55,1-5-67,0-5-151</inkml:trace>
  <inkml:trace contextRef="#ctx0" brushRef="#br0" timeOffset="40">19338 10048 103,'-11'-17'257,"2"3"-180,8 12-14,1 2-18,0 0-32,0 0-8,1 0 3,15 9 1,1 13-8,5 10-1,-2 6 2,-3 8 0,-5 5 8,-6 8-1,1 1 21,-7 2-13,0 0 7,0 1-10,-7-1-10,-14-2 3,-11-4-7,-3-2-2,12-31-34,1-3-60,0-8-123</inkml:trace>
  <inkml:trace contextRef="#ctx0" brushRef="#br0" timeOffset="41">17050 9904 158,'0'1'173,"0"5"-123,0 3-4,-7 10-20,-7 13 10,-3 12-7,-1 14-1,0 7 9,4 6-20,5 1 8,3-6 0,6-6-23,2-2 13,25-8-15,8 0 0,10-2-4,-16-27-5,-2 0-47,5-4-68</inkml:trace>
  <inkml:trace contextRef="#ctx0" brushRef="#br0" timeOffset="42">19806 10490 42,'0'0'196,"0"0"-129,0 0 32,0 0 7,0 0-50,0 0-9,0 0-9,0-2-11,0 2 8,0-1-31,0 1 1,0 0-5,0 0-2,0 0-13,0 0-44,0 0-20,0 0-101</inkml:trace>
  <inkml:trace contextRef="#ctx0" brushRef="#br0" timeOffset="43">20004 10378 177,'-6'5'136,"3"0"-60,3-5-16,0 0 5,0 0-42,0 0-10,0 0 8,12 0-19,5-3 7,2-8-9,3-4 4,0-3 0,-2 0-4,-3-2-1,-2-2-1,-1 1-15,-4-1 17,-3 0-4,0 0-14,-2 1 17,-3-1-11,-2 2 12,0 1-3,0 3-1,0 1 4,-10 1 0,-1 2 0,-2 1 3,4 3-3,-3-3 4,4 3-1,1 3 2,2 2-5,1 1 0,4-1 1,-1 3 4,1 0-5,-3 0 0,-1 0-1,1 12-2,-4 3 3,2 2 0,0 2 0,2 4 0,-1-4 3,1 1-3,-1 2 0,3 1 4,-1 0-6,1-2 2,-1 1 0,2 0-1,0-2 2,0-1-1,0 3 0,0-1 6,0 0-7,0 0 1,0 0 0,0 0-4,0 0 5,0-1-1,0-2 0,0-1 6,2 0-8,-1-2 2,1-1 0,-1 1-4,1-1 7,-2-1-3,0 1 0,0-2 3,0 1-4,0-7 1,0 0 0,0-3-2,0-1 5,0-2-3,0 0 1,0 0 4,10 0-3,10 0 4,2 0-5,4 0 3,0 0-1,-4 0-3,-5 0 0,-6 0-1,-1 0-2,-3 2 3,-4-2-10,1 2 7,-4-2-32,0 0-73,0 0-119</inkml:trace>
  <inkml:trace contextRef="#ctx0" brushRef="#br0" timeOffset="44">16722 10918 40,'-9'0'125,"-1"2"-79,5-2 24,0 0-4,0 0-7,5 0 18,0 0-29,0 0-18,0 0-1,0 0-23,0 0 7,0 0-13,0 0 0,0 0-7,0 0 4,12 0 3,7 0-5,4 0 10,3 0-5,4 0 0,-1 0 2,1 0-2,0 0 0,-2 0 0,1 0-1,-1 0 6,2 0-6,2 0 1,0 0 0,0 2-2,0-2 2,-1 0 0,3 0 0,-3 0 4,1 0-4,0 0 0,0 0 0,0 0-4,1 0 4,2 2 0,1 0-1,2-2 2,0 1-4,-1 1 2,-2 0 1,-1-2-4,-5 3 4,0-2 0,-3 1-2,3-2 5,-2 0-4,0 0 1,1 0 0,3 0-4,0 1 6,3-1-2,2 2 0,3-2 3,-1 1-9,1-1 6,-1 0-8,-1 0 5,-4 0-1,-1 0 4,3 0 0,-2 0 4,3 0-6,-3 0 2,4 0 0,2 0-4,-5 0 7,0-1-3,-1-4 0,-3 4 4,-1-2-7,-3 3 3,3-2 0,1 2-2,2 0 4,3-2-2,2 2 0,0 0 4,-1 0-8,-1 0 4,1 0 0,-1 0-1,-3 0 2,-1 0-1,0 0 0,-4 0 3,-1 0-5,-3 0 2,2 0 0,-2 0-2,3 0 4,2 2-2,2 0 0,0-2 3,2 4-5,0-2 2,1-2 0,1 1-2,-1-1 5,-1 2-3,0-1 0,-4-1 1,0 0-4,-2 0 3,-1 0 0,-2 0-2,0 0 4,3 0-2,-1 0 0,3 0 2,2 0-5,4 0 3,-1 0 0,-1 0-3,1 2 6,-2 1-3,-3-1 0,-5 0 2,-1-1-5,-2 1 3,-3-2 0,-1 2-2,1-2 5,0 0-3,-1 1 0,3 3 2,0-4-4,-1 0 2,0 0 0,2 0-3,-1 0 7,-1 0-4,2 0 0,0 0 2,2 0-6,0 0 4,-2 0 0,-2 0 10,-3 0-6,-2 0 3,-4 0-4,-2 0-3,-3 0 11,-2 0-9,0 0 0,0 0 4,-2 0 1,0 0-7,-4 0 0,-9 0-28,-9-2-79,-13-3-296</inkml:trace>
  <inkml:trace contextRef="#ctx0" brushRef="#br0" timeOffset="45">17419 11490 191,'0'4'70,"0"-1"-12,0-3 5,0 0 10,0 0-28,0 0-5,0 0-24,0 0-6,0 0 9,0 0-18,0 0 5,0-7-6,0-2-8,0 2 5,-3-1-1,-3 1-8,0 0 8,-2 1-16,-3 1 13,1-1 6,-1 2-1,-2 1-1,-3 0 3,1 3 0,-3 0-2,-1 0 2,0 0 0,-4 9 0,2 7 2,-1 6-5,2 2 3,0 3 0,3 6 5,2 1-3,4 1 5,5 1 0,5 0-5,1-2 11,0 0-13,11 0 1,8-5 9,3 1-6,0-2-3,-1-5-1,1-1 3,-2-7-5,0-5 2,-2-2-1,1-8-1,-1 0-21,-3 0 11,1-2 4,-3-8-7,-3-4 14,-2 4-9,-3-3 10,-2 0-2,-1-1 7,-2 0 1,0 0-1,0 1-4,0 4 20,0 2-14,0 4 6,0 3 3,0 0-14,0 0-4,0 9-1,0 11 3,0 2 3,0 4-2,0 1 2,2-1 9,1-6-10,2-3 3,-3-2-5,1-6 1,-1-4-5,1-2 4,-1-3-13,0 0-11,1 0-28,-2-2 1,-1-8-34,0-3-123</inkml:trace>
  <inkml:trace contextRef="#ctx0" brushRef="#br0" timeOffset="46">17282 11819 176,'-17'-4'127,"3"-1"-72,13 3 6,1-2-4,0 0-36,14 1 3,9-3-20,5 1 0,5 3 24,1 2-19,-2 0-6,-5 0-3,-4 0 2,-6 0-2,-4 0 0,-3 0-4,-3 0 2,-1 7-10,3-3-11,-6 0-38,2-3-73,2 0-90</inkml:trace>
  <inkml:trace contextRef="#ctx0" brushRef="#br0" timeOffset="47">17911 11998 49,'4'9'520,"-2"-4"-480,-2-5 0,0 0-37,0-3-3,0-6-3,0 2-33,0 0-13,0 5-122,0-2-146</inkml:trace>
  <inkml:trace contextRef="#ctx0" brushRef="#br0" timeOffset="48">18679 11145 35,'-3'0'143,"1"0"-42,2-4-30,0 4 9,-1-1-11,1 1-40,-2 0 2,0 0-16,0 0-12,2 0 7,-1 0-10,1 4 0,0 15-2,0 4 4,0 6-2,0 1 5,0 3-3,0-6 3,0-2-4,-2-2-1,-2-4 1,-2-2 2,-1-3-3,0-1 0,-2-4 1,2-3-1,2-3 1,4-2-2,1-1 0,0 0-29,0 0-9,0 0-54,1-4-38,6-5-117</inkml:trace>
  <inkml:trace contextRef="#ctx0" brushRef="#br0" timeOffset="49">18783 11204 330,'2'-9'64,"-1"5"5,-1 4-19,0 0-23,0 0-22,0 13 9,0 8-12,0 5 8,0 4 4,0 3-11,0-1-1,0-4 3,0-4 1,0-3-7,0-5 1,0-1-5,0-8 2,0-1-43,0-6-44,0 0-51,0 0-59</inkml:trace>
  <inkml:trace contextRef="#ctx0" brushRef="#br0" timeOffset="50">18502 11305 94,'-18'-9'153,"3"-2"-93,11 1-21,2 0-10,2 1 1,0 0 15,0-1-23,21 1-13,2-3-9,7 5 4,4 0 1,-1 3 1,4 4-2,-2 0-1,-2 0 1,-1 5-4,-2 10 1,-3 1 0,-2 1 18,-3-3-10,-6-4 6,-2-4 10,-2 0-24,0-6 4,-1 0-5,4 0 3,5 0-8,2 0 0,-11 0-48,5 0-86,-4-2-161</inkml:trace>
  <inkml:trace contextRef="#ctx0" brushRef="#br0" timeOffset="51">19227 11455 244,'3'4'115,"0"-4"-53,-2 0-1,2 0-36,1-9-23,-4-6 6,2 2-4,-2-2-3,0 2-1,0-2-4,0 3 3,-12 3-19,-3 1-1,-3 5 10,-4 3-4,-2 0 14,2 0-1,1 3 2,-1 10-2,6 1 6,3 5 0,4 0 13,6 0-13,3 2 9,0 2-3,5-2-3,12-3 17,2-3-19,1-3 9,0-6 4,-1-4-18,1-2 7,0 0-2,0-11-4,-2-10-2,1-3-25,-3-3-20,-9 8-43,-4 3-67,0-2-10</inkml:trace>
  <inkml:trace contextRef="#ctx0" brushRef="#br0" timeOffset="52">19272 11275 15,'0'-30'115,"0"3"-60,-4 18 14,1 3 9,1 3-17,2 3 14,0 0-47,0 0-18,0 0-10,0 18 2,0 5 4,0 11 27,0 3-22,0 4 11,0 2-16,0-6 10,3-1-2,3-6-12,-3-5 3,1-5-5,-2-7 0,2-2-3,-3-5 3,2-3-7,6-3-18,-6 0-41,6 0-34,2-6-93</inkml:trace>
  <inkml:trace contextRef="#ctx0" brushRef="#br0" timeOffset="53">19502 11123 222,'-2'-3'61,"2"1"1,0 2-30,-3 0-12,1 0 2,-1 0-7,0 2-3,-4 10 5,-3 6-9,3 1 14,2-2-19,0 3 0,4-1-2,-1-1 2,2-5-4,0 0 1,0-2 0,2-6 0,9 2 0,6-6-2,0-1-14,3 0-21,-2 0-9,-1-6-29,-4-3 3,-6-4 50,-4 4 22,-3 0 44,0 3 48,0 4-18,0-1-2,0 1-42,0 2-13,-3 0 1,3 0-18,-1 6 0,1 10-3,0 6 6,0 0-6,0 3 3,0-1-19,0-1 0,0-12-53,-3 0-56,2-2-68</inkml:trace>
  <inkml:trace contextRef="#ctx0" brushRef="#br0" timeOffset="54">18446 11881 127,'-7'0'52,"2"0"7,3 0 33,2-2-33,-2 1-9,2 0 0,0-1-18,0 2-7,0 0-13,0-1-6,0 1 6,0-3-10,2-2 4,18 1-6,9-1 0,9 1 2,10 2-2,13 0 0,7 2-3,14 0 4,8 0-1,7 0 0,6 6 5,3 1-6,-1-1 1,-8-3-3,-8 0 1,-10 0-12,-17-2 14,-19-1 0,-18 0 0,-10 0-7,-13 1-8,-2-1 15,-4 0-8,-16 0 3,1 0-33,3 0-43,0 0-27,-3 0-17</inkml:trace>
  <inkml:trace contextRef="#ctx0" brushRef="#br0" timeOffset="55">18810 12147 386,'-14'2'38,"6"-1"-14,8-1-16,0 0 6,0 0-3,8-1-9,8-7-2,4 2-5,2 1 5,-3 4 0,0 1-6,-2 0-13,-4 0-22,-5 5 25,-3 7 13,-3 3-9,-2 2 7,0 1 1,0 1 7,-17 0-3,-1 1 4,-6-4-3,1-3 13,1 1-12,5-6 7,4-2 0,5-5-9,5 3 18,1-4-6,2 0-9,0 0 8,0 0-2,0 0-8,8 0 1,4 0 0,1 0-4,1 0-2,0 7 3,2 5-5,0 2 7,1 1-1,0 2 0,-2-2 4,-2-2-8,-1 1 4,-5-4-18,-3 0 18,2-2-6,-6 1 6,0-1 10,0-1-10,0 1 12,0-3-8,-12 2 5,-5-3 17,-2-1-9,0-3 3,-1 0-4,1 0-15,5 0 13,4 0-9,4 0-5,3 0 2,3 0-2,0 0-2,0 0-21,0-5-48,5 0-57,5-4-10</inkml:trace>
  <inkml:trace contextRef="#ctx0" brushRef="#br0" timeOffset="56">19313 12221 369,'-15'-5'46,"0"-2"-46,10 0 3,2-4 12,3 1-1,-2-1 11,2-4-5,0 0-10,0 1-2,0 2 13,0 0-20,0 4 10,2 3-11,8 0 0,3 3-1,0 1 1,3 1-1,-2 0 1,0 0-2,-3 0-3,-1 3 5,-1 5 0,-2 3-3,-3 2 0,-2-2 3,3 5 0,-5 2 0,0 0-5,0 1 5,0 2 0,-3 3 2,-12 0 4,2 2-6,-4 1 0,2-1 0,-2 1 1,4-4 0,-2-1-1,1-3 1,1-1 4,3-2-5,2-4 0,2 0 1,3-2-5,3-3 4,0 2 0,2-4 0,14-2 2,8 0-2,6-3 0,4 0 0,1 0 8,-2 0-3,-3 0 0,-6 0-4,-10 0 5,-5 0-7,-6 0 1,-1 0 0,-2 0 1,0 0-1,0 0-5,0 0-15,0 0-72,0 0-80</inkml:trace>
  <inkml:trace contextRef="#ctx0" brushRef="#br0" timeOffset="57">20759 10965 267,'-3'-3'73,"-1"1"-7,4 2 0,0-2-27,0 0-13,0-3-17,13 2-7,10 1 2,10-4-3,9 4 3,5 1-4,3 1 6,-2 0-2,-2 0-4,-8 0 2,-8 0-4,-8 0 3,-7 0-1,-7 0 0,-5 0 4,-3 0-9,2 0 3,-2 1-26,0-1-29,0 2-70,0-2-32</inkml:trace>
  <inkml:trace contextRef="#ctx0" brushRef="#br0" timeOffset="58">20988 10801 132,'0'0'55,"0"-1"-32,-2 1 18,2 0-8,0-2-15,-1 2 21,-1 0-9,1 0-8,1 0 5,0 0-25,0 9 2,0 11 10,0 6 26,0 7-5,0 3-22,3 0-4,0 3 13,-1-5-20,3 1 4,0-5-6,3-5-5,-4-15-11,1-6-134</inkml:trace>
  <inkml:trace contextRef="#ctx0" brushRef="#br0" timeOffset="59">22242 10243 165,'0'-5'66,"0"1"-23,0 0 14,0 4-1,0-2-20,0 1 7,0 1-17,0 0-12,0 0 9,0 0-21,2 5 0,3 14 2,-2 5-2,2 6 9,-3 5-2,0 3-7,-2-4 8,0 2-7,0-6-1,0-5-2,0-7 7,1-3-7,1-6 0,-2-4 0,1-3-1,-1-2 1,0 0-7,3 0-9,-3 0-35,3 0-19,0-4-65</inkml:trace>
  <inkml:trace contextRef="#ctx0" brushRef="#br0" timeOffset="60">22313 10275 137,'-6'-15'61,"5"-2"-2,1 9-1,0 3-24,0-2-11,0 3 11,0 0-14,0 2 1,0 2-6,1-2-8,3 2-6,-1 0 1,0 0-2,4 4 0,0 6 1,1 5 4,2 3-3,0 3-1,-1 1 5,1 2-1,-4-1-5,2 0 0,-1-6 7,-2 2-4,-1-5-3,1-1 0,-2-2 4,2-4 1,-3-3-5,1 1 0,2-1 4,-2-3-2,-1-1-2,3 0 0,4 0-1,0 0 10,5-6-9,1-9 0,3-6-14,-1-4-18,0 1-20,-6 0 10,-2 2 32,-4 3-1,-4 3 11,-1 1 4,0 5 9,0 1 12,0 3 9,0-1-4,-1 7 11,-1 0-33,2 0 11,-2 0-13,1 0-3,-1 0-6,-1 13-2,1 8 5,0 6 6,1 3-4,1 4 7,0-1 1,0 1-7,0-1 22,0-3-18,0-4 3,0-4 2,0-6-8,0-5 3,0-3-7,0-4 1,0 0-1,3 1 0,2 0 0,3-1-2,6-1-32,-8 0-10,4-3-78,2 0-113</inkml:trace>
  <inkml:trace contextRef="#ctx0" brushRef="#br0" timeOffset="61">22814 10607 220,'2'-9'68,"-1"-1"-57,-1 1 18,0 2-10,0 0-7,0 1 14,0 4-14,-7 1-3,-6 1-2,-4 0-5,-1 0 3,1 0 22,1 6 2,0 6-1,6 0-15,4 2-8,4 1 15,2 1-16,0 3 11,0-2 3,17 0-15,5-4 9,5 1-12,4-6-8,-13-7-5,3-1-63,0 0-154</inkml:trace>
  <inkml:trace contextRef="#ctx0" brushRef="#br0" timeOffset="62">23159 10643 571,'1'-2'21,"1"-4"5,-2 5-19,3 1-5,1 0-4,-1 0-26,-2 0-55,4 0-159</inkml:trace>
  <inkml:trace contextRef="#ctx0" brushRef="#br0" timeOffset="63">23386 10519 175,'-6'0'150,"0"0"-111,5 0 13,1 0-13,0 0-3,0-5-4,1 2-13,14-4-4,5-3-6,0-2-5,5-4 3,-2-4-5,1-2-2,-2-4 0,-6 2-9,2-2 5,-8 3-6,-4-3-17,-2 0 27,-4 0-20,0-2 14,0-2-11,-4 1 1,-5 0 11,-2 5-1,1 5 6,-4 3 14,6 4 6,-4 5-2,2 0-9,2 5 0,0 2-12,2 0 3,2 0 0,-3 0-7,1 7 7,-3 3 0,1 5 0,-1 0 3,1 5-4,4-2 1,0 3 0,-3 2-3,4-2 8,-1 4-5,2-1 10,-1 2-8,2 1 3,1 0-5,0 0 0,0 1 1,0-3 3,0-3-3,0 1 3,0-4 3,0 1-8,0-1 1,0 1 0,0-2 2,1 1 2,-1 1 0,0-3-4,0-2 6,0-4-7,2-2 1,-1-1 0,3-3 5,2 1-1,8-1-4,1-1 6,4-1-3,4-2 8,2-1-11,2 0 0,-5 0-1,-6 0 6,-3 0-5,-6 0 0,0 0-8,-4 0 6,2 0-13,2 0-12,-4 0-28,1 0-122</inkml:trace>
  <inkml:trace contextRef="#ctx0" brushRef="#br0" timeOffset="64">21876 10922 38,'-5'-4'80,"0"3"-42,5-1 13,0 2 4,0-1 14,0 1-11,0 0-1,0-1-8,0 1-23,-2 0 6,2 0-18,0 0-3,0 0 9,0 0-19,0 0 8,0 0-9,0 0 6,0-2-8,0 1 2,0 1 0,0-4-2,6 3 0,7-1 2,3 1-2,6-2 11,5 3-11,1 0 2,-1 0 0,-4 0-4,1 0 0,0 0 3,-6 0 1,0 0-4,2 0 1,4 0 3,4 0 0,2 0-2,5 3 5,2 1-3,3 0 0,0 0 0,-2 0-8,1-2 8,-4 0 0,-1-1-4,-6 2 7,0-3-3,-2 3 0,0-1 0,3-2-3,-1 0 4,2 3-1,0-3 0,0 0 5,1 0-5,-3 0 0,0 0 2,3 0-8,0 0 6,1 0 0,2 0-2,-3 0 6,1 0-6,-2 0 2,-5 0 0,0 0-2,-2 0 2,-3 0 0,4 0 0,0 0 3,4 0-5,5 0 2,3 0 0,6 0-2,-3 0 2,5 0 0,-3 0 0,-3 0 3,0 0-5,-5 0 2,1 0 0,-1 0-2,2 0 3,2 0-1,0 0 0,3 0 2,-2 0-2,0 0 0,-5 0 0,-4 0-2,0 0 2,-6 0 0,-1 0-1,-3 0 6,-5 0-6,-3 0 1,-5 0 0,-1 0-4,-1 0 6,-2 0-2,1 0 2,2 0 4,0 0-2,3 0-4,1 0 2,-3 0-3,-1 0 1,-1 0-5,-3 0-26,-1 0-96,0 0-127</inkml:trace>
  <inkml:trace contextRef="#ctx0" brushRef="#br0" timeOffset="65">22087 11683 113,'0'0'66,"0"1"-9,0-1 4,0 0 10,0 0-18,0 0 3,0 0-21,1 0-21,1-4 10,0-4-24,-2-4 0,0 1 0,0 1-1,0-2 0,0 1-5,0 2-8,-14 0 14,0 1-12,-2 1 12,1 5-4,-2 0 2,1 2-1,0 0 3,3 0-2,-4 11-3,4 9 7,0 4-2,-2 5 13,1 5-11,4-2 7,5 3 0,2-4-5,3-1 16,0-1-18,5-5 5,10-2-1,7-3-1,0-3-3,3-4-2,-2-1 1,-1-5-2,1-4 3,-3-2-2,2 0 0,-5 0-14,-2-4 6,0-12-10,-2-2-4,-3-1 20,-3 3-4,-3 1 6,-1 3 10,-2 3 1,-1 5 22,0 2-16,0 2-6,0 0-8,0 0-3,0 7-2,0 12 0,0 6 2,0 2 1,0 3-1,0-3 0,0-3 4,0-4-1,0-7-3,0-4 0,0-3 0,0-2-3,0-4-8,0 0-28,3 0-22,1-2-50,-1-7-128</inkml:trace>
  <inkml:trace contextRef="#ctx0" brushRef="#br0" timeOffset="66">22074 11836 391,'-13'-8'57,"13"4"-13,0 1-7,10 0-17,17 0-17,8 1 17,4 1-18,1 1 3,-2 0-5,-7 0 0,-6 0-5,-5 0-7,-3 6-37,-13-5-25,0 1-59,1-1-86</inkml:trace>
  <inkml:trace contextRef="#ctx0" brushRef="#br0" timeOffset="67">22576 11985 472,'0'10'70,"0"-3"-56,0-7-14,0 0 16,0 0-16,0-7-20,0 1-45,0 2-185</inkml:trace>
  <inkml:trace contextRef="#ctx0" brushRef="#br0" timeOffset="68">23149 11496 271,'0'-15'61,"0"1"13,0 4-42,0 1-18,0 4 22,0 3-9,0 2-4,0 0-23,0 0-5,0 9 4,1 8-9,4 8 10,0 2 11,-2 4-9,0-2 7,1-3 5,-4-4-7,0-3 8,0-4-13,0-1 1,0-2 4,0 0-2,-10 0-4,-1-2-1,0 0-4,3-1 4,3-3-30,3-6-9,2 0-55,0 0-111</inkml:trace>
  <inkml:trace contextRef="#ctx0" brushRef="#br0" timeOffset="69">23360 11497 235,'0'-10'150,"0"1"-102,0 9-11,0 0-17,0 0-13,0 15-2,0 8 24,-4 5-3,1 1-17,-4 1 10,3-3-18,1-6 7,-1-3-7,4-6 4,0-5-10,0-2 5,0-5-38,0 0-57,4 0-99</inkml:trace>
  <inkml:trace contextRef="#ctx0" brushRef="#br0" timeOffset="70">23001 11508 180,'-11'-2'67,"4"-4"-12,7 0 17,0-1-15,10-2-38,11 1-10,8 1-9,6 3 12,4 0 9,3 4-13,1 0 6,-1 0-6,-2 10-2,-5 3 5,-5 3-7,-3 0 16,-7-3 1,-4-1-11,-4-3 9,2-4-9,1-2-9,-1-3-1,0 0 0,6 0-18,-12 0-19,2 0-58,-3 0-86</inkml:trace>
  <inkml:trace contextRef="#ctx0" brushRef="#br0" timeOffset="71">23785 11603 64,'2'0'74,"-1"0"-27,-1 0 2,2 0 2,-2 0-10,0 0 10,0 0 10,0 0-20,2 0 6,-2-2-17,0 0-18,2 0 6,-2-5-15,0-2-2,0-1-1,0 0-7,0-2 4,0 0-9,-2 2-12,-12 0 16,-2-1 0,-4 4 8,0 0-2,0 3 4,-1 4-2,7 0 0,0 0-2,4 0-3,0 8 5,3 7 0,1 3 7,2 3-6,3 0 10,1 0-4,0-3-3,0 0 8,0-4-10,5-3 0,1-3 1,1-1 2,3-3-3,-1-3 6,3-1-3,-1 0 12,4 0-16,4 0 2,2-9-3,1-7-21,3-5 3,-12 7-31,1-2-92,-4-2-168</inkml:trace>
  <inkml:trace contextRef="#ctx0" brushRef="#br0" timeOffset="72">23878 11275 130,'0'-10'47,"0"1"-43,0 7 15,0-1 15,0 3 18,0 0-13,0 0-22,0 0 0,0 0 0,-3 0 4,2 0-4,-1 18-6,-1 6 33,2 8-13,-2 3-9,3 3 7,0 1-11,0-1-9,0-2 7,0-4-14,0-2 8,0-4 4,0-1-10,0-6 9,0-2-13,0-4 0,0-3 0,0-6-4,7-3-25,-1-1-29,0 0-81,2 0-53</inkml:trace>
  <inkml:trace contextRef="#ctx0" brushRef="#br0" timeOffset="73">24086 11213 261,'0'-1'44,"-1"-4"-1,1 5-9,0 0-19,-3 3-8,0 12 7,0 1 38,2 6-11,-3 0-29,4-8-9,0-1 10,0 1-12,0-5 3,5-1-2,8-8-1,1 3-2,1-3-7,-3 0-2,-2-3 10,-3-5-6,-3 1 6,-2 1 20,-2 2 3,0 3 6,0 1-9,0 0-14,0 0 1,0 0-7,0 11 0,0 7-3,0 1 6,0 5-3,0 2 0,0 0-6,0-2-7,0-14-52,0 1-98,0-3-164</inkml:trace>
  <inkml:trace contextRef="#ctx0" brushRef="#br0" timeOffset="74">22906 11978 189,'0'0'124,"0"0"-74,0 0 1,0 0-24,0-2 4,0-1-14,10 1-14,9 0-2,8 1-1,9 1 0,8 0 2,8 0 3,13 0-6,15 0 1,6 0 0,7 1 33,5 3-22,1-1-4,-7 1-4,-11-2 2,-12 1-5,-12-2 0,-15 0 1,-16 1-2,-9-2 1,-10 2 0,-5 0 0,-2-2 7,0 0-5,0 0 5,0 0-4,3 0-6,2 0-12,-1 0-22,-3 0-35,-1 0-34,0 0-43</inkml:trace>
  <inkml:trace contextRef="#ctx0" brushRef="#br0" timeOffset="75">23263 12256 369,'-21'1'37,"4"-1"-29,17 0-7,0 0 22,0-9 18,9-6-13,6 4-22,2 0-6,4 3 0,-4 1-3,1 5 1,1 2-21,-4 0 18,-2 0-8,-6 4 13,1 5-4,-6 3 4,-2 3-4,0 0 5,-2 1-1,-13-1 2,-5 1 0,2-2 0,-2-4-2,3-3 2,7-2 1,1-2-2,6-1-1,3-1 0,0 2-5,0 0 5,0 0-3,0 2 3,5 1 9,3 0-6,2 0-3,2 7 0,2 0 3,-1 1-5,2 3 2,0 3 0,0-3-1,-7-1 2,-1 0-1,-2 0 0,-3-3 1,-2-2-2,0 2 1,0-3 0,-7-1 10,-3-3 5,-4 0 14,0-2 3,-1-4-22,-2 3 3,2-3-10,-2 0-2,4 0 10,-3 0-11,5 0 5,-1 0-5,4-5 5,1-3-5,4-1 0,3-1-5,0-1-6,0 5-40,5-2-68,8 1-105</inkml:trace>
  <inkml:trace contextRef="#ctx0" brushRef="#br0" timeOffset="76">23700 12373 271,'-3'-14'104,"-1"1"-80,4 1 9,0 2 14,0 2-1,0-1-31,2 1 1,6 0-14,2 3 2,4-1 0,-1 1-2,4 2-3,0 1 1,-1 2-1,-1 0-3,0 0 4,-3 5 0,-4 3-1,-1 6-5,-5-1 4,-2 4 0,0 0-10,0 6 10,-6 4-6,-11 2 8,-7 0 0,-3 3 3,-3-1-3,0-2 0,-2-3 0,6-5 2,2-4-2,7 0 0,7-6-1,7-1 2,3-4-3,5 0 2,20-2 0,6-1 5,5 0-4,0-3 3,-4 1 11,-6-1-6,-6 3 7,-7-3-4,-7 0-6,1 0 7,-5 0-13,3 0 3,0 0-3,4 0-2,-1-4-10,4-7-17,-6 6-29,-1-1-88,0 1-116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2:26:05.306"/>
    </inkml:context>
    <inkml:brush xml:id="br0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5020 4018 139,'-1'0'81,"-1"0"-33,2 0-12,0 0 2,0 0-29,0 0 11,0 0-3,0 0-12,0 0-4,0 0-1,0 0-8,0 0 6,0 0-32,0 0-5,0 0 18,0 0-4,0 0 21,0 0 4,0 0-4,0 0 3,0 0 2,0 0-1,0 0 8,0 0-6,0 0 21,0 0-1,0 0-7,0 0 8,0 0-23,-5 0 13,1 0 2,1 0-14,0 0 9,-2 0-10,2 0 3,-3 0-8,2 0 4,0 4 1,-1 4 0,2-1 5,1 6-7,2-3 2,0 3 0,0 1-3,0 2 5,7 0-2,4 1 0,3 0 3,1-1-6,0 1 3,2-6 0,1 3 0,0-1 1,1 1-1,-3 1 0,1-1 4,-2 3-7,-1 0 3,-4 0 0,-2 0-4,-3-1 6,-2 0-2,-1-2 0,-2-1-2,0-2 0,0-1 2,-3 0 0,-12-1-4,-2-2 9,-2-1-5,3-3 1,-3-2 3,3 1-1,2-2 0,3 0-3,2 0 12,3 0-7,2-3 19,4-5-1,0-2-10,0-2-2,0-1-11,0-3 0,10-2-1,2 0 7,0-2-6,0 1 0,1-3 1,0 3-3,-1 0 2,-1-1 0,1-1 0,0 2 4,-2-4-5,-2 3 1,1 3-4,-5 2 0,2 3 6,-5 1-2,-1 5 5,0 0-3,0 0 25,0 0-18,0 0 3,-10-2 9,0 2-14,-1 1 5,-1 0-6,0 2 2,2 1-10,2 2 2,-1 0-2,3 0-5,1 0 7,3 14-14,2 2-8,0-6-46,0 1-56,0-1-137</inkml:trace>
  <inkml:trace contextRef="#ctx0" brushRef="#br0" timeOffset="510.0292">5396 4313 277,'-6'3'80,"1"-3"-7,5 0-21,0 0-27,3 0 8,15 0-33,6 0 13,4 0 1,6 0-13,-3-3 8,0 0-5,-6 2-4,-4 1 0,-5-2 3,-3 2-5,-5 0 2,-1 0 0,-2 0-7,-3 0 7,-1 0-22,-1 0-8,0 0-74,0 0-60</inkml:trace>
  <inkml:trace contextRef="#ctx0" brushRef="#br0" timeOffset="870.0498">5512 4193 60,'-3'-5'176,"-1"1"-112,4 2-5,0 2-6,0 0-25,0 0 12,-2 0-8,2 0-31,0 0 5,0 6-6,0 9 0,0 8 10,0 6-7,0 5 10,0 1-10,0-3 0,0 0 4,0-5-7,0-2 0,0-9 0,0-1 4,0-3-8,0-9-16,0-2-89,0-1-75</inkml:trace>
  <inkml:trace contextRef="#ctx0" brushRef="#br0" timeOffset="5372.3072">6035 4134 242,'-8'-3'75,"1"-3"-8,4-2-4,0 2-28,0 2 11,2 0-34,1-2 12,0 2-15,0-2-5,0 2 4,0-4-4,1-1-4,9 0 0,4 1-7,0 1 6,-1 2-6,-2 1-4,3 4 7,-4 0-6,-2 0 1,-2 0 7,-3 6-17,-3 8 15,0 2-4,0 5 8,0-1-4,-10 3 5,-5-1-1,-2 0 1,0-5 6,2 2-8,3-8 1,4-4 0,2-3-2,3-1 4,3-1-2,0-2 0,0 0-5,0 0 3,0 0-17,0 0-1,10 0 6,4 0 25,1 0-11,0 0 0,0 6 5,-2-1-7,-1 3 2,1 2 0,0 2-3,-4 0 3,0 2-6,-2 1-1,-6-2-6,-1 3 11,0-3-6,0 1 8,-1-2-3,-10-2 12,0-2 4,-1-2 23,1-3-22,-3 0 12,4-3-11,-2 0-4,2 0 6,4 0-11,-1 0-5,4 0-1,1-2-20,2-7 15,0 3-71,0-1-39,2-2-122</inkml:trace>
  <inkml:trace contextRef="#ctx0" brushRef="#br0" timeOffset="5950.3403">6332 4166 256,'0'-13'48,"0"-2"-36,0 7 20,0 0-15,0 1-16,0 1 19,4 1-20,-1 4 1,4-2 2,0 3 0,-1 0-6,5 0 3,-1 0 0,0 0-3,1 0 4,-1 6-1,1 3 0,-1 1 2,-4 5-2,-1 2 0,-3 1 2,-2 0-2,0 3 0,0 1 0,-3 1 2,-11 2 3,-1-4 1,-4 4 9,3-3-12,1-3 5,1-2-6,4-5-2,6-3 0,0-4 6,4-2-11,0-3 5,0 0-4,7 0 4,6 0 11,2 0 12,3 1-7,-1 1-15,-2-1 13,-2 1-14,0 0 0,-6 2 1,-1-2 6,-3 1-7,0-3 0,-1 3 3,0-2-14,-2-1-16,0 0-57,0 0-69</inkml:trace>
  <inkml:trace contextRef="#ctx0" brushRef="#br0" timeOffset="9355.535">6844 4260 83,'-4'0'236,"-2"0"-167,6 0-33,0 0 8,0 0-36,0 0-7,3 0 7,17 0-5,4 0 19,1 0-3,3 0-17,-1 0 5,-3 0-7,-6 0 0,-2 2-2,-2 1 5,-2-1-3,-2-1 0,-4-1-19,3 1-4,-8-1-32,-1 0-51,0 0-43</inkml:trace>
  <inkml:trace contextRef="#ctx0" brushRef="#br0" timeOffset="9653.552">6978 4158 175,'-7'0'52,"2"0"-22,3 4-5,2 12 4,0 3 8,0 4-4,0 4-17,0 0 23,0 2-24,0-2 2,0-2 5,0-1-21,0-3 3,0-3-4,0-2-4,0-5-1,4-7-58,1-4-39,2 0-92</inkml:trace>
  <inkml:trace contextRef="#ctx0" brushRef="#br0" timeOffset="10314.59">7333 4137 206,'-4'-10'86,"2"-2"-52,2 1 22,0 0-56,7 1 2,5 4 5,1 2-7,0 0 0,1 4-1,-2 0-1,-2 0 0,-4 6 2,-4 9-5,-2-1 4,0 4 1,0 6 0,-6-2 12,-10-2-8,0-1 9,-1 0-13,4-5 2,1-4 0,2-3-1,4-2-1,3-3 1,3-2 5,0 0-7,0 0 1,0 0-10,6 0 10,7 0 1,2 1 11,2 1-11,1 2 5,-1 0-7,1 2 1,-1 4 0,-2 0-6,-3 2 6,-8 3 0,2 2 0,-6-2-2,0 1-4,0-1 7,-2-1-1,-10-4 21,-3 0 2,-1-1 16,-1-5-5,0-1-29,0-3 12,2 0-15,6 0 0,2 0 1,7-7-3,0-7-11,0 1-30,0 2-38,10 0-57,3 1-97</inkml:trace>
  <inkml:trace contextRef="#ctx0" brushRef="#br0" timeOffset="10823.6191">7603 4169 201,'-3'-16'71,"3"1"-46,0 5 17,0-1-35,0 4 31,7 0-26,3 2-9,1 0 2,2 5-5,-1 0 0,2 0-8,-4 0 8,2 7 0,-4 8 6,-1 1-4,-2 2 2,-3 2-4,-2 2 0,0 2 1,0 1-1,-12 3 0,-4-3 12,0 0-10,2-3 15,1-7 8,4-3-11,3-4 12,2-5-24,4 0 5,0-3-7,0 0 0,0 0-1,13 0 1,3 1 2,-1 1 16,2-1-18,-4 2 6,1 0-4,-6 0 6,0 0-9,-1-1 1,-2-2 0,2 1-1,-2-1 1,3 0-7,-5 0-52,3 0-87,-2 0-87</inkml:trace>
  <inkml:trace contextRef="#ctx0" brushRef="#br0" timeOffset="11221.6418">7861 3872 275,'-5'-12'91,"1"2"-31,4 10-36,0 0-12,5 0-3,14 0-8,4 16 27,6 10-24,-1 7-1,-3 9 7,-5 8-6,-5 7 12,-8 5 20,-7 4-32,0 0 18,0-1-14,-12-5-7,-6-3 6,-4-5-7,-7-7-2,15-27-19,-5-2-63,1-6-196</inkml:trace>
  <inkml:trace contextRef="#ctx0" brushRef="#br0" timeOffset="12053.6894">4922 3866 193,'-19'0'36,"-1"11"-24,4 13 21,-3 14-3,0 11 23,3 9 20,3 9-31,6 7 18,7 3-33,0-3-17,5-3 7,19 0-14,9-4 0,3-3-3,6-6-6,-17-31-16,-1-4-98,1-8-207</inkml:trace>
  <inkml:trace contextRef="#ctx0" brushRef="#br0" timeOffset="12955.741">8247 4388 432,'-10'9'58,"3"-1"-38,4-5-18,1-3 2,2 1-4,0-1-4,0 0-69,0 0-101,5 0-30</inkml:trace>
  <inkml:trace contextRef="#ctx0" brushRef="#br0" timeOffset="13322.762">8486 3996 19,'0'-9'312,"0"9"-264,0 0-48,0 16 10,0 14 2,0 10 37,0 4-13,0 5 10,0 1-41,7-1 8,-1-3-8,-2-5 4,-1-6-8,0-7-1,-1-9 0,-1-6-1,-1-6-4,0-7-10,0 0-23,0 0-36,0-5-16,0-7-136</inkml:trace>
  <inkml:trace contextRef="#ctx0" brushRef="#br0" timeOffset="13846.792">8512 4169 148,'0'-32'106,"0"5"-20,0 20 3,0 1-65,0 1 29,0 3-30,0 2-14,0 0-9,0 0-6,11 7 4,0 9 0,3 4 2,-1 7 4,0 0-4,-1 0 3,0-1 1,-2-2 3,0-4-7,0-4 0,-1-5 1,-5-4-3,2-3 4,-2-2-2,3-2 0,2 0-13,-1-2 12,4-15-21,0-2-5,1-3 5,-5-6-43,1 1 3,-5 0 41,-2 5 21,-2 2 12,0 2 9,0 7 23,0 3 25,0 5-26,0 1-3,0 1-16,0 1-23,0 0 2,0 3-3,0 16 0,0 10 2,5 7 1,0 7 8,1 5-2,0 1-5,-1-2 6,0-3-7,2-6 0,-3-5-1,3-7 2,0-7-4,0-3 0,1-7-16,-3-9-5,2 0-55,1 0-126</inkml:trace>
  <inkml:trace contextRef="#ctx0" brushRef="#br0" timeOffset="14175.8108">9115 4478 339,'0'-13'87,"0"-1"-55,0 3 23,-10-4-38,-4 7-7,2 0 28,2 4-30,-1 4-5,1 0-3,-1 0 3,1 10-3,3 9 0,0 8 0,4 3-5,1 0 8,2 1-3,0-1 4,0-3 3,9-4-5,7-5-2,2-3 3,0-4-2,6-6 1,3-5-2,1 0 0,-11-4-33,1-11-26,2-2-188</inkml:trace>
  <inkml:trace contextRef="#ctx0" brushRef="#br0" timeOffset="14880.851">9629 4313 253,'-4'0'115,"0"0"-56,4 2 9,0-2-15,0 0-31,0 0 14,0 0-19,0 0-17,12 0 7,10 0-1,3 1-6,5 1 0,-1 2 5,-3 1-6,-3-1 1,-3 0 0,-3-1-7,-5 1 3,-3-1-10,-5-3-7,-2 2-37,-2-2-25,0 0-67,0 0-97</inkml:trace>
  <inkml:trace contextRef="#ctx0" brushRef="#br0" timeOffset="15174.8678">9626 4507 188,'0'5'127,"0"-2"-58,2-3 6,15 0-27,1 0-8,2 0-17,-3 0-14,0 0 10,-2 0-17,-1 0-1,-2 0 0,2 0 6,-2 0-14,1 0-1,-8 0-45,1 0-61,0-2-156</inkml:trace>
  <inkml:trace contextRef="#ctx0" brushRef="#br0" timeOffset="24438.3978">10613 4175 223,'-5'0'81,"0"0"-66,5 0 27,0-9-19,0 0 1,0 0-18,0-2 12,3 2-8,7 0-2,1 1 4,3 4-12,1 0 0,0 1 0,0 3-4,0 0-2,-1 0 2,-2 0 4,-5 6-1,0 5 3,-4 6-2,-3 2 0,0 0 2,0 2 0,-11 1 0,-4-1 0,-2-2 3,2-3 1,0-3-6,5-5 0,2-2 4,4-3 2,3-1-5,1-2 1,0 0-2,0 0-4,0 0 1,5 0-11,7 0 14,2 0 12,2 0-12,0 0 0,1 4 0,-1 7 1,2 1-1,-4 3 0,0 0 3,-4 1-3,-4 2 0,0 0 0,-6 1-3,0-1 7,0-4-4,0 1 0,-6-6 4,-5 0 4,-2-2 8,-4-1 4,0-3 7,-1-2-22,1-1 11,2 0-5,2 0-10,6 0 17,2 0-15,3 0-3,2 0 0,0-7-17,0-1-13,12-1-90,3-5-105</inkml:trace>
  <inkml:trace contextRef="#ctx0" brushRef="#br0" timeOffset="24933.4261">11017 4224 267,'-1'-11'49,"1"4"-4,0 0 6,0-1-43,0 3 9,6 0-13,4 1 5,3-1-9,-3 5 3,4 0-6,0 0 3,-3 0 0,-1 3-10,-1 10 2,-3 4 5,-4 2 0,-2 5 2,0 3-5,0 2 6,-8 2 0,-9 3 12,0-4-11,-1-2 14,2-4 9,5-6-15,1-4 6,3-6-11,7-4 0,0-3-4,0-1-3,4 0 3,14 0 10,2 0 10,2 0 7,-2 0-21,0 0-4,-5 0-1,-2 0 6,-3 0-7,-3 2 0,-2 2 0,2-2-1,-4 1 1,-1-3-19,-1 0-58,3 0-121</inkml:trace>
  <inkml:trace contextRef="#ctx0" brushRef="#br0" timeOffset="25181.4403">11394 4423 424,'-10'2'105,"1"0"-64,7-2-30,2 0-8,0 0 0,0 0-3,0 0-10,0 0-29,2 0-115,8-6-187</inkml:trace>
  <inkml:trace contextRef="#ctx0" brushRef="#br0" timeOffset="25908.4819">11902 4137 168,'0'-16'116,"0"-1"-66,0 3-30,0-2-5,0 4 8,-4 0 14,-9 3 6,-4 5-12,-1 4-9,-3 0-17,0 0-5,-3 4 1,4 12 1,4 2-2,3 5 5,4 4-1,5-1 3,4-2-7,0-2 0,6-4 1,14-2 10,3-7-9,1-5-2,0-4 0,2 0-17,-4-4-1,-6-9-15,-2 0 14,-8-1 15,-4 2 8,-2 3 25,0 3 5,0 2-16,0 1 9,0 1-22,0 2-4,0 0-2,0 8-5,5 10 6,7 7-3,1 6 8,0 0-12,0 2 5,-4 0-6,-5-1 2,-3-4 5,-1-2 1,0-5 0,-10-3-2,-10-4 2,-3-5 6,-2-5 5,-1-4 5,3 0-13,4 0 0,8-3-3,3-9-15,6 1 6,2 0-33,0 4-31,0 1-38,0 2-78</inkml:trace>
  <inkml:trace contextRef="#ctx0" brushRef="#br0" timeOffset="26381.5089">11378 4432 166,'-3'-1'107,"1"1"-22,2-2-14,0 2-18,0 0-23,0 0 6,0 0-26,0 0-9,4 0 1,9 0 3,1 11-5,2-1 0,-1 2 3,-1-2-3,-3 0 0,1-3 0,1-2-3,-7-4-43,-2-1-58,0 0-81</inkml:trace>
  <inkml:trace contextRef="#ctx0" brushRef="#br0" timeOffset="26560.5191">11534 4440 208,'0'-6'166,"0"3"-63,0 3-28,0 0-51,0 0-3,-5 0-16,-7 13 1,-3 5-3,-3 3-3,-1 2-4,1 1-6,10-13-41,-1 0-49,4-5-82</inkml:trace>
  <inkml:trace contextRef="#ctx0" brushRef="#br0" timeOffset="44127.5238">12341 4513 99,'-4'3'295,"0"-1"-186,4-2-69,0 1 1,-2-1-25,2 0-9,0 0 15,0 0-22,0 0 0,0 0-2,0 0-37,0 0-21,0 0-113,0-1-65</inkml:trace>
  <inkml:trace contextRef="#ctx0" brushRef="#br0" timeOffset="44990.5732">12699 4037 37,'-2'-2'80,"-1"2"-42,3-2-3,0 2 13,0 0-15,0 0 11,0 0-9,0 0-22,0 0 13,-1 0-2,1 0-10,0 0 3,0-1-17,0 1 5,0 0-4,0 0 5,0 0-9,0 0 3,0 0-2,0 0-4,0 0 3,0 0 3,0 5 1,0 7-1,0 2 22,0 7-10,0 4-2,0 2 4,0 3-12,0 4 3,0-1 7,0 2-7,0 0 13,0-4-17,0-5 1,0-2 3,0-8 1,0-5-6,0-4 0,0-4 4,0-1-7,0-2 3,0 0-3,0 0 3,0 0-47,0 0-18,0 0-31,0 0-30,0-5-35</inkml:trace>
  <inkml:trace contextRef="#ctx0" brushRef="#br0" timeOffset="45663.6118">12707 4111 94,'0'-19'78,"0"2"-12,0 11-21,0 3 18,0-1-23,0 2-22,0 1 5,7 1-18,-4 0 15,4 0-8,0 0-8,3 1 4,0 13-1,0 4-6,3 3 17,-3 3-16,0 1 5,-1 1-5,-1-1 5,1-3-1,-1-2-6,0-4 2,1-1 1,-1-4 1,0-4-4,0-1 0,-1-3 6,2-1-12,1-2 6,-2 0 0,3 0-4,3-12 3,0-7-1,3-5-24,-3-1-19,3-7 22,-2-1-24,-2-1-2,-3 2 18,-3 7 8,-2 2 23,-3 8 22,-2 7 18,0 4 17,0 4 2,0 0-24,0 0-6,0 0-27,0 0 5,0 8-7,0 12 0,0 6 11,0 6-7,0 4 1,1 1 7,5 1-7,-3 0 3,2-1-5,0-1 3,0-2 2,-2-5-7,2 2 3,0-8 2,0-3-1,0-5-5,0-5 0,5-2 0,6-6-8,2-2 8,3 0-27,-5-6-14,-1-6-110,0-4-176</inkml:trace>
  <inkml:trace contextRef="#ctx0" brushRef="#br0" timeOffset="47223.7009">3588 4599 213,'-7'-1'98,"-3"1"-36,7 0 9,-3 0-27,3 0-15,1 0 15,2-2-31,0 2 3,0-2-3,0 1-12,14-1-2,13 1-2,6-1 3,11 2 7,4-1-6,4 1-1,-2 0 1,-2 0 5,-2 0-6,-8 0 0,-8 0 0,-7 0-9,-9 0-3,-6 0-19,-6 0-10,-2 0-52,0-3 11,0 0-161</inkml:trace>
  <inkml:trace contextRef="#ctx0" brushRef="#br0" timeOffset="47472.7152">3989 4518 165,'-3'-5'180,"1"4"-92,2 1-17,0 0-47,0 0-23,0 0-1,5 0 0,8 0 2,2 6 1,2 7-3,-2 5 0,-3 2 1,-4 1-5,-5 1 5,-3 1-1,0 1 7,-3 0-5,-15-1-2,-8-2 0,0 0-15,7-12-53,3-3-60,2-6-70</inkml:trace>
  <inkml:trace contextRef="#ctx0" brushRef="#br0" timeOffset="47899.7396">3552 4509 159,'-5'-3'116,"0"0"-66,3 2 0,1 1-14,-1 0-25,-2 0 16,-3 0-19,-3 0-3,-2 7-8,-4 11 3,2 3 0,-3 3 0,2 0 4,3-3-4,5-3 0,3-6 0,4-1 5,0-3-3,0 2 15,13 0 13,5 4-22,6-1 8,4 4-16,4-4 2,2 1-8,-16-8 0,4-3-80,-4-2-163</inkml:trace>
  <inkml:trace contextRef="#ctx0" brushRef="#br0" timeOffset="48582.7788">5966 5899 241,'-4'2'114,"2"0"-87,2-2 1,2 0-27,16 0 1,7 0 22,8 0-20,4 0 7,9 0 7,3-2-6,6 0 11,3-4-19,-5 5-3,-3 0 3,-7 1-3,-11 0-1,-8 0 0,-8 0-7,-9 0-8,-5 0-38,-2 0 9,0-3-11,0-2-157</inkml:trace>
  <inkml:trace contextRef="#ctx0" brushRef="#br0" timeOffset="48829.7928">6456 5802 219,'-5'-6'84,"0"0"15,5 6-42,0-2-27,0 2-8,0 0-21,9 0 0,7 0-1,6 11-2,0 5-3,-2 6 5,-3 0 0,-6 1-1,-4-1 5,-5-1-6,-2 0 2,0-1 0,-12-4 0,-9 0 0,7-10-31,-4-2-54,1-1-103</inkml:trace>
  <inkml:trace contextRef="#ctx0" brushRef="#br0" timeOffset="49233.816">5993 5859 144,'-8'-4'142,"-1"1"-88,1 3 20,-4 0-48,-1 0 0,-3 0-13,-1 12-6,-2 3-4,4 5 1,2 2-4,5 1 12,5 1-8,3-2 12,0-1-6,0 0-8,11-3 5,9-3-2,5-2-5,3-2 0,-9-7-18,2-4-56,1 2-126</inkml:trace>
  <inkml:trace contextRef="#ctx0" brushRef="#br0" timeOffset="50318.8781">8108 6002 166,'-1'-4'134,"-3"4"-57,2 0-46,-1 10-13,2 15-18,1 9 37,-2 8 14,2 4-37,0 4 14,0 0-5,0-3-19,0-4 11,0-7-15,3-9 0,-1-8 1,-1-6 4,1-8-10,-2-5 4,0 0-17,0-2 18,0-20-27,1-3-68,-1-5 13,3-2-8,-3 1 30,0-1 19,0 3 41,0-4 2,0 2-2,0-2-13,0 1-9,0 4 22,0 2 59,0 6-3,0 4-2,0 5 19,0 5-19,0 4 3,0 0-16,0 2-39,4 0 1,5 0-3,1 13-3,5 7-3,2 9 11,1 0-5,2 5 6,-2 1 2,1-5-6,-3 0-2,1-6 0,-2-3 0,-1-6 2,-5-5-2,0-4 0,-2-6 3,-1 0-8,1-4-6,0-17 2,1-5-9,0-3-8,1-2-3,-2 0 1,-2 3 4,-4 2 21,-1 6 6,0 3 2,0 5 36,0 5-8,0 2 7,0 4-12,0 1-25,0 0 9,0 0-12,0 18 0,0 9-5,2 7 12,5 9-7,0 3 14,0 2-12,0 0 27,2-3-18,-4-5 2,-2-10-7,2-5 1,-3-7-8,2-6 1,-4-12-10,6 14 8,2-12-40,-5-2-19,6 0-73,-1 0-270</inkml:trace>
  <inkml:trace contextRef="#ctx0" brushRef="#br0" timeOffset="50634.8961">8752 6431 146,'-5'-11'153,"-7"-2"-82,0-3-45,1 6 4,-2 3-18,-1 6 12,-1 1 11,2 0-24,-1 16-10,4 6 11,2 9-2,6 0 9,2 1-3,0-1-14,3-3 14,14-2-8,1-6-6,4-5 1,4-4 2,0-9-6,6-2 1,5 0-33,-18-4-38,5-9-100,1-1-138</inkml:trace>
  <inkml:trace contextRef="#ctx0" brushRef="#br0" timeOffset="50989.9164">9238 6238 426,'-1'-1'84,"1"-1"-55,0 0-3,10 2-17,8-3-4,7 3 16,2 0-21,0 0 5,-2 0-4,-4 0 1,0 0-2,-7 0 0,2 0-3,-16 0 2,16 0-29,-12 0-42,-4 0-75,0 0-169</inkml:trace>
  <inkml:trace contextRef="#ctx0" brushRef="#br0" timeOffset="51235.9305">9277 6377 299,'-12'7'111,"4"-2"-45,8-5-14,0 0-2,0 0-26,5 1-12,8 3 11,2 3-14,5-1 8,2-1-17,0 2 8,0-1-10,-22-6 2,41 10-26,-33-7-21,1-1-92,-5 0-224</inkml:trace>
  <inkml:trace contextRef="#ctx0" brushRef="#br0" timeOffset="64469.6874">10193 5934 47,'0'-3'199,"0"0"-119,0 3-17,0-1-9,0 1-11,0-2-14,0 1-4,0 1 1,0-1-24,0 1 14,0 0-3,0 0-12,0 0 19,0 0-19,0 0 7,0 0-4,0 0 3,0 0-7,-7 7 0,-1 5 0,-4 7 1,-4 2 1,-5 6-2,-3 4 0,-2-1-4,0 0 3,1-3-1,5-5 2,4-5-4,5-7 4,6-2 0,1-5 0,4-1 1,0-2-5,0 0 1,0 0 1,14 0-2,2 0 5,6 0-1,4-2 0,1-2 8,5-1-12,0 2 4,5-1 0,-2-1-3,-1 2 5,-4 0-2,-7-1 0,-3 2-6,-8 0 3,-4 2-3,-1-1 1,-6 1 2,1-2-19,-2 1-12,0-1-42,0-1-63,0-1-83</inkml:trace>
  <inkml:trace contextRef="#ctx0" brushRef="#br0" timeOffset="64777.705">10281 5988 207,'-8'-6'131,"0"1"-59,3 3-17,3 2-5,1 0-40,1 0 9,0 0-19,0 11 3,0 12-1,0 11 10,4 7-1,2 5 9,-2 2-18,2 0 13,-3-1-4,2-7-8,-2-7 11,2-6-12,-1-9-2,-1-6 0,0-5-2,-1-5-3,0-2-25,0 0-11,-1 0-20,4-7-149</inkml:trace>
  <inkml:trace contextRef="#ctx0" brushRef="#br0" timeOffset="65984.7741">10571 5977 86,'-3'-9'202,"1"2"-116,1 4-20,-2 3 2,2 0-42,1 0 1,0 0-20,0 21-5,0 11 11,0 12 4,0 7 10,0 5-9,0-1-10,0-4 15,0-6-22,0-7 3,4-8-4,0-9 5,-2-5-8,-1-7 3,1-7-9,0-2 3,0 0-26,-1-8 3,1-10-9,-1-4-46,-1-3-7,2-1-26,-2 1 25,0 2 85,0-3 7,0 3 6,0-2 32,0 1 0,0 0-22,-3 3-16,0 0 17,1 3 16,0 3 1,2 0-1,0 0 4,0 0-11,0 1 8,2 0-21,8 4-8,0 1 2,-2 3-1,4 6-6,-2 0 2,1 0 1,1 8 7,-2 12-8,2 6 10,-2 6 11,0 3-11,-2 2 6,1-1-9,0-1-9,-2-7 17,2-1-16,-1-4 3,1-6-3,-1-6 3,2-2-7,2-6 3,0-3 0,2 0-6,4-4 6,-2-15-6,-1-7-5,0-6-16,-2-3 14,-3 3-12,-1 1-2,-6 4 20,-1 7 5,-2 5 2,0 6 23,0 2-9,0 3 15,0 2-11,0 2-11,0 0 9,0 0-13,0 0 5,0 0-8,0 9 0,0 13 0,0 3 0,3 8 2,1 6 13,1 2-11,0 1 12,2 1-2,-1 1-12,2-3 16,2-6-13,2-1-3,1-10 3,1-9-1,4-10-4,2-5 0,3-6-29,3-28-5,-13 10-28,2-6-41,-1-5-220</inkml:trace>
  <inkml:trace contextRef="#ctx0" brushRef="#br0" timeOffset="66853.8238">7842 5763 110,'3'-2'17,"-1"-7"-4,0 2 18,-2-1 22,2 2 10,-2 2-11,0 1-4,0 0 12,0 1-12,0 2-25,0 0 6,0 0-15,0 0-9,0 0 13,0 5-17,0 19 1,0 9 5,0 12-7,0 12 19,0 11-8,5 4-8,2 0 16,-1 2-17,-1-1 4,2-3 2,-2-2-8,0-4 16,1-2-8,0-7-7,-3-6 7,0-12-4,2-10-4,-3-10 0,1-9-5,-1-6 4,2-2-29,2-6-15,-2-7 10,-1-7-76,1-8-194</inkml:trace>
  <inkml:trace contextRef="#ctx0" brushRef="#br0" timeOffset="68481.9168">7819 5690 272,'-5'0'77,"2"0"-19,3 0-9,0 0-6,0 0-25,0 0 2,0 0-4,0 0-8,1 0 10,11 0-12,5 0-1,5 0 10,2 0-10,3 0-4,0 0-1,2 0 4,2 0-6,0 2 2,-2 1 0,0 0-2,1-2 5,0-1-3,0 0 0,0 0 4,3 0-9,3 0 5,0 0 0,5 0 0,-1-1 4,4-2-4,-1 2 0,3 1 2,-2-2-5,-1 2 3,-1-2 0,-5 2-1,-2 0 4,-3-2-3,0 2 0,0 0 0,0 0-2,4 0 2,0 0 0,5-2-2,2-1 7,2 1-6,2 0 1,-2-2 0,2 0-2,-2 0 3,-1 2-1,0-2 0,-3 2 5,1 2-7,-1 0 2,0 0 0,-2 0-4,0 0 7,-2 0-3,0 0 0,-2 0 4,0 0-6,0 0 2,0 0 0,1 2-4,-1 1 6,0-2-2,3 2 0,0-1 5,3-2-8,-1 1 3,2-1 0,1 0-4,1 0 7,-1 0-3,2 0 0,0 0 1,0 0-3,1 0 2,-1 0 0,0 0-5,-2 2 9,-1 2-4,0 0 0,-2 3 3,-2-3-9,-3 2 6,1-1 0,-4 1-5,-4-1 6,-1-3-1,-5 3 0,-2-3-17,-4-1 15,0-1-4,-2 0 4,0 0-3,-1 0-1,1 0 6,-3 0 0,-1 0 0,0 0-5,2 0 5,3 0 0,-2 0-1,3 0 5,0-1-5,1 1 1,-2 0 0,-4 0-3,-1 0 3,0 0 0,-3 0 0,-2 0 3,2 0-4,-4 0 1,-1 0 0,2 0-3,-3 0 4,2 0-1,1 0 0,2 0 4,3 0-6,-1 0 2,4 0 0,-2 0-3,3 0 5,-3 0-2,2 0 0,-2 0 3,-3 0-6,-1 0 3,-2 0 0,-2 0-4,-2 0 4,0 0 0,1 0 0,1 0 0,-2 7-1,1 2 2,1 4 2,2 2 4,-3 1-3,1 3-3,1 5-1,1 3 5,-1 4 0,2 2-5,0 5 3,0 0 3,0 1 1,1-3-6,1 2-1,-2-4 3,-3 2-4,3 1 2,-4-1-1,3-2 1,-4 3 4,2 3-5,1-1 0,-3 2 4,2-2 12,-1 3-11,1-3 3,0 0 7,0 0-9,-2-6-1,0-3-5,1-7 5,-1-6-5,0-6 0,0-4 0,2-6 0,-1-1-25,-1 0-5,0-3-20,0-10-115</inkml:trace>
  <inkml:trace contextRef="#ctx0" brushRef="#br0" timeOffset="70604.0383">7944 6686 39,'0'-3'75,"0"2"-32,0 1 0,0 0 4,0 0-4,0 0 20,0 0-19,0 0 4,0 0-13,0 0-23,0 0 10,0 0-20,0 8-1,0 10 10,0 6-7,0 1 9,0 5-13,0-3 4,2 0-5,0-1 3,-1-4-2,-1-3 0,0-3 5,0-1-7,0-5 2,0-4 0,0-2-1,0-3 2,0 1-1,0-2 0,0 0 8,0 0-11,3 0 3,3 0 0,2 0 3,2 0-3,2 0 2,4-3-2,3-1 7,3 2-7,1-2 0,4 1 0,0-1 0,-1-1 1,1 3-1,2-1 0,0-3 5,1 2-8,2 1 3,5-1 0,1-3-3,6 1 7,3-3-4,3 1 1,0-1 4,1 1-6,-2 1 1,0 1 0,-5 1-4,-3 3 7,-1 0-3,0 0 0,-1 1 3,1-1-7,2 0 4,3 0 0,0-1-1,2 1 8,0 2-7,0 0 0,-2 0 7,0 0-10,-2 0 3,1 0 0,-3 0-1,1 0 7,0 0-6,-2 0 0,1 0 2,-3 0-4,1 0 4,1 0-2,-2 0 0,4 0 5,-2 0-5,2 0 0,-1 0 0,-1 0-2,1 0 3,-2 0-1,-3 0 0,-1 0 3,-2 0-4,3 2 1,-1 1 0,0-1-4,0 0 7,2 1-3,-2 1 0,-2-2 2,-3 3-4,-1-1 2,-1 1 0,-2 1-3,-2-2 5,4 2-2,-4-1 0,1 2 4,1-4-5,-1 2 1,1-3 0,0 2-2,-3-2 5,3-1-3,1-1 0,0 0 5,-2 0-7,2 1 2,-2-1 0,0 2-2,-2 1 5,-1-1-3,0-1 0,-4 2 3,-3 0-6,-2-1 3,1-2 0,-6 3-3,2-2 6,-4-1-3,-2 2 0,0-2 2,-2 1-5,-1-1 3,1 0 0,-1 2-3,1-2 7,0 0-4,1 0 0,-1 1 1,1-1-4,4 0 3,0 0 0,4 0 0,3 0 3,0 0-3,2 0 0,-1 0 0,-2 0-3,-2 0 4,0 0-1,0 0 0,3 0 3,-2 0-4,-1 0 1,1-1 0,0 1-3,-1 0 5,-2 0-2,1 0 0,-2 0 2,0 0-4,1 0 2,-2-2 0,-1 2-3,1 0 5,-2 0-2,0 0 0,0 0 4,-1 0-7,0 0 3,-2 0 0,0 0-2,0 0 5,-2 0-3,0-1 0,0-5 6,0 1-6,1-4 0,-1-1 1,0-7 0,3-3 3,-1-2-4,0-4 0,0-1-8,-2-3 6,0 2-9,0 0-4,-6 3 12,-8 1-20,-2 6-6,3 2 1,4 9-42,3 3-41,2 2-168</inkml:trace>
  <inkml:trace contextRef="#ctx0" brushRef="#br0" timeOffset="72786.1631">11754 6135 363,'-3'0'77,"2"0"-39,1 0 6,3 0-35,18 0 1,10 1 8,5 9-13,8 0-5,0 3 0,-1-1 1,-1 2-3,-6-3 2,-2 3 0,-5-1 0,-6 0-15,-7-3 7,-6 1-11,-3-1-7,-5 0 20,-2-3-4,0 2 10,-3-1-1,-11 1 5,-3 0-3,3-2 6,-3 3 3,0 1 16,-1 2-15,-4 6 4,-1 3-3,-4 3-8,-2 3 2,1-2-4,1 1 2,3-7 4,4-6-4,9-5-4,4-2 0,7-7-4,0 0-3,0 0-41,8 0-32,8-13-73</inkml:trace>
  <inkml:trace contextRef="#ctx0" brushRef="#br0" timeOffset="73378.197">12645 6049 291,'-16'-1'95,"-6"1"-36,1 0-12,-5 4-24,1 14 2,3 7-6,4 6-16,6 2 14,4 4-17,8 2 6,0 0-5,5 0 8,18-3-8,8-1-1,5-8 0,6-6-1,1-8 1,-2-10-3,-2-3 1,-6 0-14,-5-16 16,-4-9-16,-8-5-7,-4-4 9,-5 0-3,-6-2 17,-1 0 3,0 3-1,-7 4 24,-11 2-3,-2 6-8,-3 3 9,-4 6-20,-3 4 11,-2 6-13,2 2 5,0 0-9,5 0 2,5 11-8,13-1-6,4-3-61,3 0-93</inkml:trace>
  <inkml:trace contextRef="#ctx0" brushRef="#br0" timeOffset="74226.2454">13564 6253 63,'-6'0'198,"0"-3"-110,2 3-23,1-1 12,1 1-38,1 0-16,1-2 7,0 1-29,0 1 4,11 0 2,13 0-4,4 0 4,4 0-7,2 0 0,0 0 0,0 0 2,2 0-2,-2 0 0,1 0-10,-1 0-5,-6 0-27,-14 0-49,-6 0-62,-5 0-144</inkml:trace>
  <inkml:trace contextRef="#ctx0" brushRef="#br0" timeOffset="74377.2541">13930 6199 261,'-3'-10'127,"-1"4"-41,4 4-27,0 2-40,4 0-10,10 0-12,1 14 3,1 4 0,-6 6-2,-9 1-3,-1 4-1,0-13-51,0 1-33,-11-2-79</inkml:trace>
  <inkml:trace contextRef="#ctx0" brushRef="#br0" timeOffset="74894.2837">14697 6229 37,'2'0'350,"-2"0"-330,0-12 5,0 0 2,0 0-15,0 0-12,0 0 11,0 3-11,0 0 4,0 0 3,-7 0-7,-5 0 2,-2 3-2,-5 1 5,-4 5-5,-4 0 0,-2 0 2,-1 17 1,2 4 4,4 3 9,6 1 13,8 2-28,8-1 12,2-2-5,6-1-7,17-5 18,6-6-16,7-5 2,-1-7-4,1 0-1,0-10-1,-18-6-27,-4-8-65,-2-2-152</inkml:trace>
  <inkml:trace contextRef="#ctx0" brushRef="#br0" timeOffset="75150.2983">14741 5868 175,'-7'-26'282,"0"5"-230,5 21-13,2 0-15,0 2-21,0 22 12,0 12-10,0 9 17,3 9-10,4 7-9,-1-2 9,-1 1-6,-1-4-6,2-3 16,-5-8-13,2-8-3,1-12 0,-2-5 0,1-11-3,-2-9-24,1 0-18,0-4 10,-2-8-54,0-5-157</inkml:trace>
  <inkml:trace contextRef="#ctx0" brushRef="#br0" timeOffset="75337.309">14612 6023 491,'0'-6'50,"3"1"-35,27 4 18,7-1-21,5 1-9,0 1-3,-19 0-16,-3 0-49,-1 0-160</inkml:trace>
  <inkml:trace contextRef="#ctx0" brushRef="#br0" timeOffset="75772.3339">14960 6145 377,'-9'15'74,"3"3"-49,6 4 12,0 7-1,0 7-24,0 1 8,0-3-9,0-1-9,6-4 5,3-8-5,1-8-2,1-5 0,2-8-4,3 0-5,-1-13-4,-1-12-14,0-7-15,0-1-37,-3 3 41,-2 2 20,-3 4 18,-2 7 34,-3 6 24,-1 4 0,0 4 3,0 3-42,0 0 0,0 3-19,0 15 5,0 5-5,0 3 0,0 2 1,2-3 1,6-4 3,4-2-8,1-10 3,4-9-33,1 0-7,-9 0-53,1-8-74,-2-7-69</inkml:trace>
  <inkml:trace contextRef="#ctx0" brushRef="#br0" timeOffset="76326.3656">15227 6276 178,'2'-11'172,"-1"1"-50,-1 10-44,0 0-53,0 0-8,0 16-17,3 7 4,3 5 12,-2 7-14,5-2 0,1-4-2,-3-6 5,-1-10-7,1-4 2,0-6-8,-1-3 5,0 0-23,2-9 17,-1-7 8,3-8-25,0-4 17,1 1 2,3 1 7,-1 7-1,-1 1 4,-4 5 0,-1 6 10,-3 3-11,0 4 15,-1 0-17,-1 0 3,3 16-1,0 7 2,1 5 8,1 3-4,2-3-2,1-3-6,2-8 0,3-9-7,0-8-3,0 0-25,-2-16-1,-1-8-25,-6 1 26,0 3 35,-6 5 8,0 7 40,0 7 16,0 1-41,0 11-4,0 17-12,0 13-5,0 8 37,0 10-18,0 4-2,0 2 7,1-2-19,2-5 6,-3-3-13,0-7 6,-10-11-6,-16-10 4,-13-14-4,-4-13 0,-1 0-12,1-30-16,21 3-20,4-10-27,11-8-116</inkml:trace>
  <inkml:trace contextRef="#ctx0" brushRef="#br0" timeOffset="76476.3742">15450 5964 177,'0'-36'407,"-22"16"-371,-24 20-29,-2 15-4,1 16-3,6 5-16,17-14-20,9-1-146</inkml:trace>
  <inkml:trace contextRef="#ctx0" brushRef="#br0" timeOffset="77600.4384">16302 6253 215,'0'-15'151,"-2"-5"-116,-13 2-30,-3 2 7,-4 4-10,-5 3 23,-3 6-10,1 3-9,-3 0-4,0 16 4,5 10 4,7 5 15,6 0-18,10 3 5,4 1-5,1-3-3,24-6 0,10-1 1,7-7-2,7-8 19,-1-6-18,2-4 2,-2-1 5,-2-25-10,-2-5 5,-3-11-6,-4-6-4,-2-6 2,-6 0-13,-8-2-2,-8 4-16,-6 3-12,-7 4 27,0 6 18,0 3 4,-13 5 16,-4 5-10,0 2 10,4 7 6,-2 5-16,0 4 8,3 7-18,2 1 3,2 0-6,-2 12 3,5 10 0,2 9 0,-1 5 3,2 8-5,2 3 3,0 5-1,0 3 9,0 2-3,0-1-3,4 0 5,6-2-7,2-5 14,-1-4-14,3-6 6,-3-10-5,2-6 4,1-8-8,0-10 2,0-5 0,5 0-5,1-13 5,2-11-9,1-4 2,0-5-10,-1 4 8,-6 3-2,-5 5 11,-2 8 1,-6 6 3,-3 3 15,0 4 0,0 0-19,0 0 13,0 12-13,1 11 0,5 1-2,2 3 4,3-2-2,3-2 0,1-5 5,2-9-9,1-6 4,0-3-7,1 0 6,-4-15-22,0-8 11,-3-3 4,-4-1 0,-3 2 6,-2 5 4,-1 4 3,-2 6 24,0 3-13,0 3 10,0 4 1,0 0-20,0 0 3,0 9-10,7 8 0,1 6 1,2 2 4,2-4-5,0-3 0,1-7-13,-13-11-13,18 2-42,-9-2-29,-3-15-249</inkml:trace>
  <inkml:trace contextRef="#ctx0" brushRef="#br0" timeOffset="77728.4457">17088 6152 445,'-3'-14'104,"-6"0"-73,2 12-21,5 2-10,2 0-19,0 0-46,0 0-273</inkml:trace>
  <inkml:trace contextRef="#ctx0" brushRef="#br0" timeOffset="78614.4964">17225 6313 353,'0'3'55,"3"-3"3,14 0-14,3-3-15,2-10-12,0-2-15,-4-3 2,-5-2-4,-2 2-13,-10 3 9,-1 3-22,0 3 23,-8 2 1,-9 5 4,-1 2 11,2 0-8,0 0 2,4 2 13,2 11-19,2 4 11,5 2-2,0 5-10,3 4 16,0-2-9,4 3 5,11-4 3,5-3-13,5-6 10,4-5-12,-29-11 3,65 3-7,-34-3-14,0-11-1,-6-8 3,-5-5-27,-7-2 21,-3 0 10,-8 4 12,-2 4 11,0 3 10,0 4 11,0 6-2,0 3-13,0 2 5,0 0-22,0 10 5,0 11-9,0 4 8,0 4-4,8-3 0,9-3 5,1-6-10,2-6 5,2-6-12,3-5-6,-25 0-6,45-11 4,-26-7 3,-6-2-9,-3-1 24,-5 4 2,-4 1 13,-1 3 22,0 4-16,0 3 15,0 3-9,0 3-15,0 0 0,0 7-10,0 17 0,0 5-5,0 3 10,3 2-5,5-2 0,2-5 3,1-5-7,3-5 4,-1-7 0,4-7-3,0-3-13,1-5 0,-10-11-19,1-6-39,-1-9-131</inkml:trace>
  <inkml:trace contextRef="#ctx0" brushRef="#br0" timeOffset="78950.5157">17206 6041 372,'0'0'134,"0"0"-90,14 0-28,4 0-14,4 0-4,-9 0-9,1 0-96,-1 0-151</inkml:trace>
  <inkml:trace contextRef="#ctx0" brushRef="#br0" timeOffset="79094.5239">17429 6008 3,'8'0'499,"4"0"-432,-6 0-53,7 1 8,3 5-20,4 1 7,3-3-18,-11-4-4,-12 0-70,27 0-241</inkml:trace>
  <inkml:trace contextRef="#ctx0" brushRef="#br0" timeOffset="80338.5951">18394 6283 154,'-6'6'170,"6"-3"-112,0-3-1,24 0 0,6-13-20,7-11-19,1-6 10,1-9-26,-6-7-4,-7-1 1,-7-2-62,-9 3-34,-4 0 22,-6 6 15,0 3 41,0 7 19,0 2 0,0 8 27,-7 4 28,-2 5 9,1 8-22,-3-1-6,2 4-22,-1 0-13,2 0-1,-1 14 0,2 10 2,6 4-2,1 7 1,0 4 4,0 4 19,0 1-9,0 2 4,1 0-12,9-2-2,-1-3-3,-1-3-2,-1-5 0,-4-6 5,0-3-3,-1-9 2,-1-4-4,2-4 6,-3-4-8,1-3 2,2 0 0,3 0-3,0 0-6,6-12 7,3-5-1,2-3-17,1-1 9,1-1 0,-1 5 3,-3 3 5,-3 5 0,-2 3 3,-4 6 0,-1 0 3,-1 0-12,-1 13 18,-1 7-7,3 6 14,0 2-13,0 2 5,3-3-1,-2-1-7,5-6 14,-1-7-14,1-5 0,3-7 1,1-1 0,2 0-2,-1-10-9,1-9-7,-2-2 8,1-1-12,-7 0 21,-1 6-5,-2 4 10,-5 5 16,-1 1 4,0 6-11,0 0 9,0 0-19,0 0 3,0 3-7,0 10-2,0 5 2,2 2 6,1-1-4,3 1 10,0-3-12,4-2 0,1-6 0,5-5-5,-9-4-29,2 0-65,1 0-247</inkml:trace>
  <inkml:trace contextRef="#ctx0" brushRef="#br0" timeOffset="80720.6168">19151 6280 317,'0'0'212,"0"0"-177,0 0-10,0 16-18,0 6 4,0 6 13,0 0-22,1 0 10,6-3-8,-1-8 1,-3-5-3,-2-6-2,2-3 0,-1-3-2,0 0-15,1 0 2,0-9 1,4-11-4,2-5 18,1-2-5,2-1 5,2-1-1,3 7 6,1 4-5,1 7 0,1 6 1,-3 5 3,-2 0-4,0 5 0,-7 15 1,1 6 3,-6 1 8,0-2-8,2-1-1,-3-4 2,1-9-5,4-4-5,-4-7-16,4 0-59,0 0-105</inkml:trace>
  <inkml:trace contextRef="#ctx0" brushRef="#br0" timeOffset="81366.6539">19477 6216 408,'-5'0'82,"5"-5"-35,0-2-28,23-5-5,4-4-1,3-5-13,-2-3 5,-4-5-5,-6 0-5,-5-5 4,-7-3-17,-5-1 6,-1 1 9,0 1-3,-7 3 4,-6 4 2,-3 5 0,0 6 12,2 8-12,-2 3 19,1 7-19,2 0 5,2 4-9,0 15 4,3 9 0,5 4 10,-1 10-8,4 8 9,0 3 0,0 5-9,0 1 12,0 1-9,2-2 3,4-4 7,1-7-11,0-7 1,0-11-5,-4-7 0,2-9-2,-3-7 4,2-6-2,3 0 0,3-8-10,2-10 5,5-7-1,1-3-5,1 0 6,-1 6 3,-3 5 2,-2 6 0,0 4 6,-4 7-6,3 0 2,-2 7-2,2 13 11,0 4-8,1 3 1,-3-1 3,0-3-1,2-5-4,-4-5-2,0-6 0,-1-5-4,0-2 3,-3 0-11,0-20-15,-4 4-20,0-5-71,0-6-279</inkml:trace>
  <inkml:trace contextRef="#ctx0" brushRef="#br0" timeOffset="81560.665">19058 5815 563,'-6'0'7,"6"3"2,22 8-9,18 1-2,-2 3 0,-18-7-31,-3-2-65,-5-1-126</inkml:trace>
  <inkml:trace contextRef="#ctx0" brushRef="#br0" timeOffset="81748.6757">19002 5954 157,'-18'4'394,"4"0"-351,14-4-29,0 0-14,2 4-6,4-2-19,3 1-9,1 1-171</inkml:trace>
  <inkml:trace contextRef="#ctx0" brushRef="#br0" timeOffset="82722.7315">20540 6233 306,'0'0'69,"0"0"2,-7-15-50,0-4-7,0-4 17,-7 3-23,-1 3 5,-2 2 12,1 4-22,-5 6-3,1 5 0,0 0 6,2 0-11,3 14 5,3 10 0,11 8 0,1-1 0,1 6 0,24-3 0,4-2-9,2-10 4,0-8-54,-3-9-24,-8-5-40,-3 0 47,-9-16 76,-8-1 12,0 4 25,0 2 7,0 2 1,0 4 13,-1 5-25,1 0-9,0 18-15,0 16-6,8 10 40,9 12-16,-1 4-21,-1 4 7,0-1 2,-6-5-13,-2-7 10,-7-7-12,0-10 4,-10-8 5,-16-12 6,-3-4 14,-3-9-16,2-1-8,4 0 0,11-20-5,11-6 0,4-8-2,1-6-11,25-5 4,8-6-9,5-5-26,2-1 2,1 1-28,-2 3 22,-4 10 39,-10 8 9,-7 12 32,-6 7 25,-6 8-10,-6 6 3,-1 0-22,0 2-3,0 0-9,0 0-12,0 6-8,0 9 3,0 5 1,5 4 6,2 5-4,3-5-2,2-2 0,5-1-3,3-1-2,3-8-35,5-1-10,2-4 11,4-5-41,-17-2-17,1 0-15,-5 0-55</inkml:trace>
  <inkml:trace contextRef="#ctx0" brushRef="#br0" timeOffset="83046.75">21067 6366 188,'0'-30'99,"-9"10"-43,-15 4-10,-2 7 8,0 5 4,0 4-4,3 0-34,5 4 3,6 12-7,5 7-15,7 1 13,0 0-14,10 0 4,15-3-5,6-4 1,0-5-3,3-9-6,-4-3-13,-7 0 13,-4-8-6,-8-12 14,-6 1-2,-5 4 6,0 0 9,0 6 13,0 5-6,0 4 19,0 0-25,-3 0-8,1 9 3,2 7-4,0 4-4,0-3 0,0 3-8,0-12-15,0-2-48,0-6-102</inkml:trace>
  <inkml:trace contextRef="#ctx0" brushRef="#br0" timeOffset="83211.7594">21072 5990 373,'30'-32'122,"-1"13"-79,-13 19-43,-9 22-5,-7 10 3,0-8-23,0 0-69,-7 0-159</inkml:trace>
  <inkml:trace contextRef="#ctx0" brushRef="#br0" timeOffset="83532.7778">21639 6561 346,'0'3'53,"10"-3"-6,10-6-15,3-21-32,-8 8-75,-1-7-11,-3-1-65</inkml:trace>
  <inkml:trace contextRef="#ctx0" brushRef="#br0" timeOffset="83781.7919">21789 6139 198,'0'-44'249,"0"7"-176,0 25-17,0 6-35,0 2-10,0 4-2,0 4-7,0 20-4,0 5 4,5 11 3,-1 7 11,-1 2-15,0 4 6,1-4 3,-1-6-5,2-1-3,3-10-2,0-7 0,3-10-7,-1-6 6,3-6-13,2-3-7,2-2-16,-9-8-2,1-5-98,-3-5-143</inkml:trace>
  <inkml:trace contextRef="#ctx0" brushRef="#br0" timeOffset="83977.8032">21711 6211 376,'-22'-3'97,"15"1"-53,9 2-28,29 0-2,13 0-9,8-1 14,7-5-16,0-4-3,0-3-9,-9 0-19,-24 2-26,-9 2-109,-6-1-25</inkml:trace>
  <inkml:trace contextRef="#ctx0" brushRef="#br0" timeOffset="84800.8503">22093 6040 133,'-10'-29'136,"-5"5"-47,-5 11 3,1 3-30,5 7-15,5 3-40,3 0-1,4 5-12,2 19 12,0 10-6,0 9 13,0 5-10,8 4 3,1 5 3,-2-1-5,3-2 11,-4-2-13,3-6 1,-1-7-3,2-7 5,-4-10-6,0-8 1,-2-6 0,3-5-8,0-3-4,0 0-11,4-7 20,3-13 0,2-2-2,2-8 0,-4-3-5,-1 5 7,-2 4 3,-6 5 0,-2 8 12,-1 6-12,-2 5 19,0 0-19,0 14-2,0 10 0,0 3 4,3 4 2,4 1-1,4-5 2,1-4-5,1-9 0,4-5 0,0-6-5,-2-3 0,2 0-2,-1-7 1,0-12-2,-1-7 5,-2-1-19,-5-4 10,-1 5 12,-7 5 1,0 4 21,0 9 7,0 2-15,0 6 2,-2 0-14,0 11 1,1 9-2,1 2 0,0 3 8,0-2-8,13-1 5,7-3-4,2-6-1,7-5-1,-3-5 0,3-3-7,1 0 3,-2-3-1,-1-13-6,-5-1 11,-5-4-14,-6-3 0,-6-1 5,-5-1-9,0-1 18,0 9 3,-13 1-3,-3 7 12,2 3-10,-1 7 0,1 0 6,6 8-4,1 15 3,4 4 4,3 4-6,0 0 7,0-6-11,3 1 3,10-7-1,3-2 2,-1-7-6,3-2 1,4-5-6,0-3-6,2 0-16,1-17-13,-9 4-58,-3-4-86,3-7-55</inkml:trace>
  <inkml:trace contextRef="#ctx0" brushRef="#br0" timeOffset="85063.8654">22928 6074 231,'7'-25'245,"-4"7"-183,-3 18-34,0 2-13,0 21-15,0 10 13,3 6 22,1 9-23,0 1 7,-1-1-18,0-1 3,-2-6-4,-1-1 4,2-10-5,-2-5 1,1-7 0,1-7-2,2-7 1,2-4-3,3 0-17,4 0-11,2-10 23,-5-1-31,2-1-81,0 0-102</inkml:trace>
  <inkml:trace contextRef="#ctx0" brushRef="#br0" timeOffset="85250.8761">22917 6296 64,'-1'0'392,"1"0"-348,13 0-25,16 0-12,4 0 1,-3-7-8,-15 3-35,-2-2-101,-4 1-200</inkml:trace>
  <inkml:trace contextRef="#ctx0" brushRef="#br0" timeOffset="85536.8924">22655 6164 374,'-7'0'159,"6"0"-104,1 0-30,10-5-8,8-3-10,4 5-4,-2 1-6,-2 2 1,1 0-34,-12 2-10,1 5-81,-1 1-80</inkml:trace>
  <inkml:trace contextRef="#ctx0" brushRef="#br0" timeOffset="85700.9017">22872 6000 503,'-14'-12'92,"-5"3"-54,6 9-19,-3 0-19,5 16 0,6-5-14,1 3-47,4 5-153</inkml:trace>
  <inkml:trace contextRef="#ctx0" brushRef="#br0" timeOffset="85820.9087">23128 6637 181,'0'2'0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3:29:08.55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2060"/>
    </inkml:brush>
    <inkml:brush xml:id="br2">
      <inkml:brushProperty name="width" value="0.05292" units="cm"/>
      <inkml:brushProperty name="height" value="0.05292" units="cm"/>
      <inkml:brushProperty name="color" value="#EA700D"/>
    </inkml:brush>
  </inkml:definitions>
  <inkml:trace contextRef="#ctx0" brushRef="#br0">1139 675 55,'0'-4'152,"0"2"-111,0 2 14,0 0-16,0 0-8,0 0 4,0 0-16,0 0 13,0 0-12,0 0-3,0 0 13,0 0-25,0 0 4,0 0-3,0 0 0,0 0-1,0 0-5,0 0 1,0 0 0,0 0 2,0 0-3,0 0 1,0 0 7,-3 0-8,-1 5 1,-3 1 0,-4 5 5,0 2-4,1-1-2,-2 1 0,-1 1 5,1 3-8,-1-3 3,1 1 0,-3 4-6,0 0 11,2 1-5,-2-1 0,1 0 4,3 1-6,-1-2 2,0 2 0,1-2-4,1 0 8,-2 0-4,-2 1 0,3 0 1,-3 0-5,3 1 4,-2 0 0,0-1-2,1 0 5,2-1-3,3 0 0,0 0 4,-2-1-9,3 0 5,-1 0 0,2 0-2,0 1 7,0 3-5,-2 0 0,3 1 1,0 0-5,-1 0 4,1-1 0,1-2-2,2-3 6,-3-1-4,4-1 0,0-1 1,-1 0-5,1 0 4,0 3 0,-2-1-1,0 1 5,0 0-4,1 2 0,1-3 0,0-3-3,0 2 3,0 1 0,0 0-1,0-1 4,0 3-5,0 3 2,0-1 0,0 1-2,0 1 2,1-2 0,1 4 0,0-5 6,0-1-8,-1 1 2,1-2 0,0 0-2,-1-2 3,1 0-1,-1 1 0,3 1 4,-2-1-6,1 3 2,1 0 0,-3 3-1,2 1 2,0 2-1,1 0 0,-2-2 11,-1-1-11,1-1 0,-1-3 0,3-1-4,-2-3 8,1 2-4,0-1 0,1 1 2,1 3-3,-2 0 1,2 0 0,0 3-1,0-1 3,0-2-2,-1 2 0,0-3 3,-1 1-5,3 1 2,-3 2 0,2-1-2,0-3 3,-2 2-1,4-2 0,-4-2 8,3 2-11,-2 0 3,0-1 0,1 1 0,-2-1 2,2-1-2,-1 0 0,1-3 5,-2 0-9,2 1 4,0-1 0,0 1-4,0-2 10,0 3-6,2-1 0,-3 3 4,3-1-8,2 0 4,-3 3 0,3 0-3,-1 5 8,1-2-5,1 1 0,2-1 1,-2 2-3,-3-3 2,3-2 0,1-1-2,-1 2 11,0-3-9,0 1 0,1 2 4,-1 3-7,2-4 9,0 2-3,-1-2 0,-1 4 0,2-6-3,1 0 0,-2 1 8,2 3-11,1-1 8,1 1-5,3 1 0,-1 1 8,2 1-10,-2-3 2,2-1 0,0 0-6,-5-4 10,3-1-4,-3 0 0,0-2 5,0 2-5,-1-4 0,-1 1 1,-3-3-1,-3 0 3,-1-2-3,-2-3 0,-1 0 4,-2-1-6,0-2 2,0 0 0,0 0 11,0 1-6,0-1 6,0 0 1,0 0-5,0 0-1,0 0-6,0 0 0,0 0-1,0 0 5,0 0-4,0 0 0,0 0 4,0 0-10,0 0-7,0 0-26,-3 0 6,-6 0-33,-2 0 2,4-1-26,-1 1-94</inkml:trace>
  <inkml:trace contextRef="#ctx0" brushRef="#br0" timeOffset="611.0349">1221 3471 8,'0'0'28,"0"0"12,0 0-9,0 0 3,0 0 7,0 0 0,0 0 7,0 0-12,0 0-15,-1 0 4,1 0-10,0 0 3,0 0 17,0 0-20,-2 0 13,2 0 3,0 0-17,-1 0 14,1 0-17,0 0-2,0 0 5,0 0-7,0 0-6,0 0-1,0 0 6,0 0-3,0 0-3,0 0 0,6 0 4,8 0 0,2 7 8,4 2-12,1 2 6,-1-2-6,0 0 1,-2-2-1,-1 1 0,-4-1 6,-1-2-8,-4-1 2,-1 0 0,-4-1-3,-1-2 4,-1-1-1,-1 0 1,0 0 8,0 0-9,0 0 0,0 0 0,0 0 1,0 0-1,0 0-1,0 0-4,0 0-29,-1 0-4,-9-4-31,5 0-38,-2 2-8,2-2-34</inkml:trace>
  <inkml:trace contextRef="#ctx0" brushRef="#br0" timeOffset="1423.0814">1325 3497 178,'-8'-5'93,"-1"2"-28,6 1 12,-1 2-13,1-1-25,2 0-4,1 1-27,0 0-1,0-2-7,0 0 0,0 1-4,0 1 3,0-3-5,0-3 1,4-2 1,7-1 4,2 0 9,4-3-3,0 1-6,-2 0 0,-2 0 0,-1 4 0,-3-1 3,-3 2-3,-2 1 0,-1 3-3,-2 0-2,1 1 5,-2 1 0,0 0 0,0 0 5,0 0-5,0 0 0,0 0 6,0 0-10,0 0 4,0 0 0,0 0-1,0 0 7,0 0-6,0 0 0,0 0 3,0 0-10,0 0 7,0 0 0,0 0-5,0 0 9,0 0-4,0 0 0,0 0-6,0 0-1,0 7 3,0 5 4,0 2 13,0 2-11,0 6 8,0 0-10,0 1 1,0-3 5,0 0-4,1-2-1,1-5 1,0-4 3,-2-2-5,2-4 0,-2-2 0,1-1-7,-1 0 7,0 0 0,2 0-2,-2 0 4,0 0-4,0 0 2,0 0 0,0 0 5,0-8-2,0 2-1,0-7-2,0-1 8,0 2-10,-7 0 2,2 2 0,-2 1 0,3 3 2,-2 3-2,3 0 5,2 0 3,-1 3-5,2-1-3,0-1 1,0 2-6,0 0 5,0 0 0,0 0 0,0 0-1,0 0-1,0 0 2,0 0 0,0 0-6,0 0 6,0-8-15,0 2-35,0-4-125</inkml:trace>
  <inkml:trace contextRef="#ctx0" brushRef="#br0" timeOffset="2519.1441">518 266 27,'-5'-17'6,"3"5"-4,-3 1 6,2-2-6,1 2 16,-1-3 7,1 0 25,-2 1-3,3-4 9,-1 4-26,-1-1-26,0 2 11,-2 2 6,2 1 24,-1 4 5,1 1-17,-2-1 11,3 3 7,2 1-32,-3 1 10,1 0-26,0 0 0,2 0-5,-1 0 2,1 3 0,0 17 0,-2 8 6,-2 9-3,0 10-1,-2 6 0,2 3 1,-2-3 3,0-1-6,2-1 0,3-2 7,-2-5-10,3-5 3,-2-6 0,2-7-2,-2-10 7,0-5-5,2-6 0,0-4 2,0-1-10,0 0 4,0 0-16,0-2 13,0-15-29,0 4-39,0-3-32,0-5-74</inkml:trace>
  <inkml:trace contextRef="#ctx0" brushRef="#br0" timeOffset="3911.2237">421 254 238,'0'-26'59,"0"4"-38,0 9-12,0 5 27,0 3-26,0 1 4,0 2 12,0 1-24,0 1 16,0-2 2,0 1-11,0-2 10,0 3-19,0-2 2,0 2-2,3-1 2,4 1-2,-1 0 0,1 0-2,-2 0-7,2 0 7,-2 10-2,2 5-2,-2 4 12,1 1 4,0 3-1,-2-1-7,-1 2 18,3 1-18,-1-1 5,0-2-2,1 1 5,-2-1-12,2-2 2,0-7 0,-3 1-1,4-5 2,-3-4-1,2-1 0,-1-2-8,0-2 6,1 0-8,0 0 10,2-10 6,0-7-5,0-10 4,1-5-5,-1-4-7,-1 2 5,0-3-17,-4 4-2,2 5 13,-2 6 4,-1 6 4,-2 4 0,0 6 6,0 1-5,0 4 8,0 1 1,0 0 6,0 0-13,0 0-3,0 0 0,0 0-11,0 7 6,0 13-2,0 6 7,0 2 19,0 7-17,0 1 1,0 1 2,0-2-1,0 1 0,0 0-3,0-5 0,0-2 10,5 0-7,1-4-4,1-5 0,0-5 1,0-3-6,1-4 5,-1-6-6,1-2 1,0 0 1,4 0 3,0 0 1,1-10-9,2-14 4,4-3-21,-4-3-13,2-5-4,-4 0-23,-1 2-4,-5 9 15,-3 3 50,-2 5 5,-2 4 14,0 3 28,0 3 13,0-1-34,0 5 2,0 2 8,0 0-31,0 0 13,0 0-3,0 0 2,0 4-2,0 11-7,0 2 14,0 7 5,0 3-19,0 3 12,0 2-14,-5 1 3,1-2 10,0-1-14,1-6 12,-1-2-12,2-3 1,-1-9 7,1-2-7,2-5-1,0-1 0,0 1-6,0-3-7,0 0-8,0 0-5,0-8 8,0-6-19,0-5 35,0-9 1,0-1-28,0-3 18,0 2-14,0 2 0,0 3 24,0 9 1,0 4 0,0 2 13,2 0 0,3 4 13,-1-1-13,-1 3-6,1 0 15,3 1-17,0 3 8,1 0 6,1 0-19,-1 0 16,1 11-12,-1 7-2,0 1 15,-1 4-12,-3 1 8,3 0-5,0 3-2,-2-2-6,-2 0 0,3-4 0,-3-2 2,0-6 0,-3-3-2,2-3 0,0-1 0,-1-2-3,1-4-13,-2 1-10,0-1-5,0 0-31,0 0-19,0 0-97</inkml:trace>
  <inkml:trace contextRef="#ctx0" brushRef="#br0" timeOffset="4096.2343">847 620 251,'-6'-3'117,"4"0"-81,2 1 0,0-7-30,8-2-5,6 4 32,2-2-31,0 0 6,-9 2-8,0 7-54,-1-2-87</inkml:trace>
  <inkml:trace contextRef="#ctx0" brushRef="#br1" timeOffset="19596.1208">8657 1013 113,'-6'-8'94,"5"2"-57,1 4 28,0 2-27,0 0-11,0-2-25,0 2 2,0 0-8,0 0 3,0 0-6,0 0 5,0 0-38,0 4 4,0 3 36,0 0 0,0-1 2,0-1-1,0 0 1,0-2 3,0-2-2,0 1-1,0-2 5,0 0-2,0 0 26,0 0 2,-2 1 5,-1-1 12,-1 1-33,1 1 4,-2 0-11,0 0-2,-1 0 9,-1 1-9,-3 2-1,-3 1 14,-5 5-17,-3 2 3,-3 3-6,-6 7 7,0 4 8,-2 6-15,3 5 3,-3 6 9,3 5-4,6 5-6,3 4-3,3 4 7,5 3-2,6 2-3,0 3-2,3-1 0,3-7 9,0-4-9,0-4 0,0-2 0,0-6-4,0-3 6,5 3-2,5-3 0,-1-1 6,-1 1-8,4-1 2,-1-3 0,0-2-4,0 3 6,-1-3-2,2-1 0,-1 0 7,-2-1-10,3-1 3,-2-3 0,1-1-2,3 0 3,0-1-1,-1-1 0,1 2 5,0 0-7,1-2 2,0 1 0,0-2-4,0 3 6,0-4-2,0 2 0,-1-2 5,-1-1-7,-2-3 2,2-4 0,-2 0-7,1-2 8,-2-1-1,2-1 0,-2-1 3,-2 1-4,4-1 1,-2 1 0,-2-2-1,2 2 3,-2-3-2,-1-2 0,-3-4 7,-1-1-9,1-2 2,-4-2 0,0 0 11,0 0-9,0 0 6,0 0-8,-3-4-2,-1-19-31,0 8-54,1-8-65,3-8-249</inkml:trace>
  <inkml:trace contextRef="#ctx0" brushRef="#br1" timeOffset="21447.2267">8295 1039 115,'-4'0'117,"-2"2"-42,2-1-16,0-1 0,1 0-5,3 0-32,0 0 9,0 0-20,0 0-10,0 0 0,0 0-1,18 0 0,7-3-1,7-10 6,5-4 10,3-3-15,0-1 3,0-1-2,-5 4 4,-5-2-5,-3 5 1,-3 3 5,-9 1-10,-5 4 4,-6 3 0,2 0-4,-5 3 8,-1-1-4,0 2 0,0 0 6,0 0-8,0 0 2,0 0 0,0 0-1,0 0 4,0 0-3,0 0 2,0 0 8,0 5-14,0 4 4,-1 8 0,-2 3 4,-3 8-1,1 0 3,2 4-6,0-1 7,3-3-8,0-1 1,0-5 0,0-4-4,0-2 7,0-3-3,0-6 0,0-3 3,0 0-5,0-1 2,0-1 0,0-2-2,0 0 5,0 0-3,0 0 0,0 0 9,0 0-11,0 0 2,-4 0 0,-4 0 2,-5 0 2,-1 0-4,-1 0 0,-4 0 6,3-7-10,-3-2 4,1-1 0,0-2-7,1 1 9,4 1-2,0-1 0,0 2 5,4 1-10,2 3 5,0-3 0,2 4-3,1-1 3,3 3 0,1 0 0,0 0 1,0 1-10,0-3 8,0 0-3,4-2-1,7 0 10,3-3-5,3 0 0,2-1-4,1 0-2,-1 3 6,-1-1 0,0 1-11,-6 2 3,-4 4 8,-4 0 0,-1 1-10,0 0 2,-3 0 4,0 0 1,0 5-3,0 9 4,0 1 2,0 1 0,-1 3 6,-8-5 2,1-1-8,3-6 0,2-1 0,2-4 7,-2-2-8,3 0 1,0 0-1,0 0-9,0 0 7,0 0-2,7 0 3,3-2-1,2-8-1,-2-1-8,-1 3-4,-5 2 13,0 4 0,-2 0 3,-2 2 0,0 0 1,0 4-1,-6 9 6,-4 0-4,-2 3 14,1-7-16,2 2 9,5-6 1,1-2-3,-1-3-3,2 0-4,2 0 0,0 0 2,0 0-2,0 0 0,0-6 0,0-3-5,0 0 4,0-2 1,6-1 0,1 0-1,5 0 1,2-2 0,1 1 0,2-1 1,-1 2-5,-3 4 4,0 1-19,-7 4 11,-3 3-15,-3 0 7,0 0 7,0 0 9,0 2 9,-9 7 10,-2 3-7,1-1 12,0-2-19,3 0 11,3-4-14,0-1 6,2 0-10,1 1 2,1-1-12,0 0 6,0 3-34,0 2-14,0-5-42,0-1-58,0 1-49</inkml:trace>
  <inkml:trace contextRef="#ctx0" brushRef="#br1" timeOffset="22551.2898">8833 344 287,'-4'-11'82,"1"0"-33,3 11 21,-3 0-36,3 0-21,0 11-13,-1 17-2,-2 10 2,0 5 20,0 9-16,0 1 16,-1-6-20,0-7 2,-1-3 5,2-6 1,-1-7-8,3-5 0,1-4 1,-2-6-6,2-4 5,0 0-5,0-5-1,0 0-36,0 0 11,0-2 1,0-14-42,0-8-2,0-5 1,0-4 31,0 0-1,0-3 7,0 1 36,3 0 3,-1 3 14,1 1 20,-1 2-19,1 1 35,1 8-12,-1 6-29,0 2 19,0 4-9,1 3-2,-1 5 12,-1-2-25,3 2-4,1 0 2,1 0 3,4 0-7,-3 0-1,4 15 0,-2 7-1,0 4 2,-2 2 10,0 0-4,-1 6-3,-1-2 2,1-5-6,-1-2 2,-2-3-1,1-3 2,2-7-3,-2-2 0,0-5 4,0-2-9,2-3 4,0 0-11,3 0 12,0-12 2,2-8 14,-1-6-16,2-6-8,-3 1 6,-1-1-5,-3 3 7,0 4-3,-3 6 7,-2 6-3,-1 4 17,0 3-8,0 6 21,0 0-20,0 0-6,0 0 1,0 0-6,0 2-3,0 11 3,0 11-11,0 8 11,0 6 1,0 8 1,0-3 17,0-2-13,0-4 4,0-2 1,0-5-2,0-4-1,0-4-2,0-5-5,0-4 12,0-5-10,0-5-1,0-1-2,0-2 6,0 0-12,0 0 6,0 0-15,0 0 1,0-5-38,0-3-76,0-1-86</inkml:trace>
  <inkml:trace contextRef="#ctx0" brushRef="#br1" timeOffset="23028.3171">9252 693 249,'1'-1'83,"-1"-3"-5,0 3 3,0-3-49,0-1-13,0 2-4,0-1-11,0-1 4,0 2-1,-1 1-2,-4 2 8,-4 0-10,-2 0-3,-2 0 1,-3 0 4,0 14-6,-1 3 1,3 5 0,4 2-6,3 1 6,6 0 0,1-2 4,0-2 2,0-4-7,11-3 1,7-4 0,2-4 3,1 0-3,3-6 0,2 0-1,-12 0-39,1-4-77,-4-8-267</inkml:trace>
  <inkml:trace contextRef="#ctx0" brushRef="#br2" timeOffset="33890.9384">988 5417 175,'0'-1'52,"-2"1"4,2-2-3,0 2-11,0-2 2,0 2-26,0-1 4,0 1 0,0-2-18,0 2 9,0 0-13,0 0 0,0 0-6,0 0 4,0 0-2,0 0-1,0 0-5,0 0 6,0 0 4,0 0 0,0 0 0,0 0 8,0 0-8,0 0 0,0 0 4,0 0-4,0 0 0,0 0 0,0 0 0,0 11 10,0 3-10,0 2 4,0 4 2,0-1 1,0-1-7,0 2 0,0-2 4,0 0 2,0 0-6,0-1 0,2 2 7,-2-1-8,2 0 1,-2 0 0,0 1 0,1 0 5,1-3-5,-2 1 0,1 0 0,1-2-4,-1-2 6,2 2-2,-2-2 0,2 2 4,-1 1-6,-1-1 2,2-1 0,-2 1-1,-1-2 4,2-1-3,-2 0 0,1 2 7,-1-1-9,0 1 2,0 0 0,0 2 3,0-5 0,0 2-1,0-3-1,0 1 10,0-1-15,0 1 4,0 1 0,0-1-1,0 2 4,0-2-3,0 4 0,2-3 4,-2-1-6,2 3 2,-1-1 0,-1 0-2,0 2 4,2-3-2,0 1 0,-2-2 9,0-1-11,1 2 2,-1-3 0,0 2-1,0-1 4,0 3-3,0-2 0,0 2 4,0 0-5,0-2 1,0 1 0,0-3-2,0 4 5,0-4-3,0 0 0,0 0 4,0 0-8,0-1 4,0-1 0,0 2-2,0-1 4,0-1-2,0 1 0,0-1 6,0 1-11,0 0 5,0 0 0,0 1-3,0-2 7,0-1-4,0 2 0,0-2 4,0 0-8,0 1 4,0 1 0,0 1-3,0 1 10,0-2-7,0 2 0,0-3 8,0 1-11,0-6 3,0 3 0,0-3 0,0 0 7,0-2-7,0 0 0,0 0 4,0 0-8,0 0 4,0 0 0,0 0-1,0 0 0,-1 0-5,-1-4-12,2-5-88,-2-6-40,1-7-121</inkml:trace>
  <inkml:trace contextRef="#ctx0" brushRef="#br2" timeOffset="37114.1228">1033 5471 106,'0'-3'70,"0"2"-30,0-1 11,0 2-4,0 0-5,0 0 7,-2 0-28,-1 2-13,-2 10 0,1 5 28,-1 2-17,1 5-14,0 2-4,-2 0 12,0 3-12,3 0 10,0 1-11,-2 0 4,3 0-4,-1-2 0,3-2 0,-4 2 1,3-4 3,-1-1-4,0-1 0,1 0 5,-1-1-9,2 1 4,0 1 0,0-1 3,-2 1 3,0-2-6,1-1 0,-1 0 5,1-2-10,-1-5 5,0 2 0,2 0-2,-2-4 6,2 2-4,0-1 0,0-1 2,0-3-7,0 1 5,0-1 0,0 1-1,0-2 5,0 2-4,0 1 0,0-1 3,0 1-8,0 2 5,0-1 0,0-1-1,0 1 7,0-1-6,0 1 0,0-4 0,0-1-4,0 2 4,0-2 0,0-2 0,0 2 3,0-1-3,0 3 0,0-1 0,0 3-5,0 3 8,0-2-3,0 2 2,0-2 8,0-3-13,0 0 3,0-4 0,0 2-2,0 0 3,0-1-1,0 3 0,0-1 5,0-1-6,0 2 1,0-3 0,0 0-3,0-2 6,0-2-3,0 2 0,0 2 3,0-4-5,0 4 2,0-2 0,0 0-3,0-2 5,0 2-2,0 0 0,0-1 4,0 1-7,0 1 3,0-3 0,0 2-3,0-2 5,0 1-2,0-1 0,0 1 5,0-2-8,0 0 3,0 0 0,0 0-5,0 0 6,0 0-1,0 0 0,0 0-1,2-3 0,0-10 1,0-3 0,1-7 4,0-5-1,-1-4-3,3-1 0,-3-2-5,1-1 5,-1 3-12,-2 4 12,0 1-3,0 4 8,0 4-5,0 1 10,0 3-6,0-1 5,0 4-9,0-1 1,0 4 7,0 1-4,0 2 6,0 5-2,0-2-6,0 2 8,0 1-10,0 1 0,0 0 13,0 0-7,0 0 4,0 0-6,0 0 4,0 0-1,0 0-7,0 0 0,0 0-2,0 0 8,0 0-6,0 0 0,0 0 0,0-2-11,0-4 11,0-3-10,0 3 0,0-3-9,0 1 15,0-1-1,0-2-11,0 2 12,-2-3-14,-1 2 9,1-1 6,-1 2-15,-1 0 18,2 0 0,-1 2 0,2-3-3,-3 1 4,4 2-1,-2 1 0,2 0 1,0 0-6,0 0 5,0 1-6,0 1-1,0-5 4,0-2 3,0-2-1,4-2-16,1-2-13,2 1 2,-2 3-13,0-3 28,-3 4 4,-1 2 9,-1-1 6,0 2-1,0-2 3,0 2-7,0-1 4,0-2-6,0 0 2,-1 0-1,-3-2 0,2 1 4,-1 1-6,0-2 2,-3 0 0,3 3-2,0-1 2,-1-1 0,1 2 0,0 0-18,1 0 17,0 2-3,2 2 4,0 1-4,0 0 5,0 0-1,0 3 0,0 0 0,0-2-3,0 4 3,0-3 0,0 2-3,0-3 4,0 1-1,0 0 0,0-1 2,0 1-4,0-2 2,0 2 0,0 1-4,0-1 4,0-1 0,0 0-1,0 1-2,0 1 1,0-1 2,0 2 0,0 1 2,0 1 2,0-3 0,0 3 17,0 0-5,0 0 11,0 0-16,-4 0-3,-5 0 15,-3 6-13,-1 7 2,0 4-1,-2 5-5,0 5 17,3 3-11,1 1-1,2 0 12,-1-2-18,3-4 4,2-4-9,0-2 5,3-9-12,1-4 7,1-3 0,0-2-4,0-1 9,0 0-5,0 0 0,0 0-18,3 0 16,7-1-7,0-11 9,3-3-4,1-3-19,-1-2 16,-1-2-12,1-3-8,0 2 5,-3 0-18,-1-2 14,0 5 11,-2 1 6,-3 2 9,-1 2 0,-1 4 1,2 1 5,-3 1-6,2 2 16,-1 1-3,0 4-6,-2 1 16,0 1-1,0 0-10,0 0 5,2 0-14,1 0-3,0 9 8,4 4-1,0 2-4,-1 2 5,1 3-8,-2 1 10,2 0-7,-3 2-3,2-2 1,-1-2 7,0-1-9,0-2 1,0 0 0,-2-3-2,0-2 5,1 0-3,-1-3 0,-1-1 4,-1-3-7,-1-1 3,0 2 0,0-4-3,0 2 5,0-3-2,0 0 0,0 0-6,0 0 6,0 2-6,0-2 6,-1 0 13,-11 0 0,0 0-5,-5 0 0,1 0-4,-1 0 9,1 0-13,0 0 0,6 0 4,0 0-2,4 0 2,4 0-4,2 0 7,0-2-15,0 2 8,0-1-1,0-1-6,0 2 10,0 0-3,0 0 0,0 0 4,0 0-4,0 0 0,0 0 0,0 0 0,0 0 7,0 0-7,0-1 0,0 0 6,-4-1-5,0-1-1,-3 0 0,1 0-2,0 0 8,5 1-6,-1 0 0,2-4-4,0 2-5,0-1 3,0-4-6,0 3 7,0-1-4,7 1 9,-1 0 0,3 2 1,-1-2-7,0 1 6,2-1 0,2 1 5,2 2 2,-1-1-7,4 2 0,-1 1-2,1 1-5,-9 0-53,-1 0-112,0-1-144</inkml:trace>
  <inkml:trace contextRef="#ctx0" brushRef="#br2" timeOffset="38924.2263">1230 4696 129,'0'-4'129,"0"1"-61,0 2-2,0 1-31,0 0-3,0 0-27,0 0-4,0 10 1,0 11 3,0 4 19,0 7-4,-2 4-11,1 1 23,-3-2-28,4-1-2,-2-6 7,2-5-3,0-7-6,0-4 0,0-6 4,0-3-8,0-1 4,0-2 0,0 0-5,0 0-7,0 0 4,0 0-7,0-11-22,0-7-5,0-6-25,0 0-12,0-4 20,0-1-10,0 1 34,0 2 17,0 2 9,0 0 5,4 2 4,-1 3 14,1 3 9,-1 1-2,2 3 20,-2 3-11,1 2-13,-1 3 21,-1 4-15,1 0-3,1 0-2,0 0-16,2 4 31,-2 5-17,3 3-15,0 2 24,0 1-23,-3 2 3,3 1 6,0 0-8,-2 0 4,2-2-7,-2-1 1,0-2-1,-2-3 1,2-4-1,-1-2 0,0 0 2,0-3-3,1-1 1,2 0-3,-1 0-2,2 0 10,1 0-1,0-3-4,2-7-4,-1-6-5,0 0-14,-2-1-15,1 0 11,-2-3-1,-3 1 28,0 3 0,-2 1 2,-1 3-3,-1 3 2,0 2 2,2 2 28,-2 4-18,0 1 7,0 0-6,0 0-11,0 0-1,0 6-2,0 12 0,0 6 16,0 4-1,0 5 2,0-1-2,0 0-15,0-3 23,0-2-23,0-2 0,0-5 0,5-1 5,3-5-5,2-3 0,0-5 3,2-3-11,3-1 8,2-2-23,-2 0-5,1-8-33,0-8 3,-3 0 17,-3-3-2,-1 1 32,-5 0 7,-1 4 4,-3 5 33,0 0 0,0 5 24,0 2-11,0 2-19,0 0 7,0 0-30,0 0-4,0 15 0,0 3 9,0 8-1,-4 2 4,-3 1-9,2-3 14,0-5-16,0-4 3,2-5-1,1-4 4,2-6-7,-2 1 0,2-3 1,0 0-7,0 0 6,-1 0-8,1-3 7,0-10-52,0-4 40,0-3-4,0-2-4,0 1 6,3-2-1,2 2 12,-2 2-1,3 4 6,-5 1-3,2 6 2,-1 5 0,-1 1 13,2 2-1,0 0-1,0 0 6,2 2-14,2 9 18,3 2-21,-2 3 3,2 2 2,-1 0-4,-2 2-1,-1-3 0,-1 0 8,0-4-9,-3 1 1,-2-5 0,1-1-3,-1-2 4,2-2-1,-2-1 0,0-2-20,0 1-9,0 0-35,0-2-38,0 0-4,0 0-4</inkml:trace>
  <inkml:trace contextRef="#ctx0" brushRef="#br2" timeOffset="39075.2349">1643 5031 15,'-5'0'189,"2"0"-125,3 0 0,0 0-60,0 0-2,5 0 11,6 0-13,3 0 8,-6 0-8,-1 0-74,1 0-152</inkml:trace>
  <inkml:trace contextRef="#ctx0" brushRef="#br2" timeOffset="42513.4316">969 5411 91,'-5'0'90,"2"1"-80,3-1 0,0 0 12,0 0 0,-2 0 9,2 0-10,0 2 0,0-2 14,0 0-14,0 0 13,0 0-5,0 0-21,0 0 25,0 0-29,0 0-3,0 0-2,5 0 0,4 0 1,2 0 0,5 3 7,0-2-8,3 3 2,-1-3-1,2 3 0,1-2 7,-1 2-10,2-2 3,-2-1 0,1 1-3,-1 0 4,-3 0-1,-1-2 0,3 0 6,-1 1-7,-1-1 1,0 0 0,0 0-3,4 0 3,-3 0 0,1 0-1,-3 0 5,3 0-8,-1 0 4,4 0 0,0 0-4,3 0 5,-1 0-1,4 0 0,-5 0 4,0 0-5,-1 0 1,-2 0 0,-1 0-4,1 0 6,-2 0-2,-1 0 0,1 0 3,0 0-5,1 0 2,-1 0 0,2 0-3,7 0 6,-4 0-3,-1 0 0,0 0 2,-1 0-4,-1 0 2,-3 0 0,2 0-5,3 0 8,1 0-3,0 0 0,1 0 3,-3-1-6,-1-1 3,-1 0 0,-3-1-4,0 3 8,-1 0-4,2-1 0,1 1 5,2 0-11,1-1 6,5-3 0,-1 2-2,-2 1 6,2 1-4,-3-1 0,-1 1 4,0 0-9,-1 0 5,-2 0 0,2 0-3,-1 0 8,0 0-5,2 0 0,-1 0 3,0 0-7,0 0 4,-1 0 0,-1 0-3,0 0 9,1 0-6,-1 0 0,0 0 1,1 0-8,1 0 7,-2 0 0,0 0-1,0-3 7,-4-1-6,-1 2 0,-1-2 2,0 3-7,0-1 5,0-2 0,-2 1 0,3 1 5,-1 0-6,-1-2 1,-1 0 0,2 3-4,0-3 4,-2 0 0,1 4 0,1-3 2,3 3-5,0-3 3,4 3 0,-1-2-1,2 1 2,-2 0-1,3-2 0,-1 3 2,-2 0-3,2-3 1,0 3 0,3 0-1,0 0 2,0 0-1,2-2 0,0 2 4,0-2-7,-2 2 3,1 0 0,-4 0-2,2 0 3,-4 0-1,2 0 0,0 0 4,0 0-6,2 0 2,-1 0 0,1 0-4,2 2 7,1 0-3,-2-2 0,4 0 6,0 3-9,-2-3 3,3 1 0,-3 1-2,1-2 4,-3 2-2,0 0 0,-1 1 3,-2-1-5,0-1 2,0 2 0,-2 0-3,2-1 6,-1-2-3,1 0 0,-1 1 3,0-1-6,0 0 3,3 2 0,-2-1-2,0 0 4,2 1-2,-1 0 0,3-1 6,-1-1-13,2 0 7,0 0 0,-3 0-2,-2 0 7,0 0-5,-2 0 0,-1 0 5,0 0-10,0 0 5,-4 0 0,-2 0-5,-1 0 8,-1 0-3,-4 0 0,2 0 3,0 0-7,0 0 4,2 0 0,-2 0-2,1 0 8,1 0-6,-1 0 0,-1 0 1,-3 0-6,5 0 5,-2 0 0,1 0-1,-3 0 5,3 0-4,-1 0 0,-2 0 1,2 0-6,-1 0 6,3 0-1,-1 0 0,2 0 4,1 0-5,-4-3 1,2 0 0,-2 0-4,-3 2 6,0-3-2,-1 1 0,-3 1-3,2-3-1,-2-1-27,0 2-52,0-1-112,0-1 25</inkml:trace>
  <inkml:trace contextRef="#ctx0" brushRef="#br2" timeOffset="42652.4396">4504 5331 117,'-35'-4'40,"-1"-1"-25,13 1 37,3-1-15,3 2 4,6-1-13,2 0-28,2 2 0,3-3-7,2 3-38,2-2-49,-2 0-73</inkml:trace>
  <inkml:trace contextRef="#ctx0" brushRef="#br2" timeOffset="44435.5415">4342 5352 54,'3'0'47,"1"0"-24,-3 0 30,-1 0-10,0 0-20,0-3-9,0 0-10,0 0-6,0 2 2,0-2-18,0 3 18,0-2-7,0 1 7,-1-2 35,-3 1-35,4-1 13,-2 0-4,2 2-2,0-2 9,0 1-13,0 2 5,0-1 26,0-1-27,0-1 19,0 3-4,0-2-6,0 2 17,0 0-26,0 0 4,0 0 10,0 0-20,0 0 16,0 0-17,0 0 6,0 0-4,0 0-2,0 0 0,9 0 6,4 0 3,5 0-12,1 2 3,4 3 0,-1 1-1,1-2 5,1 2-4,-1 0 0,-3 2 8,0-4-11,-1 0 3,-1 1 0,0-1-3,-1-4 6,1 0-3,-2 3 0,-2-2 5,0-1-9,-2 0 4,-3 0 0,1 0-3,-1 0 7,-2 0-4,-1 0 0,-1 0 3,0 0-7,-3 0 4,0 0 0,0 0-7,-2 0 9,0 0-2,0 0 0,0 0-2,0 0-5,0 0 5,0 0-17,0 0 19,-11 4 0,0 3 8,-6-2-8,-1 4 7,-2-1-8,-2 1 1,-5 0 0,-1-2 0,1 2 5,-3-2-5,3 2 0,2-3 1,3-1-6,6 0 5,0-1 0,6 0-1,1-3 7,0 2-6,1 0 0,-1-3 1,-1 4-7,2-4 6,0 0 0,1 2-1,2-2 8,1 0-7,3 0 0,1 0 5,0 0-6,0 0 1,0 0-5,0 0 3,0-2-30,0-4 32,0-3 0,0 4-21,0-4 20,3 1-9,4 0 5,0-1 2,-3 1-15,3 1 17,-3 3-3,-1 1 4,-1 1-1,-2 2 5,0 0-4,0 0 7,0 0 2,0 0-3,0 0 0,0 0-6,0 0 19,0 0-17,0 0 13,0 0 4,0 0-13,0 0-6,3-3 0,4 3-9,1-3 8,2 3 2,1-3 4,1 1-5,-3 2 9,-1 0-13,1 0 4,-6 0 0,0 0-5,1 0 8,-1 0-3,0 0 0,-3 0 3,2 0-6,0 0 3,-1 0 0,-1 0-6,0 0 9,2 0-3,0 0 0,-2 0 3,0 0-8,0 0 5,0 0-1,0 0-5,0 0-4,0 0 1,0 0 7,0 2 2,0 0 9,0 2-9,0-1-7,0-3 3,0 0 8,5 2-2,4 1-1,4-1 6,0-1-7,0 2 0,-1-1 0,1-2 3,1 1 4,-6-1-7,-1 0 0,-2 0 0,-3 0-9,-2 0 7,0 0-12,-11 0 14,-4 0 1,-1 0 11,-3 2-12,6-2 7,0 0-9,4 0 2,2 0-20,6 1-18,-1-1-95,1 0-29</inkml:trace>
  <inkml:trace contextRef="#ctx0" brushRef="#br2" timeOffset="45123.5809">4259 4623 201,'-3'0'74,"2"-1"-33,1 1-1,0 0-22,0 0 7,0 10-20,-2 10 31,1 5 19,-5 7-55,1 2 26,-2 4-6,1 1-12,-1-2 15,2-4-15,0-4-2,0-8 2,3-6-2,1-2-6,-1-9 0,2 1-6,0-5-1,0 0-21,0 0-18,0 0-40,0 0-92</inkml:trace>
  <inkml:trace contextRef="#ctx0" brushRef="#br2" timeOffset="46386.6531">4223 4706 203,'0'-10'41,"0"-1"-9,0 5 34,0 3-34,5-1-10,1 0-17,3 2-5,-3 2 19,3 0-10,-2 0 8,1 0 1,0 3-13,-1 9 0,2 5-5,-3 1 3,1 2-3,-3-1 4,2 2-4,-2-3 0,0 2 5,1-1-7,-2-2 2,1-1 0,-1-1-2,0-6 5,1 0-3,-1-3 0,-1-3 4,1-3-6,1 0 2,0 0 0,3 0 0,2 0 5,-1-10-6,2-4 1,0-4-18,0 1 16,-3-4-22,-3-1 2,3 1 20,-2 1-25,-1-1 27,-1 4-4,0 2 5,1 3-5,-2 2 7,-1 6-3,-1 1 37,0 3-13,0 0 10,0 0-13,0 0-17,0 0-8,0 0 4,0 0-6,0 10 0,0 7 1,0 4 5,0 3 0,0 2 10,0 1-6,-1 1-3,1-3-1,-2-2 6,2-1 1,0-3-7,0-2 0,0-6 3,0 0-9,0-2 6,0-3 0,5-2-1,3-3-33,4-1 6,3 0-14,0 0-26,-3 0-7,1-9-42,-3 2 43,-3-2 51,-2 1 23,-4-1 6,-1 3 58,0 0-1,0 1 6,0 2-16,0 2 4,0 1 4,0 0-46,0 0-1,0 3-14,-6 12 0,-3 3 12,1 2-11,-2 3 8,4-3 0,-1-3 1,1-3-6,3-1-4,0-4 2,2-5-4,1-1 5,0 1-3,0-4 0,-2 0 4,2 0-9,0 0-2,0-9-20,0-5-2,0-4-12,5-4 18,2 1-13,0 2 1,2 0 30,-2 5 3,-1 2 2,-1 3 17,0 3-1,-3 1 21,2 0-2,-1 4-28,0-1 13,2 2-19,2 0-1,1 0 12,4 0-9,0 3 2,-3 10-1,4 0 3,-2 3 3,-1 3 0,-2-1-8,-1-3 4,-2-2-1,0-2-5,-3-3 0,1-4 6,-1-1-12,0-3 6,-2 2-8,0-2-8,0 0-34,0 0 10,0 0 9,0 0-30,0 0-40,0 0-6</inkml:trace>
  <inkml:trace contextRef="#ctx0" brushRef="#br2" timeOffset="46589.6647">4586 5029 161,'-9'0'62,"2"0"-17,7 0 17,0 0 7,0 0-42,0 0 0,0 0-27,10 0 0,6 0-4,0 0-2,-7 0-44,1 0-62,-2 0-169</inkml:trace>
  <inkml:trace contextRef="#ctx0" brushRef="#br2" timeOffset="58580.3506">4748 5409 91,'0'-4'37,"0"1"-37,0 1 2,0 1-2,0 1 0,0-1-1,0-1 1,0 2 0,0-2 7,1 2-4,-1 0 16,0 0-8,0 0-5,0 0 15,0 0-7,2 0 16,-2-1-2,2 1-23,-1 0 3,1-1-8,-2 1 0,2 0 2,-2-2 1,2 2-3,-2 0 6,0 0-6,0 0 27,1 0 2,-1 0 2,0 0 17,0 0-27,0 0 5,0 0-3,0 0-20,0 0 8,0 0-11,0 0 0,0 0-8,0 6 9,0 7-1,0 1 2,0 3 8,0-1-11,0 0 1,0-1 0,0 1-1,0-3 9,0 3-8,0-3 0,0 1 0,0 2-3,0 2 3,0 0 0,0 0-1,0 0 8,0 0-7,0-2 0,0-3 3,0-1-11,0-2 8,0 1 0,0-2 0,0 1 5,0 1-8,0 0 3,0 1 0,0-2-2,0-1 3,0 0-1,0 0 0,0 0 5,0 0-8,0 1 3,0 0 0,0-1-4,0-1 6,0 2-2,0-2 0,0 1 7,0 0-14,0-2 7,0 2 0,0-2-1,0 1 1,0-2 0,0 0-3,0 1 11,0 1-11,0 0 3,0 0 0,0 2-4,0-2 7,0 0-3,0-1 0,0-2 4,0 1-8,0 0 4,0 1 0,0-3-2,0 1 5,0 0-3,-1 0 0,1-1 7,0-1-11,0 0 4,0 2 0,0-4-4,0 2 8,-2 0-4,0-1 0,0 1-2,2-2-6,0 2 8,0-1 0,0-2 1,0 0 6,0 0-5,0 0-2,0 0 8,0 0-6,0 0-2,0 0 0,0 0 7,0-13-5,0 0-2,0-4 0,0-5 0,0 0-11,0-1 6,0-1 5,0 0-7,0-1 3,0-1 4,0 2 0,2-4-5,-2 4-2,0 2 7,0 1 0,0 1-3,0 2-4,0 2 5,0-1 2,2 0-5,0 0-6,-2 2 8,1-1 1,1 0-5,-1 3-3,-1-2 6,2 4 0,0-2-19,0 2 21,-1-1-18,-1 0 12,3 1 6,-1 1-14,0-1 14,-2 0 2,2 4 0,-1 1-2,-1 1 4,0 1-2,0 4 2,0-1 7,0 1-4,0 0-1,0 0-4,0 0 13,0-2-11,0 2-2,0-1 1,0 1 8,0 0-3,0 0-1,0 0-1,0 0 20,0 0-24,0 0 6,0 3-6,0 10 4,0 5-4,0 5 4,0 1-2,0-1 16,0 4-15,0-2-2,0-1 6,-1 0-1,-1 0-1,0-2-5,0-2 0,1 1-3,-2 0 8,1-4-5,2 1 0,-4-2 7,3 1-13,1-2 6,-2 0 0,1 0-4,-3 2 10,2-1-6,1-1 0,-1-1 6,0-1-9,2 0 3,0-3 0,0-1 10,0-1-2,0 2-8,0-3 0,0 0 5,0 0-8,0-1 3,0 1 0,0-3-2,0-1 9,0 0-7,0-2 0,0 1 2,0-1-7,0-1 5,0 0 0,0 2-1,0-2 7,0 0-7,0 1 1,0 1-19,0-1 4,0-1-30,0 0-48,0 0-89</inkml:trace>
  <inkml:trace contextRef="#ctx0" brushRef="#br2" timeOffset="59117.3813">4557 5958 218,'-1'3'60,"-1"-2"-10,2-1-6,0 0-13,0 0 10,0 0-28,0 0 6,0 4-7,0 1-9,2 1 28,9 3-23,2 0-5,-1 0 5,2 2 0,1 2-8,-2 0 0,0 2 6,-1 0-11,-2 0 5,0-1 0,-2-4-3,-1-1 11,0-4-8,-2-1 0,0 1 4,-1-3-12,0 1 8,-1-2 0,3 2-2,-3 0-17,4-2-22,-6-1-33,1 0-37,-1 0-14</inkml:trace>
  <inkml:trace contextRef="#ctx0" brushRef="#br2" timeOffset="61805.535">4742 6074 111,'-1'0'102,"1"0"-60,0 0 7,0 0 3,0 0-32,0 0 7,0 0-24,7 0 7,1 0-11,4 0 2,1 0 5,-1 0-6,-2 0 7,2 0-13,-4 0 6,1 0 0,-2 0-3,0 0-3,2 0 5,-4 0-10,0 2-20,-2-1 20,-1-1-5,-2 1 14,0-1-9,0 0 20,0 0-9,0 0 8,-5 0-1,-5 0-6,-2 0 1,2 0-2,0 2 16,3 0-13,3-2 8,2 0-9,2 2 4,0-2-6,0 0 0,0 0-14,0 0 10,6 0-16,0 0 8,-3 0 0,-2 0 11,-1 0-4,0 0 7,0 0-2,-3 0 21,-8 0-18,-1 0 3,-1 0 4,6 0-10,1 0 8,6 0-8,0 0-3,0 0-40,0 0-107</inkml:trace>
  <inkml:trace contextRef="#ctx0" brushRef="#br2" timeOffset="62425.5705">5209 5476 157,'0'-4'58,"0"0"-13,0 3 2,0 1-20,0 0 12,0 0-13,0 0-20,0 0 13,0 0-18,0 18 0,0 2 40,0 9-34,0 3 15,0 5-19,0-3 0,0 2 16,0-3-11,0-2 2,0-1-8,0-9 8,0-3-12,0-3 2,0-8 0,0-1-4,2-3 4,-2-2-5,0-1-12,1 0-29,-1 0 9,0 0-19,0-6-80,0-3-52</inkml:trace>
  <inkml:trace contextRef="#ctx0" brushRef="#br2" timeOffset="63137.6112">5230 5533 149,'3'-17'65,"0"2"-6,-2 10-12,2 1-2,0-1-28,-2 5 5,2-2 7,1 2-23,-1 0 5,0 0 1,4 0-10,0 2 12,0 7-14,1 7 0,1 2 10,-3 1-6,2 2 5,1 0-9,-1 0 7,0-1-9,1-3 2,-1-2 0,1-4 0,-3-1 7,3-5-7,-4 0 0,1-2 3,0-2-8,-2 1 5,2-2 0,0 0-2,1 0-3,0 0 5,-1-6-13,3-4-13,-2-2 23,-1-3-13,1-2-4,1-1 7,-3-2-10,0 0 7,-2 2-5,1-2 21,-1 5-6,-3 3 7,2 1-1,0 5 9,-2 1-7,0 5 24,0-2-7,0 2-15,0 0 10,0 0-13,0 0 7,0 0-5,0 15 9,0 4-12,0 5 26,0 5-24,0-2 19,0-1-20,0-1 7,0-1-7,0 0 8,0-1-8,1-3-1,6-2 5,-1 1-5,3-5 1,1-4-1,3-4 0,4-2-24,-1-4-8,5 0-34,-11 0-33,0-4-18,0-5 10</inkml:trace>
  <inkml:trace contextRef="#ctx0" brushRef="#br2" timeOffset="63692.643">5662 5728 37,'7'-14'73,"-4"-1"6,-3 11-15,0 3-1,0-1-11,0 2-24,0 0 5,0 0-26,0 5-6,-1 10 7,-6 4-5,-2 5 7,2 1 3,-2-1-8,2-3 20,2-4-20,2-1 3,-1-6-4,1-4 3,3-3-7,-1-3 0,-2 0 5,3 0-7,0 0 2,0 0-2,0 0-3,0-7-30,0-5 16,0-7-16,9-2 0,-2-1 11,3-2-30,-1 2 6,-3 0 39,1 6-29,-3 3 33,2 6 5,-5 3 25,1 2 26,-2 2-16,1 0-11,1 0-6,2 0-16,-1 0 11,0 4-6,3 9-7,0 3 26,-1 5-10,-2 3-5,0-1 5,3-2-13,-5-1-1,2-3-2,1-4 0,-2-3-1,1-4 3,-1 0-4,-2-3 1,0-2-27,0-1 5,0 0-29,0 0-14,0 0 18,0 0-57</inkml:trace>
  <inkml:trace contextRef="#ctx0" brushRef="#br2" timeOffset="63879.6537">5672 5852 119,'-7'-5'112,"3"0"-44,4 2-27,0 3-18,11 0-22,6-1 16,4 1-4,1-1-13,-10 1-5,0-2-85,-4 1-172</inkml:trace>
  <inkml:trace contextRef="#ctx0" brushRef="#br2" timeOffset="66108.7812">4732 6004 29,'-6'-2'29,"1"-1"-8,0 3 7,0 0 11,0-1-11,0 1 12,0-3-5,0 3-23,0 0 24,2-2-18,-1 2-1,1 0-9,-2 0-4,1 0-4,1 0 0,2 0-8,-3 0 4,2 0-7,1 0 4,-1 0 7,-1 0-21,-4 0 7,-2 0-8,-1 0 10,3 2 8,-5 2 6,3-1-2,1-1 17,2-1-15,2 2 26,1-3-3,3 0-7,-2 1 17,0-1-18,0 2 8,2-2 9,0 0-28,0 0 23,0 0-15,0 0-2,0 0 8,0 0-20,10 0 0,9 0 3,6-3 7,2-5-12,1 3 2,1-2 0,-1 1-4,-1 3 7,-4 1-3,3-1 0,-3 0 4,-3 1-12,0 1 3,-2-3-17,-3 4 21,-3-2-22,-3 2 16,-2 0 6,-1-1-9,0 1 4,-1 0 3,-1 0-12,-1 0 7,1 0-10,-1 0 14,-2 0-1,-1 0-12,0 0 16,0 0-6,0 0 7,0 0 1,0 0 6,0 0-3,-3 0 0,-5 3 1,-1 4 5,0 1-10,-4 1 0,3 2 2,-3 1 5,1 0-7,1 0 0,-1-3 3,4 0-9,1-3 6,2-3 0,3-1 0,1-1 8,1-1-8,-2 0 0,-2 2 2,1-2-1,-1 1-1,0-1 0,1 0-1,-3 0-8,5 0 9,-1 0-3,2 0-2,0 0-1,0 0-8,0-3-10,0-4 5,2-2-26,3 1 26,-2 0-14,0 3 4,-3 3 24,0 0 5,0 2 0,0 0 17,0 0-8,0 0 9,-4 0-14,-5 0 1,1 0 10,0 0-15,1 2 4,0 0 12,1 1-14,-3-3 14,-1 1-16,-2 2 0,1-3-3,-5 1 5,3-1-2,3 3 0,2-3 8,3 0-5,3 0 20,2 0-7,0 0 9,0 0-18,0 0-5,12 0-2,1-4 2,4 0-4,-2 1 2,-2 3 0,-1-2-7,0 2 10,-3 0-3,0 0 0,0 0 2,-1 0-7,1 0 5,-2 0 0,0 0-4,0 0 4,-2 0-4,-2 2-10,-3-1-17,0-1 30,0 2 1,0-1 0,0 2 24,-1-2-21,-8 3 7,0 0-10,-4 1 5,6-4-9,1 2 4,1-1 0,4-1-3,1-1 0,0 0 1,1 0-15,13 0 3,0 0 8,3 0-31,-2-3-1,-1-1 7,-6 3-17,-3 1 33,-3 0 7,-2 0 8,0 0 7,-7 0 26,-9 2 29,-1 6-29,-4-2-10,4-2 15,-2 1-16,4-4-11,3 1 7,0-1-16,4-1 1,0 0-3,2 0 9,0 0-13,-1 1 4,0 1 0,-1-2-6,3 0 8,0 2-2,2 0 7,1-2-3,2 0-7,0 0 3,0 0-20,15 0 19,-4 0-10,-1 0-41,3 0-101</inkml:trace>
  <inkml:trace contextRef="#ctx0" brushRef="#br2" timeOffset="66915.8273">5834 5671 276,'-3'2'65,"-1"-2"-12,4 1 15,0-1-38,0 1-5,0-1-12,0 0-11,0 2 16,0-2-15,0 0 2,0 0-5,6 0 7,13 0-7,5 2 1,7 0 4,5 0 1,1 1-4,-2 1-2,-1 0 0,-10-3 1,-2 2-7,-6 0 6,-6-1 0,-4 0-5,-2-2 10,-4 0-5,0 0 0,0 0 4,0 0-13,0 0-2,3 0-19,-2 0-12,2 0-74,3 0-121</inkml:trace>
  <inkml:trace contextRef="#ctx0" brushRef="#br2" timeOffset="67520.8619">6458 5492 169,'-3'-7'77,"-3"2"-13,3 2-6,0 2-4,2-1-2,1 2-29,0 0-10,-3 0-13,3 11 8,0 7-7,0 4 16,0 5-15,0 2 19,0 1-17,0 2 9,0-2-10,0-4 6,0-1-10,0-6 1,0-3 0,0-5-5,0-4 9,0 0-4,0-6 0,0 1-7,0-2 2,0 0-23,3 0-9,-2 0 5,2 0-21,-1-10 8,-1-6-110,1 6 63,-2-2 44</inkml:trace>
  <inkml:trace contextRef="#ctx0" brushRef="#br2" timeOffset="68200.9008">6456 5534 97,'2'-19'60,"1"0"-14,1 12 0,1 1-27,-2 2 15,2-1 0,0 3-2,0 2-6,4 0-23,-1 0 23,0 0-9,2 4-15,0 9 21,2 2-20,-2 3 3,0 0-1,2 1 4,-4 1-10,2-1 1,-1-1 0,-3-4-2,1 2 4,-2-3-2,0-2 0,-2-2 8,3-2-8,-3-1 0,0-3 0,2 0 0,0-3 2,0 0-2,2 0 0,1 0-1,1-1 0,1-15-18,-3 0-1,2-2 9,-2-2-12,-2-4 9,0 0 9,0 2 6,0 2-3,0 1 2,-1 4 0,-1 4-1,-2 4 5,1 2 4,-2 2 16,0 2-17,1 1 16,-1 0-10,0 0-6,0 0 9,0 0-12,0 0-3,0 0-1,0 3 3,0 10-3,0 8 2,0 3 4,0 4 30,0 0-35,0-1 10,0-1-4,0-2-1,0-2-5,0 0-1,0-2 0,0-1 2,0 2 9,0-7-11,10 0 0,6-4-5,2-4-4,4-6 5,-9 0-36,2 0-39,2-3-174</inkml:trace>
  <inkml:trace contextRef="#ctx0" brushRef="#br2" timeOffset="69217.959">4806 6145 128,'0'0'28,"0"0"-7,0 0-4,0 0 13,0 0-14,0 0-14,0 0 20,0 0-11,0 0 4,4 0-8,-1 0-1,2 3-12,0 0-3,0-2-51,-4 1 7,-1 0-18,3 1 0</inkml:trace>
  <inkml:trace contextRef="#ctx0" brushRef="#br2" timeOffset="69393.9691">4806 6145 33</inkml:trace>
  <inkml:trace contextRef="#ctx0" brushRef="#br2" timeOffset="70917.0562">4806 6145 33,'26'28'93,"-26"-28"-56,0 0 9,-3 0-15,3 0-12,-1 0-6,1 0-12,-2 0 10,2 0-10,0 0 7,0 0 15,0 0-19,0 0 19,0 0-3,0 0-9,0 0 5,7-1-15,3 0 0,2-3 0,1 4 5,4-1-6,1 1 0,4 0 2,3-2-5,3 2 6,4-2-3,3 0 14,4-2-10,-1 0 0,2 0-4,-4-1 1,-3 2 0,-7 1-1,0 0 0,-7 2 0,0-1 4,0 1-6,-1 0 2,2 0 0,0 0-2,0 0 3,0 0-1,0 0 0,-1 0 3,-4 0-3,-2 0 0,2 0 0,-1 0-4,-1 0 6,2 0-2,3 0 0,2 0 6,4 0-12,0 0 12,0 0-5,5 0 12,-3 0-12,-1 0 3,1 0 3,-1 0 0,-2 0-9,-1 0 2,-2 0 0,2 0-2,-2 0 5,0 0-3,2 0 0,-2 0 4,5 0-7,-5 0 3,3-2 0,0 2 15,1-2-11,0 1-4,-3 1 0,3-2 5,-4 1-8,1-2 3,0 1 0,-4 1-4,2-2 9,1 0-5,0-2 0,1 4 5,-1-2-10,1-1 5,1 2 0,0-1-3,0 1 9,-1 0-6,1 0 0,1 0 4,1 0-10,0 0 6,2 1 0,-3-1-3,0-2 10,-2 3-7,-1 1 0,-4 0 2,1 0-10,-1 0 9,3 0-1,-2 0 0,3 0 7,2 0-7,0 0 0,3 0 0,-4 0 1,2 0 0,-1 0-1,0 0 0,-3 0 6,-2 0-8,0 0 2,2 0 0,0 0-1,-2 0 5,2 0-4,3 1 3,-2-1 5,-1 0-9,1 0 1,-2 0 0,-1 0-3,-1 0 4,-1 0-1,0 0 0,1 0 5,0 0-7,4 0 2,-1 0 0,4 2-4,2 0 7,0-2-3,2 2 0,-4 0 4,0 1-7,1-1 3,-4 0 0,-2 0-4,1 0 6,0 1-2,1-3 0,-4 0 5,3 0-8,-3 0 3,3 0 0,-5 0-3,2 0 6,0 0-3,0 0 0,0 0 4,3 0-8,-1 0 4,2 0 0,2 0-3,0 0 7,-1 0-4,1 0 0,-2 0 4,-2 0-9,-1 0 5,0 0 0,0 0-4,-3 0 10,3 0-6,2 0 0,-1 0 4,0 0-9,1 0 5,0 0 0,0 0-4,-2 0 9,3 0-5,-1 0 0,-1 0 3,0 0-9,-1 2 6,1-2 0,-1 2-3,0 0 9,0 0-6,-3-2 0,2 1 2,-1-1-8,-2 0 6,2 0 0,0 0-1,-2 0 4,3 0-4,-5 0 1,3 1 0,-3 0-4,1-1 6,3 0-2,0 2 0,1-2 4,0 0-6,-1 0 2,0 0 0,-2 0-2,-3 0 4,-3 0-2,-2 2 0,-2-2 4,-1 0-8,-2 0 4,0 0 0,0 0-5,0 0 5,0 0-4,0 0-14,-5 0-72,-1 0-31,-1 0-80</inkml:trace>
  <inkml:trace contextRef="#ctx0" brushRef="#br2" timeOffset="72199.1295">8257 6058 117,'-2'-2'99,"0"1"-47,2 1-8,0 0 17,0 0-27,0-2-4,0 2 6,0 0-24,0-1 5,0 1-17,0 0 6,0 0 8,0 0-8,0 0-2,0 0 6,0 0 1,2 0-11,5 0 0,3 0 8,2 0-4,1 0-4,1 0 0,1 0 0,-1 3 6,3 0-6,-2 1 0,1 1 1,-2 1-6,2-2 5,-3 1 0,0 0 0,0 1 4,1 1-6,-2-3 2,0 2 0,-1-1-10,-1 1 10,-1-3 0,-5 0-2,1-2-12,-1 1 12,-2-1-8,-2-1 5,0 0-5,0 0 10,0 0 0,0 0 0,0 0-5,0 0 4,0 0 1,-7 0 0,-3 0 1,-2 0 3,-1 5-4,-2-1 0,-2 1 10,1 2-13,-3 0 3,0 1 0,-1 1-2,0-1 4,4-3-2,-3 3 0,3-1 6,2-3-9,4-1 3,4 0 0,-1 0 0,4-2 3,1-1-3,2 0 2,-2 0 6,2 0-3,0 0-4,0 0-1,0 0 17,0 0-14,0 0 1,0 0-3,0 0 9,0 0-19,0 0 9,0-1 0,0-2-2,0 0 5,0-2-3,0 1 0,0-2-2,2-1-4,4-1 0,1-1-2,0 1 4,-1 3-12,0-2 15,-5 4-1,1 0-3,-2 0 0,0-1 5,0 1 0,0-2 2,0 1 10,0 1-7,0 0 15,0 1-20,0 1 33,0 0-23,0 1-3,0-2 5,0 2-1,0-2-11,0 2 0,0 0 3,0 0 7,0 0-7,0 0 0,0 0-3,0-2 7,0 1-11,0 1 4,0 0 0,0 0-1,0 0 5,0 0-4,0 0 0,0 0 7,0 0-7,0 0 0,0-1 0,0 1 1,0 0-1,0 0-6,0 0-13,0 0-36,0 0 16,0 0-34,0 0-37,0 0 8,0 0 6,0 0 19</inkml:trace>
  <inkml:trace contextRef="#ctx0" brushRef="#br2" timeOffset="73003.1755">8350 6111 235,'-4'0'77,"1"0"-26,-1 0-13,1 0 8,1 0-36,0 0 9,0 0-10,1 0-5,1 0 12,0 0-16,0 0 0,0 0 2,0 0 0,0 0-4,0 0-1,0 0 2,0 0-10,0 0 11,3 0 0,1 2-6,-3 0 5,-1 0 0,0-2 1,0 2-6,0 5 5,0-3 2,0 2 8,-5 0 4,-1 0-6,1 0-7,3-5 0,0 3 0,2-1-3,0-2 3,0 2 0,0 0-2,12-1 8,6 0-5,2 0-1,2-2-16,-2 0 13,0 0-38,-6 0 6,-4 0 27,-9 0 0,-1 0 8,0 0 47,-11-3-20,-13 0 0,1-2-7,1 4 11,2-2-4,5 3-26,5 0 15,7-1-16,1 1 0,2 0-8,0 0 7,0 0-5,0-3 0,3 3-6,0 0 6,1 0 6,-4 0 0,0-1 0,0 0 6,0-1-6,0-1 6,0 0 2,-2 0-16,-1 2 7,0-1-37,1 2-53,0-1-114</inkml:trace>
  <inkml:trace contextRef="#ctx0" brushRef="#br2" timeOffset="74231.2458">6902 5411 130,'3'-5'148,"1"4"-95,3 1-36,5 0 11,1 0 1,6 0-21,1 15 13,0 5-11,-4 5-2,-2 6 21,-6 7-15,-2 3 9,-6 0 3,0-1-21,0 1 22,-4-4-17,-13-3-9,0-1 12,-3-2-10,-3-4-3,1-4 0,0-2-23,11-16-13,1 2-74,0-5-103</inkml:trace>
  <inkml:trace contextRef="#ctx0" brushRef="#br2" timeOffset="75018.2908">5254 5430 114,'-3'-4'133,"-2"1"-83,2 2-5,0-3-8,-3 4-3,-1 0-9,-4 0-22,-3 8 18,-2 13-13,-4 13 13,-6 9 24,0 9-35,-1 8 15,2 2-10,3 1-7,8-6-3,8-4-5,6-8 0,3-7-4,13-23-15,5-5-27,10-2-121</inkml:trace>
  <inkml:trace contextRef="#ctx0" brushRef="#br2" timeOffset="76135.3547">7041 5787 151,'0'0'140,"0"3"-126,0 0-7,0 0 8,4 3-12,8 0 39,2 1-18,4 1-24,5-1 13,2 1-13,3 0 0,6-1 18,1-1-12,3 0-6,0-1 0,0-1-9,-2-3 1,0-1 7,-1 0 1,-5 0-1,-1 0 6,2 0-5,-3 0 0,2-1 1,-2-5-2,1 0 1,-2 2 0,1 1 0,-1 0 4,-2 3-6,-2 0 2,1 0 0,0 0-3,-1 0 4,0 0-1,0 0 0,1 0 4,-3 3-6,3 1 2,-4 2 0,2-1-6,-2 2 10,2-1-4,-1 1 0,2-2 4,-1 1-7,0-1 3,-2-1 0,-1 1-6,-5-1 6,0 2 0,-2-1-4,-3-1 1,-2 1 0,0 0 3,0-3 0,-1 1-1,0-1 4,0 1-3,0 0 0,-2 1 3,0-3-8,-2 3 5,1 1-3,-2-1-5,3 0 11,-2 3-3,2-1 0,-2-3-16,2-3-83,0 0-154</inkml:trace>
  <inkml:trace contextRef="#ctx0" brushRef="#br2" timeOffset="79445.544">8637 6155 258,'0'-6'75,"0"0"1,0 3-25,-2 1-4,2 0-6,0 1-37,0-1 13,0 2-17,0 0 0,0 0-1,0 0 1,0-2 0,0 2 0,6 0 1,1 0-12,-1 0 9,-3 0-6,-2 0-1,-1 0 10,2 0-1,-2 0 0,0 0 3,0 0-5,0 0 2,0 0 0,0 0-1,0 0 6,0 0-5,0 0 0,0 0 8,0 0 5,0 0-9,0 0-1,0 0 6,0 0-2,0 0-7,0 0 0,0 0-1,0 0-7,0 0 8,0 0 0,0 0 2,0 0 4,0 0-6,0 0 0,0 0 2,0 0-7,0 0 5,0 0 0,0 0-3,0 0 9,0 0-6,0 0 0,0 0 2,0 0-11,0 0 9,0 0 0,0 0-3,0 0 11,0 0-8,0 0 0,0 0 1,0 0-5,0 0 4,0 0 0,0 0 0,0 0 0,0 0-3,0 0 3,0 0 0,0 0-7,0 0 9,0 0-2,0 0 0,0 0 3,-2 0-8,2 0 5,-1 0 0,-1 0-7,2 0 9,0 0-2,0 0 0,0 0 0,0 7-2,0 3 2,-1 5 0,-2 3-5,3 1 8,0 5-3,0-2 0,0-1 5,0-1-7,0 0 2,0 0 0,0-2-3,0 0 6,0 0-3,-1 0 0,1-1 4,0-1-7,0-3 3,-2 0 0,2-1-3,0-3 5,0 0-2,-1 0 0,-1 0 3,2-1-7,-4 0 4,4 0-2,-1-2-6,-1-3 7,1 1 1,-1-2 0,2-2 1,-2 2-10,1-2 9,1 0 0,-2 0-1,2 0 7,-2 0-5,2 0-1,-2 0 11,-1 0-13,2 0 2,-3 0 0,2 0-1,-2 0 1,4-5-2,-3-1-7,3-1-26,0-4 19,0-1-15,0-4 18,0 0 11,0-2-36,0-2 22,0 0-24,0 0-20,0 1 33,0-2-9,0 2 35,0 2-5,0 4 12,0 0 0,0-1 6,0 4-11,0 1 37,0 4-18,0-1 10,0 2-6,0 4-16,0 0 0,0 0 6,0 0-6,0 0 25,0 0-29,0 0 5,0 7 8,0 10-13,0 0 20,0 7-17,0-1-2,0 0 16,0 1-19,0-3 3,0 4 2,0-1 3,0-2-3,0 2-7,0-1 3,0-1 1,0-6 0,0 0-4,0-3 0,0-1 7,0-4-10,0 0 3,0-2 0,0 1-6,0-5 10,0 0-4,0 0 0,0-2 7,0 0-8,0 0 1,0 0 0,0 0 2,0-6-2,0-7 0,0-3-1,0-6-10,0-3 5,0 2-18,0-5-10,0 3 19,0 0-9,0 1 21,0 2 1,0 0-14,0 0 14,-1 1-2,-1 1 4,2 3 0,-1 1 4,1 0-4,0 4 0,0 2 9,0-1-10,0 2 1,0 5 0,0-1-3,0 1 6,0 1-3,0-1 0,0 4 7,0-3-2,0 1-5,0 0 1,0 0 7,0 2 0,0 0-8,0 0 0,0 0 4,0 0-8,0 0 4,0 0 0,0 0-3,0 0 6,0 0-3,0 0 0,0 0 0,1 0-8,5 0 8,-2 9 0,2 6 1,-3 3 10,0 2 2,-1 5-6,1 4 3,-3 0 3,0 0-11,0-2 5,0-1-6,0-5 10,0-1-11,0 0 0,0-7 3,0 0 2,0-4-3,0 2-2,0-5 0,0 1 9,0-2-10,0 1 1,0-1 0,0-1-4,0 1 4,0 0 0,0-1 0,0-1 11,0 1-13,0 1 2,0-2 0,-1-1-6,1-2 9,-2 1-3,2 1 3,0 2 7,0 1-10,-2 2 0,-1 2 1,3 2-3,-2-3 5,-2 1-3,4-5 0,0 0 4,0-1-5,0-3 1,0 2-11,0-2 8,0 0-29,0 0 1,0 0-21,0 0-50,0-3-6,0-3-28</inkml:trace>
  <inkml:trace contextRef="#ctx0" brushRef="#br2" timeOffset="79849.5671">8512 6548 144,'-3'-1'66,"2"1"-9,1 0 2,0 0 0,0 0-42,0 0 14,0 0-23,0 0 3,0 3 9,10 7 3,3 5-11,0 2 22,3 1-32,-5 2 11,4 0-11,-1 1 6,-2-2-3,-2-5-4,-2-2-1,0-1 0,-3-3 6,-1-4-9,-1-1 3,-2 0-12,-1-3 10,0 0-18,0 0-8,0 0-8,0-1-33,0-7-41,0 2-3,0-3 14</inkml:trace>
  <inkml:trace contextRef="#ctx0" brushRef="#br2" timeOffset="80654.6132">8574 6607 149,'-13'-6'74,"3"0"-42,3 4 10,6 2 1,-1 0-24,2 0 2,0 0-12,0 0-1,6 0-8,7 0 0,5 0 32,2 0-25,0 0-4,2 0 3,-2 0-4,-2 0-2,3 0 0,-5 0-10,-1 0 7,-5 0-1,1 0 1,-7 0-4,-2 0 11,-1 0-4,-1 0 0,0 0 7,0 0 12,0 0 5,0 0-16,0 0 12,-6 0-17,-4 5-2,0 1 2,-2 4 3,1-1 5,-3 2-6,-1 0 3,2-1 3,0-1-2,-1-2-7,2 1-2,3-2 7,3-1-11,-1-4 4,4 0 0,2-1 10,1 0 0,0 0-10,0 0 0,0 0 5,0 0-9,0 0 4,0 0 0,0 0-4,0 0 5,0 0-1,-2 0 0,-2-4-1,3 1-6,-2 1 7,-1-1 0,2 0 0,1 2 9,1 1-9,0-3 0,0-2 2,0 1-11,8-4 9,5 1-1,0-1-8,0 3 5,-5-1 1,-1 5 3,-6 1 0,1 0-9,-2 0 9,0 0 0,0 0 0,0 0 13,0 0-14,0 0 1,0 0 0,0 0-3,0 0 5,0 0-2,0 0 0,0 0 1,0 0-6,0 0 5,0 0-12,0 0 11,4 0-32,-1 0 3,-2 0-15,1 0-85,3 0-40</inkml:trace>
  <inkml:trace contextRef="#ctx0" brushRef="#br2" timeOffset="81550.6644">8974 5777 45,'-2'-2'165,"1"-3"-113,1 3 10,-2 2 5,2 0-43,0 0-5,0 0-19,0 16 0,0 5 32,0 3-11,-1 5 6,-1-1 1,-2 2-26,3 0 16,-2-1-15,-1-2-2,2-3 8,-1-1-4,2-5-5,-3-1 0,2-8 6,1 0-9,-1-3 3,2-4 0,0-1-7,0 1 1,0-2-6,0 0-13,0 0-51,-2 0-1,2 0-47,-1-4-12,1-3 16</inkml:trace>
  <inkml:trace contextRef="#ctx0" brushRef="#br2" timeOffset="82213.7023">8936 5936 117,'0'-21'87,"0"1"-27,0 9 12,0 2-19,0 1-26,0 0-11,0 4-11,3 1 9,0 1 8,1 1-14,-1 1 23,2 0-30,2 0 3,0 0-1,-1 1 6,1 10-9,0 2 0,-1 4 2,-1 0 12,0-1-13,2 2 3,-2 1 1,-1-5 4,-1-1-9,0-2 0,1-4 1,-3-1-3,2-3 3,0-1-1,1-2 0,1 0-2,2 0-4,2 0 6,-3 0-26,4-2 16,0-7-22,0-4 6,0-3 19,-1-3-35,-2 0 26,0-1-16,2 0 13,-5 3 15,0 2 8,-1 3-4,1 4 39,-4 2-13,0 3 18,0 2-23,0 1-7,0 0 9,1 0-23,-1 0 0,0 2 0,2 12-2,-2 5 2,0 8 11,0 1 2,0 6 13,0-3-26,0 1 11,0-1 2,-5-6-12,3-1 18,1-4-18,-1-5 4,0-3-3,2-3 2,0-3-4,0 0 0,0-2-6,0 3 6,0-6-38,2-1-29,5 0-70,1 0-192</inkml:trace>
  <inkml:trace contextRef="#ctx0" brushRef="#br2" timeOffset="82613.7252">9379 6154 68,'0'-8'156,"0"1"-90,0 3-15,0-4-24,0 2 13,-5 2-32,-2 0 6,-1 2 8,-4 2-19,-1 0 11,-2 0-9,-2 6-1,2 5 17,1 6-12,3 2-1,4 1 11,5 2-19,2 2 21,0 1-10,5-1-11,14-1 13,4-5-12,5-2-1,4-6 0,4-3-8,-16-7-19,2 0-95,-1 0-130</inkml:trace>
  <inkml:trace contextRef="#ctx0" brushRef="#br2" timeOffset="87588.0097">12791 511 179,'0'0'58,"-1"0"-20,-1 0 11,2 0-27,-2 0 5,0 0-14,2 6-11,0 4 36,0 5-5,0-1-16,0 6 10,0 2-25,0 7 15,0 5-6,0 1-3,0 3 17,0-1-20,-5-2 5,0-2 4,5-4-6,0-5-7,0-5-1,0-4 0,-1-2-2,1-6 4,0-3-2,-2 0 0,2-2-19,0-2-5,0 0-45,0 0-73,0 0-64</inkml:trace>
  <inkml:trace contextRef="#ctx0" brushRef="#br2" timeOffset="88950.0876">12793 631 182,'0'-9'88,"1"1"-34,1 3-27,2 2 10,0 0-29,2-2-7,-2 2 12,3 2-13,-5 1 12,1 0 5,-3 0-15,4 0 13,1 9-7,-2 5 11,5 0 13,1 6-30,1 3 9,-2-2-11,0 1 9,4-1-5,-4 2-4,1-4 0,-1-1 2,-1-5 6,-1 0-8,1-5 0,-3 1 4,0-5-9,0-1 5,-1-2 0,-1 2-2,3-3-4,3 0 6,4-10 0,2-9 0,3-10 0,4-5 0,0-5-6,-2 2-2,-4 3-39,-1 1 31,-4 5 3,-3 6 6,-3 6 4,-1 5 6,-3 5 1,0 1 29,0 3-18,0 2 4,0 0-19,0 0 0,0 7 3,-3 10 1,-5 3-4,-1 7 9,3 2-3,-1 2 1,2-1-4,0-1-1,3 1 9,2-4-10,0-1-1,0-2 4,0-1 4,0-2-14,10-4 6,1 0 0,0-4-5,1-3 5,3-3 0,0-2 0,0-4-7,2 0-4,-1 0-16,0-4-5,-3-10-11,0-1 1,-3-2 10,-3-2 28,-1 4 2,0 1 2,-5 2 7,1 3 10,-1 5 15,-1 2-8,0 2 6,0 0-7,0 0-22,0 0 10,0 3-11,0 12 3,-1 4 9,-8 3-7,3 3 6,-2-2 3,1-1-12,0-4 18,0 1-14,3-6-5,-2-2 4,2-3 2,0-1-7,1-4 0,1 0 5,2-3-10,0 0 5,0 0-8,0 0 4,0 0-16,0-6 15,0-8-21,3-2-25,4-5 34,2 0-8,-1 0-6,0 1 28,1 3-7,-1 1 10,-2 3 0,-2 1 3,1 4 9,-4 4 15,1-1 9,-2 3 13,2 2-42,-2 0 8,2 0-15,1 0 2,2 0-8,0 5 8,2 6-2,1 4 10,2 1-6,-2 4 2,1 0-6,-3 2 2,1-1 7,-2 0-7,-1-5-1,-1 2-1,1-3 5,-3-5-7,2 0 2,-3-3-9,2 0 6,-1-3-13,-1-1-6,0-3-13,0 0-56,0 0-23,0 0-12</inkml:trace>
  <inkml:trace contextRef="#ctx0" brushRef="#br2" timeOffset="89310.1082">13221 983 117,'0'-3'226,"0"-1"-139,0 1-53,7 3 10,9-1-4,4 1-39,3 0 8,3 0-9,0 0-10,-11 0-15,2 0-118,-2 0-171</inkml:trace>
  <inkml:trace contextRef="#ctx0" brushRef="#br2" timeOffset="89913.1427">13575 780 350,'0'2'102,"-1"-2"-40,1 1-4,0-1-35,0 2-3,0-2-19,18 0 10,7 1-11,7-1 0,1 2 0,2 1 10,-3-2-4,-6 2-6,-5 0 0,-6-2 6,-5 1-10,-5 0 4,-1-2-5,-4 1-1,0-1-10,0 0 0,0 0-9,0 0-43,0 0-43,0 0-112</inkml:trace>
  <inkml:trace contextRef="#ctx0" brushRef="#br2" timeOffset="90338.167">14055 610 219,'3'-15'79,"-1"5"-11,-2 7-15,1 1-3,1 2-1,-2 0-44,0 0-3,0 0-2,0 17-2,0 6 2,0 7 16,0 3 2,0 4 11,0 1-28,0-4 15,0-1-13,0-4 7,0-2-8,0-6-2,0-4 0,0-5 0,0-4 1,0-3-7,0-2 0,0-2-24,4-1 20,-3 0-29,1 0-7,0-4-20,-2-5-74,1-1-1</inkml:trace>
  <inkml:trace contextRef="#ctx0" brushRef="#br2" timeOffset="90918.2002">14073 683 152,'0'-32'94,"0"2"-42,0 14 9,0 3-5,7 3-19,2 7-10,-5-2-11,5 5-9,-6 0 12,2 0-17,4 0 3,-3 14 1,4 5 0,-1 4 11,2 2-10,-1 3-5,-1 0 5,-3-3-2,1-3-5,-2-4 0,0-5 8,0-1-11,2-5 3,-3-1 0,3-4-6,2 0 7,1-2-1,2 0 0,1 0-19,2-6 18,0-11-17,-3-2-8,-1-3 5,-4 0-2,-2-2 23,0 0 1,-3 6 5,-2 0 13,0 4 1,0 2-8,0 8 15,0 0-23,0 0 9,0 4-8,0 0 1,0 0-8,0 0 2,0 0 0,2 7-7,-2 7 3,0 9 4,0 1 0,0 3 6,0 0 7,0 2-12,0-1 1,0-2 4,0 0 6,0-4-12,4 0 0,2-4 9,1-2-8,0-3-1,3-4 0,4-2-1,1-1 6,-2-4-6,3-2 1,0 0-20,1 0 16,-11-4-24,3-5-18,-1-4-101</inkml:trace>
  <inkml:trace contextRef="#ctx0" brushRef="#br2" timeOffset="92185.2727">14809 740 203,'-1'0'161,"1"0"-98,0 0-1,0 0-9,0 0-44,6 0-9,14 0 5,3 0-5,4 0 10,2 0-7,-1 1-3,-6 1 1,-4 0 7,-1 0-12,-7 0 4,0-1 0,-6 1-4,0 0 3,-4-2-4,2 2-16,-2-2-53,0 0-30,0 2-109</inkml:trace>
  <inkml:trace contextRef="#ctx0" brushRef="#br2" timeOffset="92514.2915">14842 839 285,'-11'4'78,"4"1"-35,7-5 34,1 0-65,15 1 14,3 2 8,-2-1-25,2-1 26,-4 1-27,0 0 2,-2-1-9,-1 0 8,1 3-13,4-1 4,2-2-33,-9 0 4,0-1-80,3 0-96</inkml:trace>
  <inkml:trace contextRef="#ctx0" brushRef="#br2" timeOffset="93421.3434">15357 574 292,'2'-9'61,"-2"0"-24,3 9 5,-3 0 3,0 0-41,0 4-4,0 13-1,0 9 1,0 7 25,0 5-15,-1 4 5,-6-4 3,2 3-15,0-6 12,1-4-15,3-3 2,-2-6 2,3-5-1,0-6-3,0-2 0,0-2 6,0-6-12,0-1 6,0 0-14,0 0 11,0 0-24,0-6-3,0-9-42,0-4 1,0-4 31,1-1 27,1-4 10,-2 1-2,0-2-2,0 0 7,0 2 13,0 0-12,0 7 14,0-1 8,0 5 19,0 2 0,0 4 9,0 3 5,0 0-24,8 3-30,1-1 8,1 4-10,2-2 0,1 3-2,1 0 10,-1 0-8,-1 4 0,1 12-4,-2 1-4,1 4 9,-3 2-1,-1 0 3,0-1 7,-3-1-10,2-1 0,-4-2 2,4-2-5,-2-3 3,0-3 0,2-3 0,-3-2 4,3 0-7,0-5 3,-1 0-16,1 0 16,0-3-12,1-10 12,1-7 0,-2 0-16,1-5 14,-2 0 0,-3 0 2,1 1-6,1 4 12,-1 5-6,-4 3 22,1 4-20,1 5 19,-2 2-9,0 0-12,0 1 13,0 0-13,0 0 0,0 0-1,0 11-7,0 12 7,0 1 1,0 8 0,0 1 19,0 0-13,0-2 7,0-2 2,0-5-7,0-3-6,0-6-2,0-3 0,0-3 0,0-3 2,0 1-2,0-3 0,0 1 6,0-1-14,0 0 4,0 1-40,0-3 10,0-1-57,3-1-108</inkml:trace>
  <inkml:trace contextRef="#ctx0" brushRef="#br2" timeOffset="93813.3658">15907 922 189,'7'-6'146,"-2"0"-127,-5-2 23,0 1 8,0 1 9,0 0-36,0 1-23,-5 3 20,-6-1-20,-1 3 0,-2 0 2,-1 0 1,2 0-3,0 12 0,1 1 3,0 5-2,4 0 3,6 2-1,2 1 11,0-4-6,0 0-5,10 0-3,8-6 8,6-2-11,4-5 3,4-4-6,-13 0-15,0 0-95,3-7-166</inkml:trace>
  <inkml:trace contextRef="#ctx0" brushRef="#br2" timeOffset="94879.4268">12506 243 152,'-1'-6'99,"-1"1"-24,-1 3-24,3 2-10,-1 0 5,1 0-41,0 0-1,0 0-4,0 15-5,0 13 5,0 9 13,0 12 1,0 7 19,0 9-24,0 4 6,0 2 2,0 0-10,0-4 0,0-1-7,0-9 1,0-4 9,0-7-9,0-9 9,0-4-5,0-9 3,0-8-9,0-4 1,0-4 0,0-4-4,0-4 4,0 2 0,0-2 0,0 0-21,0 0 15,0 0-19,0 0-11,3-5 7,0-4-55,2-3-96</inkml:trace>
  <inkml:trace contextRef="#ctx0" brushRef="#br2" timeOffset="96618.5262">12534 269 106,'-2'-7'74,"1"0"-28,1 6 19,0-1 2,0 1-28,0 1 4,0 0-33,0 0 2,0-2-7,7 1 9,6-2-13,3 1 1,7-4 3,1 4 6,3 2-11,1 0 0,4 0 0,2 0 6,0 0-6,1 8 0,3 1 0,0-1-3,3-2 3,6 1 0,-4-4 0,3 1 6,-2 2-9,-5-2 3,-3 1 0,-3-3-2,-3 1 4,7-3-2,6 0 0,8 0 6,5 0-8,6 0 2,5 0 0,1-4-3,0 1 5,-7 2-2,-2-2 0,-4 3 6,-1 0-9,-6 0 3,-4 0 0,1 0-4,-2 0 7,1 0-3,-2 0 0,-4 0 4,3 0-10,-2 0 6,-2 3 0,-2 0-2,3-3 5,4 2-3,0 1 0,3-3 4,4 0-5,1 0 1,-3 0 0,-2 0-2,0 0 4,-3 0-2,-3 0 0,-3 0 5,0 0-8,0 0 3,-3 0 0,-1 0-4,2 0 7,-4 0-3,-1 0 0,2 0 2,-3 0-4,-1 0 2,0 0 0,1 0-4,4 0 9,-2 0-5,5 0 0,0 0 3,2 0-8,-2 0 5,0 0 0,-1 0-2,-6 0 6,-1 0-4,-4 0 0,-1-1 3,-2-2-9,-2-1 6,4 1-3,0 0-5,1 1-13,-1-2 15,-2 4-3,0 0-3,0 0 5,1-1 1,-2-3-14,3 2 5,3-2-4,0 1 12,2 0 2,-2 2-6,0 1 7,-3-5 4,-4 5 0,-1-2 4,-5-1 3,-4-1-6,-1-1-1,0 4 2,-3-4 12,3 1-13,2 1 2,2 3-3,1-4 5,1 0-7,0 1 2,1 1 0,-4 0-2,-3 0 3,-2 0-1,-2 1 3,-1 1 4,-1 0 5,-1-1 2,0 1 0,0 0 25,0 0-24,0 0-1,0 0 0,0 0-7,0 0-7,0 0 0,0 1 0,0 13-4,0 5 8,0 7-4,0 4 8,0 8-3,0 2 6,-4 3-10,-3-3 3,2 1 2,0-4-2,1 1-3,1-5-1,-1 1 7,1 1-7,-2-2 0,2 1 3,-2-3 2,0-3 2,2 0-7,0-3 0,0 1 6,2-1-7,-1-2 1,1 2 0,1 1-1,-2 1 5,2-3-4,0 0 0,-2-1 3,2 4-5,0-2 2,-2 0 0,2 0-3,-1-1 10,1-3-7,0-4 3,-2-1 5,2-5-11,-2-5 3,2-2 0,0-1-3,-1-3-11,-1 0-19,1 0-56,-5 0-142</inkml:trace>
  <inkml:trace contextRef="#ctx0" brushRef="#br2" timeOffset="98776.6497">12537 1090 198,'0'-2'63,"0"2"-35,0 0 17,0 0-25,0 0 0,0 0-12,0 9-2,0 5 27,0 4-22,0 2 12,0-1 11,0 2-32,0 0 9,0-1-9,-2-1 4,-2 1 5,1-3-6,3-4-5,-3-4 0,2-1 7,1-5-8,0-3 1,0 0 0,0 0 7,0 0-4,0 0 2,0 0 11,0 0-12,0 0 5,0 0-9,0 0 4,3 0-5,1 0 6,0 0-5,3 0 11,5 0-4,1 0 0,2 0-7,3 0 2,3 0 18,-3 0-20,-2 0 6,3-2-2,-4 1 7,2 1-12,1 0 1,7 0 0,4 0-2,4 0 5,8 0-3,0-2 0,6 1 6,-2-1-9,0 2 3,2-1 0,3 1-3,2 0 6,5 0-3,5 0 0,7 0 5,0 0-9,4 0 4,-2-5 0,-4 2-1,-7 0 4,-5 2-3,-6 1 0,-4 0 5,0 0-10,4 0 5,-3 0 0,5 0-2,1 0 6,-3 0-4,-3 1 0,-2 4 2,-3-1-8,1 4 6,-1-2 0,3-1-5,5 3 11,-3 1-6,3-2 0,-1 4 5,-3 0-11,-1-2 6,-4 0 0,-1-2-4,-4 3 8,-4-6-4,0 2 0,-1-3-2,-2-2-4,5-1 6,3 0 0,-3 0 0,2 0 7,0 0-7,-3 0 0,-4-1 1,1-2-8,1 2 7,-2 1 0,1-4-1,3 3 9,0 1-9,-1-1 1,-1-1 0,2 1-6,-4 1 6,-4 0 0,-3 0-1,1 0 2,0 0-2,-2 0 1,2 0 0,1 3-4,3 0 5,-5 1-1,1-1 0,-2-3 3,2 4-5,-3 0 2,1-4 0,1 0-6,-1 0 6,-2 0 0,-1 0-1,-2 0 3,-2 0-4,-3 0 2,0 0 0,1 0-5,-1 0 6,1-4-1,1 3 0,1-3 1,3 1-3,-3-1 2,2 2 0,-2-1-5,-1 3 7,0-3-2,-2 3 0,-2 0 3,-1 0-9,-3 0 5,0-1 1,-1 1-3,0 0 6,1-3-3,-1 3 0,2 0 5,0 0-7,0 0 2,-1 0 0,-1 0-3,-1-1 5,-2 1-2,0-2 0,0 2 7,0-1 7,0-1-1,0-1-5,0-2 11,0-6-15,0-5-4,1-2 0,6-5-15,0-7-1,1 1-36,-4 11-7,-1 2-53,-3 2-189</inkml:trace>
  <inkml:trace contextRef="#ctx0" brushRef="#br2" timeOffset="99225.6754">16725 622 320,'0'-5'107,"0"2"-81,0 3 41,-3 0-36,-12 24-8,-2 5 3,1 8-17,2 4 16,2 0-25,6-2 6,3-5 0,3-6-5,0-2-1,3-4 0,11-1-11,5-2 2,-7-12-37,1-3-32,2-1-119</inkml:trace>
  <inkml:trace contextRef="#ctx0" brushRef="#br2" timeOffset="99844.7108">16946 883 398,'0'-17'35,"0"-2"-9,0-3-15,1 3 21,8-1-16,-3 1-12,-1 1 3,-1 1-5,-4 4 13,0 4 3,0 1-16,0 2 13,0 3-11,0 3-2,0 0 8,0 0-9,0 0-1,0 0 0,0 0-8,0 5 6,0 7-3,0 3 5,0 1-6,0 3 11,0-2-5,3 1 0,-1 1 2,0-1-7,-1-2-5,1-3-8,-1-1 16,-1 0-12,2-2 14,0-3-3,-2-2-23,0 1 6,0-2-19,0-1 2,0-1 21,-7-2-5,-3 0 21,-2 0 6,-2 0-5,-2 0 23,0 0-17,0 0 0,5-2 12,2 1-12,5-1 19,4 1-5,0 1-17,0 0 22,0 0-26,10 0 0,8 0 9,-2 0-7,6 0 14,-2 0-16,-1 0 9,-1 0-8,-1 3-1,0-2-3,-11-1-19,0 0-101,0 0-119</inkml:trace>
  <inkml:trace contextRef="#ctx0" brushRef="#br2" timeOffset="100129.7271">17158 610 314,'-5'-10'119,"5"4"-87,0 6-6,4 0-13,10 23-6,3 3 10,1 9-11,-4 6 1,-6 1 19,-4 0-25,-4-3 10,0 0 7,0-4-10,-10-4-6,-12-1-2,-5-2-2,-6-3-3,12-16-36,1-2-84</inkml:trace>
  <inkml:trace contextRef="#ctx0" brushRef="#br2" timeOffset="105972.0612">12833 1861 174,'-3'-13'77,"-1"-1"-28,2 7-6,2 0 19,0 0-22,0 4 10,0 2-25,0-2-15,0 3 19,0 0-25,0 0 4,0 0-7,0 0 7,0 0-10,-1 0 2,1 0 0,-3 0-1,3 0 1,-3 0 0,0 4 0,3 9 2,-1-2-2,-1 5 0,2 2 3,0 1 0,0 1 1,0 2-4,0 1 0,0 2 9,9 1-12,-1-2 3,3 2 0,2-4-5,3 0 11,1-5-6,3-1 0,0-3 6,4-2-7,0-4 1,3-1 0,1-3 2,6-3 1,-1 0-3,-1 0 0,-2 0 9,-3-4-14,0-5 5,-6-4 0,-2 0-3,-1-2 3,-3-4-1,-1 2 0,-6-4-3,-3 1-2,-3 0 6,-2 2 0,0 1-6,0 0 4,-7 2 2,-3 4 0,-2 1 0,1 2 7,-1 4-7,0 1 0,-5 3 1,0 0 4,-4 0-5,-1 9 0,0 6 2,3 0-9,2 2 7,4-1 0,6 3-5,2 0 4,5 2 1,0 3 0,0 0 1,1 1-4,10 1 3,-1 1 0,1 0 2,-1 1 5,0-2-7,-2 0 0,1 1 3,-1-3-8,-1 0 5,1-1 0,-3-1-2,0 0 6,-1-4-5,-2-1 1,-2 0-1,0 0-12,0-3 11,0 1 2,-7 2-4,-5-1 10,-1-3-7,-3-3 1,3-3 0,-2-2 0,-2-5 2,2 0-2,0 0 1,0 0 10,1 0-11,2 0 2,3-8 0,1 1 20,1 1-15,4-1 10,0 1 8,-1 1-22,-1 0 11,4 3-14,-3-3 2,4 2-5,-2 1 3,2-1-8,0 3-8,0-4-44,4 4 6,6-2-97,6-1-242</inkml:trace>
  <inkml:trace contextRef="#ctx0" brushRef="#br2" timeOffset="106430.0874">13616 2505 247,'1'0'91,"2"0"-44,-1 0 10,-2-3-28,0-6-11,0 1 0,0-3-12,0 3-6,-10 1 8,-4 1-3,1 0 3,-5 4-8,-2 2 0,-2 0 0,0 0 5,0 0-5,2 8 1,4 5 6,3 2 3,4 4-10,5 1 0,4 3 5,0 1 2,0 0-7,16 1 3,0-5 5,4 0 6,2-2-8,4-7-5,0-9 1,3-2 7,2 0-14,3 0 5,-14-6-42,-2-3-7,-1 0-174</inkml:trace>
  <inkml:trace contextRef="#ctx0" brushRef="#br2" timeOffset="106814.1094">14045 2304 427,'-7'-2'78,"4"1"-52,3-1 12,12 1-30,14 0-1,4-3 1,8 2 2,1 0-11,0 0 1,-9 2 0,-3-1-1,-7 1 3,-6 0-2,-5 0 0,-4 0-5,-5 0-5,0 0-19,0 0-25,0 0-36,0 0-86,0 0-7</inkml:trace>
  <inkml:trace contextRef="#ctx0" brushRef="#br2" timeOffset="107232.1333">14041 2403 247,'-14'3'155,"7"-2"-87,7-1-20,0 0-20,0 0 14,11 0-35,8 0 7,1 0 10,9 0-23,4 0 18,0 0-18,2 0 1,-3 0 5,-3 0-3,-6 0-4,-6 0 0,-5 0 7,-4 2-15,-3 2 8,-2-2-26,-3-1-17,0 3-44,0-2-107</inkml:trace>
  <inkml:trace contextRef="#ctx0" brushRef="#br2" timeOffset="108409.2006">14808 1994 246,'-6'-3'117,"5"0"-56,1 1-28,0 2 10,0 0-23,0 0-17,0 0-3,0 4 6,0 9-6,3 3 8,4 4-3,1 1 1,4 1-6,-1 1 1,4 2 14,2-4-12,0-1 0,1-2-3,-1-3 7,-1 0-7,0-5 0,-3-1 2,-1-2 5,3-1-1,2-1-4,1-4 1,2 1 5,1-2-1,0 0-7,-1 0 2,-2 0 3,-1-10 3,-2 0-6,-3-1-2,-2-4 0,0 0-5,-3-2 5,-1-2-1,-4 0-7,0-1 8,-2 2 0,0 1 0,0 2 4,-4 4 0,-8 0-4,-2 4 1,-3 1-1,-1 4 5,-1 2-5,-1 0 0,0 0 0,1 9-8,1 6 8,3 4 0,2-1-3,3 4 10,3 0-7,5 3 0,2-3 4,0 3-9,0-2 5,0 0 0,0-4-2,9 2 5,1 0-3,3-3 0,-1 2 3,-1-2-6,2 2 3,-6-3 0,0 0-2,-2-2 7,-3-1-5,0-1 0,-1-4 0,-1 1-5,0-3 5,0 0 0,0 0-2,0-3 8,0 2-6,0 1 0,-10-4 0,-3 3 8,-4-2-7,-2 0 12,0-1 8,-1-2-16,1-1 8,2 0-13,4 0 5,1 0 0,4 0-1,3 0-4,0 0 0,2 0 7,3 0-13,0 0 6,0 0-24,0 0 15,0 0-38,7 0 3,0 0-15,6 0-84,2 0-44</inkml:trace>
  <inkml:trace contextRef="#ctx0" brushRef="#br2" timeOffset="108808.2234">15215 2532 271,'0'-1'140,"0"-1"-91,0 2-10,0 0 6,7 0-42,0 0-2,6 8-2,4 8 4,2-6-1,0 1-2,3-2 6,-2-2-5,-3-3 2,-1-4-3,-2 0 9,-4 0-2,-1-12-4,-3-1-3,-1-6 1,-5 0 9,0 4-8,0-3 16,-4 3 6,-9-2-23,-4 7 24,-3 2-20,-5 4-4,-3 4 4,-2 0-3,-6 0-2,2 15 0,2 2-10,7 0 1,8 2-20,14-5-11,3-4 8,0-4-61,13-2-138</inkml:trace>
  <inkml:trace contextRef="#ctx0" brushRef="#br2" timeOffset="109349.2544">15923 2325 159,'-17'-5'253,"4"3"-195,13-1 9,0 3-39,0 0-5,8 0-23,11 0 0,7 0 16,4 0-7,2 0 0,3 0-1,-3 0 0,-2 0-9,-5 3 1,-3-1 0,-5 0-9,-6-1 9,-3 2-14,-4-1-1,-3 1-32,-1-3-13,0 4-67,0-4-48</inkml:trace>
  <inkml:trace contextRef="#ctx0" brushRef="#br2" timeOffset="109625.2702">15924 2438 282,'-7'6'114,"7"-5"-47,0-1-34,22 0 13,4 0 7,0 0-35,0 0 15,-2 2-14,-3 1-10,-2-2 4,-2 2-10,0 0-3,-2 0 0,-2-1-1,4 2-2,-4 1-31,4-4-21,-10-1 7,3 0-85,0 0-143</inkml:trace>
  <inkml:trace contextRef="#ctx0" brushRef="#br2" timeOffset="110209.3036">16917 1833 177,'2'-10'147,"-2"3"-75,0 4 18,0 3-44,0 0-9,0 0-35,0 0 7,0 8-16,-12 13 11,-4 9-4,-3 5 26,-4 6-23,-2-1 8,3-3 0,-2-5-6,4-1 11,4-6-13,3-4-3,1-6 0,3-2 6,8-7-11,-3 1 5,4-4-26,0-3 16,0 0-25,0 0-2,4 0 8,8-3-16,4-10 4,2-3-25,-8 5-28,1-2 3,2-4 11</inkml:trace>
  <inkml:trace contextRef="#ctx0" brushRef="#br2" timeOffset="110708.3321">16867 1961 61,'15'-33'121,"-3"1"-24,-12 17-30,0 4-11,1 0 20,-1 5-37,0 1 0,2 4-22,-2 1-8,0 0 18,0 0-24,0 0 12,0 0-5,0 0-3,0 0-14,7 9 7,3 5 0,2 4 10,2 4-6,0-1-1,-1 1-3,1 1 7,-1-1-11,-3-1 4,0 2 0,0 1-4,2-2 8,-2 0-4,0-1 0,-2-3-1,1-1-5,-1-4 4,-3-4-9,-2 0 8,-1-2-11,0-3 10,-2-1 1,0-2-16,0-1 19,0 0-10,0 0 10,-10 0-4,-7 0 10,-3 0-6,-5 0 0,-7-1 8,-3-6-12,-4 1 4,-2 3 0,-1-3 6,5 2 3,10 0-6,8 2-2,5 1 8,11-2-8,3 3-1,0 0 0,0 0-3,13 0-16,-3 0-16,2 0-38,5 0-156</inkml:trace>
  <inkml:trace contextRef="#ctx0" brushRef="#br2" timeOffset="111545.38">16539 2422 138,'-8'-7'195,"0"-1"-119,3 4 6,0 1-43,1-1-3,3 4-20,-1-2-13,0 2 21,2-1-23,0 1 9,0 0 4,0 0-9,0-2 4,0 2-7,0 0-2,0 0 24,0 0-23,0 0 13,0-2-4,0 2 0,0 0-11,0 0 1,0 0 0,0 0-5,0 0 7,0 0-2,0 0 0,0 0 3,0 0-7,-1 0 4,1 0 0,0 0-3,0 0 9,0-3-6,0 2 0,13-2-18,22-1 8,12-1-6,13 1 16,12 2-1,5-1 5,1 3-4,-4 0 0,-4 0 5,-8 0-12,-9 0 7,-7 0 0,-8 0-7,-9 1 6,-9 3 1,-5-4 0,-5 6 4,-3-3-10,-1-3 6,-2 1 0,-1-1-6,2 0-3,0 0 6,-2 2-5,1-2-22,-3 0 29,1 3-26,-2 1-10,0-3-10,0-1-106,0 4-3</inkml:trace>
  <inkml:trace contextRef="#ctx0" brushRef="#br2" timeOffset="112007.4064">16660 2599 293,'0'-9'88,"0"-1"-13,0 9-20,0 1-17,0 0-17,0 0-17,0 13-5,0 11 2,3 8-1,2 6 28,-2 1-18,-3-1 16,0-3 1,0-3-22,0-5 8,0-5-13,0-6 2,0-3-3,0-4 3,0-2-2,0-3 0,0-3-25,0 2 8,0-3-29,0 0-20,0 0-57,0 0-107</inkml:trace>
  <inkml:trace contextRef="#ctx0" brushRef="#br2" timeOffset="112279.422">16693 2781 342,'-5'-15'91,"0"3"-23,5 5-33,2 3 4,18 2-33,8 1 7,6 1-10,3 0 2,-1 0-1,-4 0 6,-5 0-5,-11 0-5,-2 4 0,-6-1 10,-2-3-14,-5 2 4,1-2 0,1 0-7,2 0-10,0 0-16,-2 0-19,6 0-47,-6 0-7,1 0-42</inkml:trace>
  <inkml:trace contextRef="#ctx0" brushRef="#br2" timeOffset="112621.4416">17002 2620 311,'0'-13'93,"0"3"-27,0 9 1,0-1-36,0 2-13,0 0-7,0 0-6,0 5-6,0 14 1,0 10 0,0 3 7,-1 8-5,1 1 6,-2 0 5,-1 0-4,3 0 0,-2-3-6,0-7 2,1-2 19,1-8-18,0-6 2,0-8-4,0-3 3,0-4-8,0 0 1,0 0-27,0 0 10,0 0-45,0 0-9,-2-2-229</inkml:trace>
  <inkml:trace contextRef="#ctx0" brushRef="#br2" timeOffset="127242.2778">2710 10284 257,'-3'-12'73,"-3"0"-42,5 4 10,-1 3 10,1-2-23,-1 1 6,2 2-14,0 1-4,0-1 9,0 2-19,-2 0 14,2 2-16,-2 0 3,2 0-3,-1 0-4,1 0 0,-2 11-5,2 13 0,-1 7 5,-1 9 0,2 7 7,-2 3 1,2 0-7,0-5-1,0-2 6,0-2 0,0-3-6,0-2 0,0-3 2,0-2-4,0-4 2,0-7 0,-3-5 0,-1-5 6,3-3-6,1-6 0,0-1 3,0 0-16,0 0 12,0-9-10,0-9 9,0-6-37,0-1-3,0-5-4,0-1-25,3 3 3,0-2 3,3-1 25,-3 1 37,0-1-23,-1 1 7,-2 0-8,2 3 9,-2 0 18,1 3 0,-1 4 4,2 4 15,-2 2 14,1 4 22,-1 3-13,0 1 5,2 1-3,-1-2-30,2-2-4,0 0-10,0 0 10,1 2-8,-1 1 7,-2 1-1,3 3 18,-4 2-20,0 0 9,0 0-5,3 0-2,0 0-10,2 2 2,4 13 0,1 5 15,0 6-15,1 5 9,1 5 4,1-2-13,0 1 19,0-5-17,-1-4 1,-1-7-2,2-5 2,1-5-3,-2-2 0,-2-4 4,2-3-6,4 0 2,1-6 0,-1-16-7,3-5 7,-1-5-12,-3-1-1,-5 3 0,-3 3 11,-4 4 2,-3 2 0,0 3-1,0 0 3,0 0-2,0 2 0,0 2 8,0 2-10,0 5 2,0 2 0,0 5 2,0 0 3,0 0-6,0 5 1,0 14-13,0 7 13,0 4 15,0 6-8,0 3 6,0 3-9,0 3 5,5 4 6,0 1-14,0 0 22,-1-2-13,1-7-7,0-7 7,0-6-3,-2-9-7,2-7 0,-2-4 0,0-4-7,1-1 7,1-3-11,2 0-2,2 0-41,2-7 29,-6-4-33,3-2-86,1-5-89</inkml:trace>
  <inkml:trace contextRef="#ctx0" brushRef="#br2" timeOffset="127758.3073">3284 10523 350,'-6'-4'100,"5"0"-58,1 1-38,11 1 9,16-2-13,4 1 0,5 1 2,-1 0-2,-7 2 1,-2 0-1,-10 0 0,-5 0-2,-2 0-1,-4 3 2,-5 7-3,0 3 4,0 0 0,0 5 14,-10 3-4,-4 3-4,0 1 3,-3 6-9,0 0 3,0 1 3,3-6-1,2 1-4,2-6 1,1-5 7,1-2-9,5-5 0,1-4 3,1 1-5,1-4 3,0-2-1,0 0 0,0 0-7,0 0 7,11 2 0,1-2 0,1 1 13,4 1-12,-2 0 4,2-2-3,-2 0 9,0 0-15,-3 0 4,-1 0 0,-1 0-6,-3 0-11,0 0-10,-7 0-31,0 0-86,0-4-115</inkml:trace>
  <inkml:trace contextRef="#ctx0" brushRef="#br2" timeOffset="128136.329">3313 10706 317,'-11'-6'140,"6"-1"-85,5-1-26,15 1-23,11-3 14,4 1-15,4 5 3,-3-1-10,1 5 2,0-2-6,-2 2 2,0 0-54,-16 0-45,-1 0-69,1 0-21</inkml:trace>
  <inkml:trace contextRef="#ctx0" brushRef="#br2" timeOffset="128486.349">3721 10603 255,'-5'-5'136,"-2"0"-82,4 2-10,-1 2-8,4 1-5,0 0-29,0 0-2,0 4 0,0 18 4,0 6-4,0 4 21,0 2-14,0 0 14,0-6-20,6-2 1,2-5-2,-1-3 5,1-3-10,2-2 5,3-5-31,-6-7-5,2-1-78,3 0-78</inkml:trace>
  <inkml:trace contextRef="#ctx0" brushRef="#br2" timeOffset="128895.3724">4084 10552 449,'-13'-4'79,"4"0"-30,9-2-31,9 0-3,16 0-15,5-1 5,5 0 2,2 3-7,-7 2 0,-5 2-2,-5 0 2,-8 0-1,-6 0-1,-4 5-38,-2 7 11,0 1-26,0-5-33,0 1-59,-7-2-111</inkml:trace>
  <inkml:trace contextRef="#ctx0" brushRef="#br2" timeOffset="128908.3731">4146 10697 409,'-7'8'95,"7"-5"-61,0-3-20,10 0 12,10 0-3,4 0 10,-3 0-30,-1 0 9,-2 0-16,-5 0 4,-2 0 0,-1 0-5,2 5-27,-7-5-8,2 3-50,3-3-135</inkml:trace>
  <inkml:trace contextRef="#ctx0" brushRef="#br2" timeOffset="129298.3954">4810 10215 306,'-7'-12'103,"2"3"-40,3 6-15,2 3-5,-2 0-42,2 0 1,0 12-2,0 16 0,0 8 28,0 9-14,0 6 5,4 2 0,3 1-12,0-7 0,-1-5-7,-1-4 2,-2-7-4,0-7 4,1-6-2,-1-3 0,0-3-2,1-3-3,-1-2-4,1-4-23,-3-3 19,3 0-22,-1 0-8,-1-8-42,1-4-35,-1-3-162</inkml:trace>
  <inkml:trace contextRef="#ctx0" brushRef="#br2" timeOffset="130355.4559">4855 10297 253,'-5'-25'97,"0"2"-51,5 17 17,0 1-25,0 5-34,0 0-2,6 0 2,6 0-4,2 11 0,-3 12 5,1 5 6,0 6-1,1-1-4,-3-1 25,1 1-29,3-9 10,1-2-12,-2-6 8,-1-4-14,2-4 6,-2-3 0,1-5-2,-2 0 8,3 0-6,1-13 0,1-8-5,1-6 3,1-3-10,-1-3-2,-2 0 13,-1 1-29,-4 3 30,-4 6 0,-3 1 0,-3 8 11,0 0 1,0 4 5,0 2 2,0 2-10,0 3-3,0 0-6,0 3 6,0 0-13,0 9 6,0 16-8,0 10 7,0 8 4,0 5 20,3-2-15,0-2-6,0-7 8,5-3-5,1-8-4,3 1 1,2-6 6,5 1-8,0-6 1,1-4 0,-1-3-6,4-4 6,-4-5-11,1 0 3,0-3-20,1-12 23,-3-5-11,-3-1-7,-4 0 20,-4 0-7,-2 1 10,-3 5 11,-2 2-5,0 4 14,0 4-1,0 2-10,0 3 9,0 0-18,0 5-1,0 16-3,-2 6 8,-3 6-2,0 2 4,0 1-6,0-6 17,3-6-17,-1-7 3,2-6-3,1-4 7,-2-3-12,2-4 5,0 0 0,0 0-7,0 0-2,0-4 0,0-11 3,0-2-41,0-4 26,0-2-10,0 3-7,0-2 34,0 3 1,0-1 3,3 2 0,2 1 7,2 3 2,0 2-8,1 1 4,2 5 14,-2 1-14,4 4 11,-2 1-6,2 0-8,2 12 10,-1 8-8,-2 5 5,3 3 20,-3 1-27,1 0 7,0-2-8,-4-5 8,1-2-10,-2-2 1,-3-5 0,-1-3-3,-1-2-6,-2-5-3,0-1-3,0-1-23,0-1 10,0 0-40,0 0-55,-5 0-132</inkml:trace>
  <inkml:trace contextRef="#ctx0" brushRef="#br2" timeOffset="130712.4763">5555 10726 101,'-8'-4'277,"2"-1"-185,6 1-40,0 2-28,0-3-5,14 1-14,6 1-5,2-2 0,0 3-13,-11 2-40,-4 0-91,-5 0-202</inkml:trace>
  <inkml:trace contextRef="#ctx0" brushRef="#br2" timeOffset="132139.5579">2794 11694 59,'-4'-11'250,"-1"-2"-190,3 7-25,1 3 4,-1 1 31,0 2-45,0 0-2,2 0-6,0 0-14,0 14-6,0 15 4,0 6-1,0 7 35,0 4-33,0 0 3,4-2-2,1-4 4,0-6-6,0-5-1,-2-7 0,-1-4-3,2-7 5,-4-4-2,0-2 0,0-4-9,0-1 5,1 0-8,-1 0-9,0 0 13,2-7-27,-2-10-14,0-3-7,0-6 43,0-2 13,0-4-42,0-1-25,0 0 35,-2 2-36,1 1 67,-3 2-3,4 4 8,0 1 9,0 2 20,0 3 6,0 4 10,0 1-21,4 4-13,2 2 0,2 2-11,2 3 8,2 2-11,1 0-1,-1 7 18,3 10-15,2 6 19,0 4 12,-3 2-34,2-2 18,-1 0-4,-2-5-7,1-2-2,-4-6-1,2-4-4,-1-3 0,-1-2 1,2-5-4,0 0 6,1 0-3,-2-3 0,5-13 0,-1-7-9,-2-3-10,-2-1-28,0-1 39,-6 3-8,-3 6 16,-2 3 1,0 4 6,0 5 21,0 3 1,0 2-11,0 2 12,0 0-28,0 0-1,0 6-2,0 17-2,0 6 3,0 7 26,1 6-16,6 2 23,-2-3-21,2-1 8,-1-5 1,1-6-18,-2-4 1,1-8-4,0-7 0,-3 0-10,0-3 10,3-2-17,0 0-4,4-4-27,-5-1 9,1 0-58,6 0-78</inkml:trace>
  <inkml:trace contextRef="#ctx0" brushRef="#br2" timeOffset="132634.5862">3397 11900 323,'0'-5'46,"0"-2"-9,10 3-30,6-1 0,6 1 0,4-2-3,0 3-2,-3-1-2,-3 4 0,-3 0-3,-5 0 4,-5 0-1,-4 0 3,-1 0-1,-2 4 26,0 5-5,0 3-7,0 0 1,0 4-14,0 1 6,-5 3-4,-5 4-2,1 0 8,1 3-7,-1 1 2,3-7 4,2 1-3,3-6-7,1-3 0,0-2 4,0 0-7,0-2 3,0 0 0,0 2 5,0-2 1,7-2-6,7-1 0,4-2 4,2 1-8,0-2 8,-1-2-4,0-1 8,-4 0-2,-3 0-10,-2 0 4,-4 0-22,0 0 14,-3 0-23,-3-1-15,0-6-52,0 0-198</inkml:trace>
  <inkml:trace contextRef="#ctx0" brushRef="#br2" timeOffset="132985.6063">3445 12090 415,'-22'-3'103,"3"1"-65,19-2 7,0 1-24,1-3-19,17 2 4,8-2-5,2 0 1,6 1-2,-1 2-4,2 0-12,-1 3-26,-17-2-25,0 2-41,0-1-84</inkml:trace>
  <inkml:trace contextRef="#ctx0" brushRef="#br2" timeOffset="133407.6305">3809 11995 290,'-7'-9'91,"3"-3"-56,4 0-18,0 0-6,11 2-11,8 2-4,1 4-2,-1 4-3,-1 0-7,-4 0 11,-4 3 10,-2 9-5,-1 1 30,-3 2-16,-2 5 9,-2 1-11,0 5-3,0 1 11,-5 0-18,-5-2 5,0-2 7,1-5-14,5-6 16,1-4-16,3-5 0,0 1 0,0-2 2,0 2-2,7-1 10,6 1-7,0 0 13,2-2-15,3-1-1,1-1 1,3 0 7,2 0-15,7-5 7,4-10-25,5-5 5,-17 7-6,2-2-84,-1-2-146</inkml:trace>
  <inkml:trace contextRef="#ctx0" brushRef="#br2" timeOffset="133817.6539">4430 11902 471,'-9'-3'39,"8"0"-2,1-2-4,1 2-33,20 1 0,6-3 2,5 5 3,1 0-5,-1 0 1,-2 0-1,-7 0 0,-7 0-35,-9 10-18,-7-3-51,0 0-22,0 3 21</inkml:trace>
  <inkml:trace contextRef="#ctx0" brushRef="#br2" timeOffset="133828.6545">4453 12028 0,'-16'7'425,"0"-3"-335,15-4-32,1 0-21,0 0-16,0 0-5,0 0-14,5 0-2,8 0 3,5 0 6,1 0-10,3 0 1,2 0-26,4 6 4,0 0-27,-11-1-27,1-1-54,4-1-130</inkml:trace>
  <inkml:trace contextRef="#ctx0" brushRef="#br2" timeOffset="135658.7592">5240 11496 151,'-6'-4'188,"5"4"-117,-1 0-47,2 2-14,0 17 5,0 12 7,0 6 22,2 7-7,2 4-25,2 0 15,-5-1-12,1-3-14,-1-5 22,1-6-16,0-6 4,1-7-9,-1-8 4,-1-5-9,1-4 3,0-3-15,-2 0 11,0 0-19,2 0 13,-1 0 8,-1 0-20,0-9 18,2-9 1,-2-4-15,0-8 8,0-4-9,0 0-14,0-3-37,0 3-12,0 4 19,0 2 63,0 6 8,0 4 70,0 2-35,0 1 5,0-1 1,0 3-44,7 1-2,3 3-3,2 3 0,-2 6-3,0 0 8,-2 11-5,0 13 15,4 6 10,-2 3 9,0 0-25,2-1-8,-1-4 2,1-5 3,-1-3-6,2-5 0,-2-2 0,0-4-4,-2-2 4,1-2 0,2-2-4,-2-3 3,5 0 0,-2 0-5,4-12-12,4-6 18,-5-4-19,3-4 0,-6 2 9,-2-2-22,-4 2 25,-5-1 4,-2 0 3,0 3 9,0 0-3,0-2 0,0 4 8,0 2-8,0 3 14,0 7-10,0 2-7,0 4 23,0 2-26,0 13-1,0 14 1,0 11 5,3 8 12,2 6-17,2-1 4,0 0 8,0-8-12,-1-4 7,1-8 12,-1-8-12,1-8-3,-4-6-4,4-4 0,0-2-4,3-2 9,2 1 3,7-1 12,7-1-16,4 0 0,5 0-4,0-1 0,0-11-5,-4 1 2,-7 3-1,-7-1 3,-7 5-16,-5 0 16,-5-4-1,0-1 2,0-4-4,0-4-2,0 0 6,-4 2-1,-2 2-5,-1 4 3,2 3 3,2 1-14,0 3 3,1 2-22,2 0 1,-2 0-34,2 0-22,0 2-7,0 5 15,0 1 4,0 0 30,0-2 36,0-4 10,0-1 29,0-1 15,0 0 21,0 0-10,2 0 13,0 0 8,-1-1-59,-1-4 5,2 1 25,-2 4-19,0 0 6,0 0-24,0 0-5,0 1 8,0 14-8,0 3-2,0 4 6,-2 2-6,1 0 16,-3-1-12,-1-3 2,0-2 4,1 0-6,1-2-7,-1 1 0,1-3 2,-1-1-6,2-4 4,1-4 0,-2-1-1,3-1-28,0-3 15,0 0 6,0 0 5,0 0-5,0-4 3,0-12-1,0 0 0,0-4-16,0 1 19,0 0-3,0 6 6,0 0-3,0 1 7,0 3-4,0 1 2,4 0 4,-1 2-9,3 3 3,-2 3 0,5 0-7,-3 0 8,4 0-1,0 6 2,0 8 7,4 1-9,-2 2 4,3 1-3,-2 1 16,2 2-16,-1 1 3,-3-2 6,2 2-5,-3-2 9,1 2-14,-1-3 0,-2-1 8,-2-1-6,-2-2-2,1-3 0,-2-3-6,-1-3-7,0-2-13,-2-2-3,0-2 9,0 0-24,0 0-47,0 0-128</inkml:trace>
  <inkml:trace contextRef="#ctx0" brushRef="#br2" timeOffset="136019.7799">5895 12117 405,'-20'-4'90,"6"0"-51,14 4 2,0-3-41,0 3 0,18 0-1,4 0 1,5 0 1,5 0-1,0 0-30,-17 0-6,-1 0-77,2 0-83</inkml:trace>
  <inkml:trace contextRef="#ctx0" brushRef="#br2" timeOffset="136443.8041">6346 11923 311,'-5'-3'176,"2"0"-150,3 1-1,0 2-20,20-3-1,3 2 8,4 1-10,0 0 1,-4 0-3,-4 0 6,-6 0-12,-3 0 4,-3 0-15,-2 0 9,3-2-26,-6 1-26,1-3-33,2-2-125</inkml:trace>
  <inkml:trace contextRef="#ctx0" brushRef="#br2" timeOffset="136841.8269">6702 11628 360,'-5'-10'78,"0"4"-58,5 6 14,0 0-17,0 7-12,0 16-5,9 5 6,-2 7 27,0 6-12,-3-3-6,-2 0 17,-1-5-18,-1-1 2,0-7-5,0-2-7,2-6-3,0-4-1,-1-2-5,1-3 3,-2-1-39,0-1 20,0-1 6,0-3-9,0 0 1,0-2-23,0 0-12,1-4 20,3-7-59,-2-2-28,-1-1 42</inkml:trace>
  <inkml:trace contextRef="#ctx0" brushRef="#br2" timeOffset="137344.8556">6727 11769 79,'-6'-28'116,"-1"0"-28,7 12-76,0 3 3,0 1-1,0 1-12,1 3 13,8 3-9,0 0-6,-2 2 11,3 3-4,0 0 3,1 0 0,-1 2-8,0 15 14,0 1 6,-3 6 17,-1 1 7,3-1-31,-5 1-3,3-3-1,0-2-6,-2-4-1,0-2-4,1 1 0,0-3 17,-2-2-15,3-3 0,0 1-2,1-3 1,4-3-4,2-2-6,1 0-14,5 0 23,0-1 1,0-13-1,-2-2-5,-1-4-25,-4-1 3,-3-1-19,0-2 19,-5-2 26,0 1 2,-2 1 3,-1 2 19,0 6-18,0 2 29,-2 6-15,0 4-15,0 1 4,1 3-6,1 0-2,0 0 0,1 5 1,-1 10-1,0 3 8,-1 4 15,-1 3 6,0 0-25,0 3 7,0-3 9,0 0-12,0 1 3,0-2-11,0-2 3,0-2 0,0 1 2,7-3-5,1-1 0,2-2 1,5-2-3,2-1 2,1-1 0,2-4-3,-1 0 8,-4-5-5,-2 0 0,-4-1 2,-5-1-3,0 0 2,-4 0-1,0 0 11,2 0-5,2 0-3,3 0-3,5-7-25,-5 1 2,1-3-55,0-3-234</inkml:trace>
  <inkml:trace contextRef="#ctx0" brushRef="#br2" timeOffset="142292.1386">21112 426 330,'-19'-2'50,"5"-4"-24,8 4 44,3-1-30,0 2 2,-1 0-23,4 1-18,0 0 29,0-2-21,0 2 3,0 0 3,0 0-6,0-2-9,0 2 0,2 0-8,18 0 0,9 0 9,5 0-1,10 8 5,5 0 3,-1 5-10,-1-1 2,-3 0 0,-3-2-3,-6-2 4,-4 0-1,-8-4 0,-6-1-20,-5 0 7,-8-3-17,-4 0-11,0 0-1,0 0-69,-1 0-110</inkml:trace>
  <inkml:trace contextRef="#ctx0" brushRef="#br2" timeOffset="142763.1656">21297 481 231,'-3'-1'100,"2"-1"-58,1 2 1,0 0 4,0 0-31,0 0 2,0 0-18,0 0 2,0 4-2,0 12 5,0 0 2,0 8 7,0 0-13,0 3 15,0 2-10,0 0-5,0 0 6,1 2-2,1-4-5,3 1 0,0-1 3,2-1-6,-1-5 3,-1 0 0,-1-5-4,1-2-6,-2-2 6,-1-3 2,1 0-29,1-3 16,-3 1-29,1-5 11,-1 1 11,-1-1-27,0 0 25,0-2-27,0 0-60,-1 0 75</inkml:trace>
  <inkml:trace contextRef="#ctx0" brushRef="#br2" timeOffset="143252.1935">21097 944 115,'-24'0'86,"8"0"-18,16 0-3,0 0-19,13 2-28,12-2-13,9 2-5,4 2 3,2-1 4,-2-2-8,0 2 1,-5 1 0,-8-3-3,-4 0 6,-5 1-3,-6-2 0,-5 0 7,-5 0-7,0 1 13,0-1 1,0 4 9,1 0-21,5 5-1,4 0 10,5 2-11,5 1 23,3 0-10,2-2-10,3-4 10,0-1-9,-5-2-4,-7-2 0,-2-1 6,-4 0-6,-5 0 1,-5-6 0,0-5 23,0-2-24,0-2 13,-10 1 8,-7-1-17,-1 3-3,-5 0-1,-5 3 0,4 1-2,0 4 5,3 3-3,4 1 0,5 0 1,5 0-8,4 0 2,3 9-20,0 6 2,0-8-56,0 1-14,10 1-80</inkml:trace>
  <inkml:trace contextRef="#ctx0" brushRef="#br2" timeOffset="143635.2154">21714 1021 330,'7'-15'61,"-3"-3"-36,2 3-1,0 3-11,0-1 19,-2 8-20,-1 1-10,0 2 38,-3 2-23,0 0-2,0 0-9,0 0-1,0 7-10,0 10 4,0 4 1,0 3 2,-4 2 1,2-3-3,1-3 0,1-3 6,0-2-8,0-6 2,0-2-11,0-2 4,0-5-48,1 0-55,2 0-108</inkml:trace>
  <inkml:trace contextRef="#ctx0" brushRef="#br2" timeOffset="144059.2397">21916 803 312,'5'-14'103,"19"2"-68,7 9 10,5 2-22,-1 1-3,-2 0-20,-6 0-10,-9 4-14,-13 1-71,-3 2-67,-2 2-85</inkml:trace>
  <inkml:trace contextRef="#ctx0" brushRef="#br2" timeOffset="144072.2404">21874 913 140,'-17'9'249,"7"-3"-188,10-4-20,4-1 1,12-1-16,8 1-24,4 1 15,10-2-17,-4 0-2,-13 0-11,-1 0-131,3 0-219</inkml:trace>
  <inkml:trace contextRef="#ctx0" brushRef="#br2" timeOffset="144512.2656">22339 585 205,'0'-9'146,"7"1"-101,16 8 7,10-1-5,8 1-11,2 0-28,-1 0-5,-4 0 3,-6 0-4,-10 0-2,-8 1 0,-8 2-35,-6-1-37,0 1-54,0-2-81</inkml:trace>
  <inkml:trace contextRef="#ctx0" brushRef="#br2" timeOffset="145003.2937">22533 589 221,'-12'0'142,"2"0"-98,9 0 11,1 0-10,0 0-20,-2 16-22,0 3-3,2 5 4,-3 8 1,1 2-2,0 4-3,2-1 0,0 1 1,0-2 6,0-3-7,0-1 0,0-4 1,0-2-9,0-6 8,0-1-20,0-4 17,0-5-42,0-3 31,0-3-9,0-1-9,0-3 22,-3 0-27,-15 0 21,-4 0 15,-4 0-5,-2 0 6,7-7 14,-1-1 2,7 4 23,4 0-20,5 3 7,6 1 8,0 0-31,2 0-6,22 0-10,5 0 13,7 1-5,0 4-7,1-2 10,-5 0-6,-7-1 12,-5-1-5,-6-1 1,-6 3 0,-2 0-1,1 3 6,3 1-5,4 2 11,4-2-9,4 1 13,4-5-10,1-1-3,0-2 25,-2 0-27,-5 0 5,-3-7 5,-7-6-9,-5 0 15,-3-2-10,-2 1 4,0 1 19,-14 1-28,-14 2 1,-8 3-2,0 6 2,-3 1-3,3 0 1,5 1 0,11 14-10,9 1 9,8 1-17,3-6-20,0-3-88,1-3-137</inkml:trace>
  <inkml:trace contextRef="#ctx0" brushRef="#br2" timeOffset="145395.3161">22931 1037 324,'15'-7'48,"1"1"-47,0 6 41,-3 0-5,-1 0-23,-4 11-14,-5 4 4,-3 5-4,0-2 8,0 1-4,-10-2 23,-4 1-21,0-3-1,4-2 9,2-1-8,1-3-4,5 0-2,2-2 3,0-1 11,0 1-8,0-3 4,16 2 3,-1-1-5,8-5-6,10 0-2,-14 0-20,6-2-33,0-11-244</inkml:trace>
  <inkml:trace contextRef="#ctx0" brushRef="#br2" timeOffset="145751.3365">23457 852 102,'0'-7'343,"0"0"-317,30 5 23,6 2-14,-6 0-12,-3 0-23,-6 0-4,-9 2-1,-9 2-55,-3 2-122,0 0-115</inkml:trace>
  <inkml:trace contextRef="#ctx0" brushRef="#br2" timeOffset="145763.3372">23467 934 371,'-10'5'69,"6"-1"-6,4-3-2,0 2-37,14-2-18,12 3 3,0-1-2,9-2-14,-11-1-11,1 0-87,1 0-224</inkml:trace>
  <inkml:trace contextRef="#ctx0" brushRef="#br2" timeOffset="146206.3625">24237 478 283,'0'-11'101,"0"8"-63,0 3 0,0 0-3,0 23-34,0 3 5,0 5 29,-2 4-28,-5 0 10,-1-7-17,-2-1 5,0-5 2,3-3-5,-6-8-2,5-3 0,-4 0 0,2-5-2,3-3-21,2 0-54,4 0-80</inkml:trace>
  <inkml:trace contextRef="#ctx0" brushRef="#br2" timeOffset="146666.3888">24372 549 265,'8'-11'202,"-1"4"-160,-4 7 5,0 0-14,0 4-32,-2 17-1,-1 3 2,0 5-2,0 0 10,0 0-4,0-3-1,0-8-5,0-1 8,-3-5-10,-1-5 2,3 0-3,-2-1 1,1-5-43,0-1-44,0 0-154</inkml:trace>
  <inkml:trace contextRef="#ctx0" brushRef="#br2" timeOffset="146730.3925">24138 514 39,'0'-28'207,"0"3"-152,27 15 0,6 1-12,-1 6-13,3 3 15,-1 0-14,-4 0-19,-4 17 15,-1 0-19,1 1 3,-3-1 6,-3 0-14,-4-6 12,0-3-1,-3-3-14,-1-3 11,-4-2-7,4 0-8,1 0-1,-6 0-51,2-2-28,1-4-201</inkml:trace>
  <inkml:trace contextRef="#ctx0" brushRef="#br2" timeOffset="147348.4278">24805 711 332,'2'0'43,"-1"-12"13,-1-4-2,0-1-13,0 1-32,0 0-4,-11 3 2,-6 1-7,-3 3 0,-3 1-4,-6 5 3,-3 3 1,2 0 0,0 0-7,4 8 0,4 9 7,6 5 0,10 3-8,1 2 4,5 1 4,0-3-1,0-4 3,5-1 0,4-8-1,4-5 5,2-4 9,6-3-5,5 0-6,3-6-3,5-21 4,3-3-10,-2-4-28,-5-6-12,-5 0 32,2-1-5,-8 2 18,-3-6 0,-1 1 0,-5 2 20,-3 8-7,-6 3 6,1 11 23,-2 7-31,0 9 14,0 3-17,0 1-5,0 0-6,-2 14 3,-6 16 0,-4 5-3,0 12 13,2 5-10,0-1 6,3-2-5,-2-2 27,4-10-24,-2-4 6,6-4-1,-1-8 1,-2-3-10,4-3 0,0-5 0,0 0-8,0-3-4,0-2-24,0-5-17,4 0-110,-1 0-145</inkml:trace>
  <inkml:trace contextRef="#ctx0" brushRef="#br2" timeOffset="148002.4652">25160 284 189,'0'-4'68,"0"3"-15,-2-2-17,-3 3-1,0 0-35,-2 7 5,-5 5-7,-1 0 4,-2 5 0,-2-1 13,7-5-14,-3 0 14,9 1-14,0-3 1,4 0 14,0 1-13,0 0 11,0-2-14,7 1 8,9-2-5,-1 2 2,5-9-3,1 0-4,-4 0-3,-3 0-3,-4 0 5,-3-6 6,-4 0 26,-3-1 6,0 1-4,0 1-1,0 3-23,0 0 8,0 2-12,0 0 1,0 0-8,-12 18 0,1 4 4,-4 4-2,-1-1 5,6 2-2,2-3-1,2-4 3,-1 1-10,5-14-24,0 2-50,-1 1-118</inkml:trace>
  <inkml:trace contextRef="#ctx0" brushRef="#br2" timeOffset="148836.5129">23911 899 181,'-2'0'129,"2"2"-93,2-2 16,23 0 1,14 2-53,10 3 7,13 0 0,10 2-2,4 1-1,0 1-4,3-3 2,0-1-2,-4 2 3,0-4-3,-5-2 0,-5-1 7,-8 0-13,-8 0 6,-11 0 0,-10 0 2,-9 0 3,-3 0 7,-2 0 3,-2 0-14,3 0 6,0 0-7,3 2 0,-1 0-2,-4-1 8,0 0-6,-3 2 0,-6-1 2,-2-2-14,-2 0 12,0 2-35,0-2-13,-4 0-73,-5 0-17</inkml:trace>
  <inkml:trace contextRef="#ctx0" brushRef="#br2" timeOffset="149596.5564">24186 1166 415,'-26'0'36,"7"0"-6,19-7 14,0 0 0,2 1-44,15 1 4,5 4-6,-1 1 2,3 0 0,-3 0-5,-4 0 5,-5 0 0,-6 10-2,-3 1-9,-3 1 7,0 0 4,-7 4-3,-14-4-2,0-1 8,-3-2-3,0-1 0,0-2 6,7-4-7,4 2 1,5-4 0,2 3-1,5-3 3,1 0-2,0 0 0,0 1-3,0 2 1,1-2-9,9 4 11,2 1-3,3 3 7,0 2-4,-2 2 0,3 1 6,-3 3-10,-5 0 4,-1 1 0,-5-1 0,-2-1 6,0-7-1,0 0 11,0-2-12,-10-7 27,-2 0-17,-2 0 6,-2 0 24,1 0-32,-2 0 15,2 0-9,2 0-13,1 0 12,2 0-17,1 0 0,2 0-1,-4 0 5,1-2-6,-1-1 2,-5-1-16,2-2 8,-4 4-2,5-2 3,2 0 2,2 1-13,4 3 6,5 0-21,0 0-19,0 0 0,0-3-126</inkml:trace>
  <inkml:trace contextRef="#ctx0" brushRef="#br2" timeOffset="150133.5871">24511 1314 275,'3'-16'42,"2"-1"-25,0 4 35,5 2-4,-3 2-15,0 3-28,1 1 14,-2 3 3,0-2-18,2 3 8,0 1-11,5 0 3,-4 0-1,1 0-1,2 0-2,-2 0 0,-3 6-6,-4 7 4,-2 2-1,2 2 3,-3 1-2,0 2 8,0 3-6,-10-3 0,-6 5 7,-2-3-4,-4 2-2,-2-4 0,0 2 17,-3-2-15,5-1 11,-2-1-5,10-5 0,4 6 0,3-10-9,5 0 0,2-2-1,0-2 3,6-1-2,7-4 0,5 4 5,4-1 6,1-3-11,1 0 0,-4 2 2,1 2-2,-2-4-5,-9 0-25,-5 0-39,0 0-120</inkml:trace>
  <inkml:trace contextRef="#ctx0" brushRef="#br2" timeOffset="156551.9542">11674 3923 74,'0'0'78,"0"-5"-23,0-3-20,0-1 5,0 1-8,0 0-21,0-2 22,0 3-13,0 2-1,0 1 24,2 1-17,-2-1-3,0 2-6,0 0-14,0 2 18,0-1-13,0 1-6,0 0 6,0 0-8,0 5 0,3 12-1,-1 10 7,1 3-3,2 7-3,0 2 0,-1 3 9,-1 1 1,-1 3-10,0-2 0,-2-3 5,1-2 2,-1-5-7,0-7 0,0-8 5,0-4 2,0-5-7,0-6 0,0-3 4,0 1-6,0-2 2,0 0 0,0 0 0,0 0-9,0-7-6,0-8-42,0 3-70,2 1-48</inkml:trace>
  <inkml:trace contextRef="#ctx0" brushRef="#br2" timeOffset="157822.0269">11783 3889 155,'0'-10'82,"0"-1"-21,0 6-33,0 1 11,0 2-7,1 2-14,8 0 9,1 0-21,0 12 9,0 8 10,0 1-18,0 6 15,-2 3-5,1-3-17,1 1 10,-2 2-5,1-3-5,-1-3 0,-1-3 12,0-4-14,-3-5 2,3-1 0,-2-6-2,2-1 6,0-4-4,1 0 0,3 0 8,3 0-11,-1-9 3,2-6-3,2-4-2,-4-2-17,0-4 14,1 1-3,-3-1-16,-4 1 27,0 1-19,-4 2 19,1 4-4,-4 0 14,0 6-10,0 4 9,0-2-9,0 5 30,0 3-23,0 1 2,0 0-4,0 14 0,0 11-5,-5 7 0,0 4 4,0 2 7,3 0-9,1 2 1,1-2 0,0 3 6,0-1-9,0-3 0,0 1 1,3-9-2,4-1 3,1-7-2,2-5 0,2-5 3,1-5-5,2-6 2,3 0-13,3 0 11,-1-4-20,0-14-8,-1-2 8,-2-1-25,-2-3 26,-1 0 7,-4 0 14,-2 5-4,-3 3 8,-1 4 4,-3 5 22,-1 2-9,0 3 13,0 2-22,0 0-11,0 0 2,0 13-1,-1 8-2,-8 6 13,-4 6-11,1 0 11,1 0-3,0-5-4,3-4 4,2-6-6,2-3-4,1-6 0,3-2 6,-2-6-10,2 0 4,0-1 0,0 0-5,0 0 3,0-11-3,0-5-12,2-4-20,6-4 13,0 1-14,2-1 7,-1 0 16,1-2 9,0 2 6,-2 4 0,1 0 5,-4 4-2,0 6 5,-2 3 8,-1 3 13,-1 3-28,-1 1 13,7 0-14,-4 5 6,0 14-6,3 5 12,1 3 5,0 2-9,0-1-1,4-1-7,-3-3 0,4-2 3,-4-2-7,0-2 4,1-2 0,-2-5-1,-3 0 6,-1-5-12,0-1 3,-2-4-25,-1-1 21,0 0-28,0 0-2,0 0-54,0 0-190</inkml:trace>
  <inkml:trace contextRef="#ctx0" brushRef="#br2" timeOffset="158232.0503">12241 4423 267,'0'-6'92,"0"0"-40,18 4-13,8 2-9,0 0-5,1 0-23,1 0-4,-14 0-11,-1 3-90,0 2-96</inkml:trace>
  <inkml:trace contextRef="#ctx0" brushRef="#br2" timeOffset="158248.0512">12719 4459 396,'2'0'103,"-2"0"-58,0 0-36,0 0-5,0 0-8,0 2 1,0-1-71,-2 2-181</inkml:trace>
  <inkml:trace contextRef="#ctx0" brushRef="#br2" timeOffset="160137.1593">12983 3879 132,'-5'-11'64,"2"2"-13,1 6-22,2 0 9,0 2-19,0-3-5,0 4-14,0-1-2,0 1-16,0 0-9,0 0-29,0 0 3,0 0-85</inkml:trace>
  <inkml:trace contextRef="#ctx0" brushRef="#br2" timeOffset="160990.2081">12927 4188 304,'-2'6'54,"2"-6"-22,0 0 25,15-3-37,7-13-11,3-4-9,-2 1 8,-1-2-9,-4-1 1,-3 2 0,-5-1-4,-3-2 8,-2-1-4,-3-2 0,-1 1-2,-1 2-5,0-2 3,0 5 4,0 2-8,0 2 15,-5 0-7,-3 3 0,-2 2 5,-1 5 1,-3 2-6,2 4 0,0 0-2,2 0 7,2 0-5,3 3 0,0 9 2,0-1-6,2 2 6,-1 2-2,1 3 4,1 0 9,2 3-13,0 1 11,0 2-9,0 2 21,0-2-22,3 2 2,3-4 2,-5 3 7,3-1-12,-3-2 0,1 3 1,-2-1 14,2 2-15,-2-2 8,0 2-1,2-2 5,-2-1-12,1-2 0,1-2 0,-1 1 2,1-4 1,0-1-3,3 1 1,-2-5 9,1 2-12,0-3 2,3-1 0,2 0-5,-1-3 8,3 0-3,3-2 0,3-1 3,1-3-4,2 0 1,0 0 0,2 0-1,0 0 3,-2-6-2,-1-1 0,0-4 9,-2 2-11,-4 1 2,-3-2-9,-3 3 7,-7 4-35,0-2-26,0 4-122</inkml:trace>
  <inkml:trace contextRef="#ctx0" brushRef="#br2" timeOffset="162318.284">11249 4820 176,'-3'-1'93,"0"-1"-49,2 2 6,1-1 0,0-1-20,0 2 13,0-2-26,0 1-3,0 1 16,0 0-24,0 0 7,0 0-13,0 0 12,3 0-18,13-2 6,6-1 0,5-1 0,6-1 9,9 0-9,3-2 0,4 1 2,1-1-8,1 1 6,0 1 0,-5 1-1,-2 1 5,-2-1-6,0 0 2,1 1 0,4-1-6,1-1 7,6 1-1,-2 1 0,1 1 5,-3 1-8,-3 1 3,-2 0-3,-3 0-8,-1 0 13,-5 0-2,1 0 0,-2 0 5,-2 0-7,1 0 2,-1 0 0,1 0-4,3 0 5,-1 0-1,5 0 0,2 0 6,4 0-11,4-5 5,3-4 0,3 0-6,-2 0 9,-2 2-3,-1 1 0,-3 1 1,-6 3-7,-1 2 6,0-3 0,3 0-10,0 2 10,6-2 0,2 0 0,4 2 5,1-1-9,-1 1 4,0 1 0,-5 0-3,-4 0 7,-2 0-4,-8 0 0,-3 0 4,-4 0-9,-5 0 5,-3 0 0,-8 0-3,-1 0 10,-6 0-7,-1 0 4,-3-3 3,-1 1-1,-2-5-6,-1 3 0,-1 1-4,-13 2-47,-8 1-89,-13 0-156</inkml:trace>
  <inkml:trace contextRef="#ctx0" brushRef="#br2" timeOffset="163423.3473">11502 5504 255,'0'-10'50,"0"-4"-23,0 2 15,0-1-41,0 0 13,0-2-6,0 4 0,0-2 14,-7 4-15,-4 0 1,-1 2 6,-3 2-8,0 1-4,-3 4-2,-1 0 0,-2 0 4,-5 0-3,0 7-1,-3 10 0,1 4 5,1 7-5,4 1 0,4 5 0,7 4 16,9 2-11,3 4 4,0-1 16,3 2-22,16-5 8,4-2-6,6-5-1,3-7 6,-1-6-9,3-6-1,-2-7 0,-1-5 6,0-2-12,-8 0 6,0-7-11,-7-9 4,0-1 4,-6-3 3,-1 2 0,-5 0 4,-2 2-6,1 1 2,1 2 0,-4 6 18,0 2-18,0 4 11,0 1-6,0 0 4,0 0-13,0 11 4,0 10 0,0 1 1,1 3 5,1 0-6,3-6 0,-2-4 7,0-4-12,1-3 5,-1-4-10,-1-3 8,-2-1-25,0 0 5,0 0-31,0 0-21,0 0-10,0 0-125</inkml:trace>
  <inkml:trace contextRef="#ctx0" brushRef="#br2" timeOffset="163821.37">11432 5757 229,'-17'-9'97,"7"0"-14,10 1-34,9 1-17,16-1-18,3 2-7,7 1 10,3 1-16,-1 4 8,-2 0-9,0 0 1,1 0-1,-4 0 0,-3 0-11,-13 0-35,-3 0-57,-2 0-81</inkml:trace>
  <inkml:trace contextRef="#ctx0" brushRef="#br2" timeOffset="164303.3976">12251 5772 439,'0'5'89,"0"1"-75,0-6-6,3 0-8,1 0 0,-3 0-46,3 0-85,1 0-190</inkml:trace>
  <inkml:trace contextRef="#ctx0" brushRef="#br2" timeOffset="164747.423">12807 5041 267,'-7'-10'111,"1"5"-48,3 5-4,3 0-44,0 14-2,0 8-2,0 9-10,0 6 25,7-1-26,-4 0 2,-3-2 13,0-5-15,0-5 7,0-2 2,0-3 1,-7-4-12,-3-6 2,2 0 0,1-4-7,2-1 7,5-4-20,0 0 1,0 0-56,0 0-55,10-4-173</inkml:trace>
  <inkml:trace contextRef="#ctx0" brushRef="#br2" timeOffset="164762.4238">12946 5097 336,'3'-20'79,"-3"7"-14,0 11-17,0 2-29,0 3-17,3 20 6,0 8-8,1 3 6,-1 1-1,0 0 7,2-3-10,-3-7-1,-1-3 2,1-5 5,-1-3-8,1-7 0,-2-2-39,0-4 1,0-1-59,0 0-7,0 0-92</inkml:trace>
  <inkml:trace contextRef="#ctx0" brushRef="#br2" timeOffset="165201.449">12671 5131 236,'-20'-19'75,"8"0"-10,12 8-23,15 0-33,15 2 12,3 3-20,1 6 3,1 0 11,-1 0-14,1 13 26,-3 4-11,-1 3-7,1-7 22,-2-1-20,-2-6 0,-1-4 9,-3-2-14,-3 0-4,1 0-2,-6-6-7,1 1 6,-3-2-32,-7 3-22,0 2-52,-1 2-94</inkml:trace>
  <inkml:trace contextRef="#ctx0" brushRef="#br2" timeOffset="165740.4798">13435 5199 305,'1'0'108,"1"0"-42,-2 0-2,0-8-57,0-8 5,0-1-12,0-1 8,0 0-14,0 5 6,-9-1 0,-7 7-2,-6 3 7,-1 2-5,-2 2 0,0 0 1,1 0-7,4 10 6,6 6 0,3 3-6,4 5 8,4 3-2,3 3 0,0-2 3,0 4-11,2-4 8,10 0 0,1-4-1,2-4 10,2-6-9,0-4 0,-1-8 6,3-2-3,-1 0 0,0-10-3,-1-9 0,-2-4-8,-1-4 7,-4-5-13,-1-4-22,-2-2 28,0-2-18,-4-4-12,0 3 17,-3 3 14,0 3 7,0 8 15,0 7 11,0 9 20,0 2-19,0 9-10,0 0-16,0 2 5,0 22-6,0 8 0,0 9 1,0 5 27,0 7-15,0 3 2,7-2 6,0 0-18,-1-4 21,1-1-21,0-8 3,-2-7-7,2-9 5,-2-6-4,-2-7 0,1-3-30,-3-6 3,1-3-12,-2 0-17,0 0-40,1-11-218</inkml:trace>
  <inkml:trace contextRef="#ctx0" brushRef="#br2" timeOffset="166239.5083">13707 4927 178,'-2'-8'108,"-1"4"-34,3 0-41,-1 4 11,-1 0-34,2 0-6,-2 0-4,2 14 12,0 3-5,0 5 9,0 0-15,0 2 23,0 1-23,4-4 2,7-2-1,1-3 9,4-3-14,0-7 3,0-3 0,-2-3-11,-1 0 7,-1-3 1,-3-10-4,-3 0 9,-2-2-2,-4 4 3,0 1 5,0 3 37,0 6-27,0-1 3,0 2-10,0 0-6,0 12-9,0 9 4,0 1 0,0 7-4,0-4 4,0 2-1,0-3-9,0-13-45,0 0-39,0-2-160</inkml:trace>
  <inkml:trace contextRef="#ctx0" brushRef="#br2" timeOffset="167229.565">12719 5734 154,'-12'0'61,"-1"0"-2,5 0-7,-1-1-13,1-2 8,3 1-13,2 2-9,-1-1 13,2 1-37,1 0 18,1-2-18,0 2 9,0-2 5,11-2-15,17 0 0,11-2 4,17-2 3,11 1-7,8-1 0,12 3 2,10-1-8,4 4 7,5 2-1,-1 0 0,-1 0 7,-8 0-9,-10 0 2,-10 8 0,-18-4-2,-15-1 3,-14 1-1,-9-2 0,-14-1-2,-6-1 1,0 0 1,0 0 0,0 0 11,-1 0-11,-5-3 0,-3 1-1,4 0-50,-2 2-59,-3 0-180</inkml:trace>
  <inkml:trace contextRef="#ctx0" brushRef="#br2" timeOffset="167858.6009">12936 6082 251,'-25'2'88,"11"-2"-13,14 0-22,1-13-31,19 0-9,0 3-7,2-2-4,-4 7-2,-2 2 0,-6 3-4,-3 0 5,-3 0-1,-4 11 0,0 6 1,0 4-1,-5 2 0,-10-1 0,2-1 3,-1-5 4,5-6-7,0-3 0,2 0 4,4-4 0,-1-3-4,4 0 0,0 1 2,0-1 2,0 0-6,0 2 2,10 2-1,7 5-6,2 6 7,1 5 0,-1 5-1,0 4-5,-3 0 6,-3 2 0,-3-2 0,-5-2-2,-5-2 2,0-1 0,0-1 13,-15-4-11,-8 0 16,-5-3 1,0-4-12,-2-5 27,1-1-24,5-6 8,2 0 11,5 0-28,5 0 17,4-3-18,5-4-10,3-1 3,0 2-37,4 1-10,6-1-54,2 3-80,7 0-31</inkml:trace>
  <inkml:trace contextRef="#ctx0" brushRef="#br2" timeOffset="168358.6295">13293 6327 1,'0'-29'309,"0"-1"-243,1 6-32,8 0 3,1 1-25,2 2 21,2 7-24,0 1 0,1 4 3,0 4-3,0 3-9,0 2 0,-2 0 4,3 10-8,-5 11 4,1 8 0,-4 3-1,-3 2 8,-3 3-7,-2-3 0,0 2 3,-7-3 3,-15 4-3,-6-2 0,-4 0 12,-1-4-8,4-4 1,8-7-6,6-5 4,6-6-1,9-5-5,0-2 0,14-2 0,10 0 1,8 0-1,4 0 0,-1 0 4,-5 0 3,-4 0-5,-5 1-2,-4 3 0,-4-2 6,0-2-7,0 0 1,6 0-20,2 0 7,-9 0-26,1-9-71,6 1-100</inkml:trace>
  <inkml:trace contextRef="#ctx0" brushRef="#br2" timeOffset="169124.6734">14607 4660 278,'-7'-2'107,"2"-4"-44,5 6-3,0 0-13,22-3-43,10 1 5,8 0-2,5 2-6,5 0 18,-5 0-18,-7 0 4,-2 0-4,-4 0 10,-3 0-8,-5 0-3,0 0 4,-4 0-1,-2 0-1,-7 0-2,-2 0 0,-4 0-5,-3 0 2,-2 0-20,0 0-13,0 0-1,0 0-57,0 0 14,0 0-96,0-2 5</inkml:trace>
  <inkml:trace contextRef="#ctx0" brushRef="#br2" timeOffset="169498.6947">14857 4502 182,'-1'-7'102,"-1"4"-32,2 2-27,0 1 27,0 0-33,0 0-16,-1 7-13,-1 14 5,-2 10-13,-1 6 36,2 4-28,-2 3 33,3-6-41,2-2 12,0-4 3,0-5-5,0-2-9,0-5-1,0-2-5,7-2-2,3-3-33,-3-7-11,-2-3-30,1-3-154</inkml:trace>
  <inkml:trace contextRef="#ctx0" brushRef="#br2" timeOffset="171489.8086">16188 3758 231,'0'-24'96,"0"5"-37,0 9-15,0 6 27,0 4-42,0 0-12,0 6-17,0 19 0,0 8 20,0 7-19,0 10 17,0 1-15,0 6 2,0-7 13,0 0-17,0-4-1,0-9 0,0-6 7,0-9-9,0-6 2,0-5 0,0-6-10,0-5 6,0 0-10,0 0 3,0-5-30,0-12-35,0-1-8,0 5-7,0-1-7,0 3 2</inkml:trace>
  <inkml:trace contextRef="#ctx0" brushRef="#br2" timeOffset="172538.8686">16200 3857 127,'4'-36'68,"-3"2"9,1 16-15,1 1-9,-1 6 0,0 2-36,1 1 10,-2 2-11,2 3-13,1 0 11,1 3-14,0 0 1,4 4-3,0 14 14,1 6-12,2 6 1,0 6 8,1-1-1,-2-2-7,2-2 1,0-4 1,-3-2 6,0-10-9,-1 0 0,-2-5 2,-1-3-6,-1-5 4,1-2 0,3 0 0,1-2 10,2-15-10,2-9 0,3-3-21,-2-8 19,2-4-53,-4 3 4,-2-2 37,-3 5 2,-3 5 12,-3 8 5,0 7 19,-2 3 25,0 4-27,0 5 2,0 3-1,0 0-16,0 0-11,0 15 4,0 9 0,0 9 17,-4 4-15,4 2 5,0 0 4,0 3-3,0-3-5,0 2-3,0-6 0,7 1-2,1-6 3,2-5-1,4-2 0,-3-9 5,2-2-10,3-4 5,-1-3-19,3-5 16,1 0-24,-3 0 12,3-13 6,-5-4-22,2-3 21,-6 1-2,-2 1 12,-1 2-5,-4 5 12,-2 1 1,2 5 20,-3 5-19,0 0 11,0 0-20,0 13 0,-6 8-6,-5 8 15,-2 7-9,-1 0 3,0 1 4,3-3 8,1-6-15,1-7 1,3-4-2,3-8 7,-1-6-6,4-2 0,0-1 8,0 0-16,0-4 8,0-11-7,0-4 4,7-5-27,1-1 26,-4-3-15,3 2 1,-1-2 10,4-1 8,-2 2 0,2 1-5,1 4 6,-3 2-1,0 6 0,-3 4 2,0 4 25,0 3-21,0 3 0,0 0-5,3 0 12,2 10-13,0 8 0,2 4 4,0 6 5,0 1-5,-3 1-4,0-1 0,-1 0 8,-5-4-10,3-3 2,-1-7 0,-4-1-3,3-6 3,-2-3-6,-1-1-1,-1-2-35,0 0 0,0-2-35,0 0-55,0 0-14</inkml:trace>
  <inkml:trace contextRef="#ctx0" brushRef="#br2" timeOffset="172943.8918">16703 4226 287,'-10'-4'124,"10"-3"-48,0 3-22,19-1-49,11 1 5,3 1-10,2 1 6,1 1-15,-18 1-18,2 0-74,-5-2-69</inkml:trace>
  <inkml:trace contextRef="#ctx0" brushRef="#br2" timeOffset="173422.9192">17121 3961 326,'0'-11'95,"0"-2"-39,16 7-38,13 1 26,8 1-41,5 3 12,-2-1-15,-3 2 6,-4 0-12,-4 0 6,-6 0-29,-16 0-30,-4 0-61,-1 0-38</inkml:trace>
  <inkml:trace contextRef="#ctx0" brushRef="#br2" timeOffset="173442.9203">17584 3686 257,'0'-11'100,"0"8"-59,-2 3-21,-1 11-14,2 18 32,-5 5 0,3 10-3,0 2-5,3 0-23,0 0 15,0-2-18,0-5-2,0-4 6,0-7-3,0-5-5,0-5 0,0-8 4,0-4-13,0-3 6,0-3-24,2 0 20,-1-3-20,1-17-22,-1 7-20,1-3-48,2-3-44</inkml:trace>
  <inkml:trace contextRef="#ctx0" brushRef="#br2" timeOffset="174028.9539">17579 3844 142,'0'-39'106,"0"3"-38,0 13-21,5 2 3,7 4-36,2 6 15,2 0-15,-1 5-7,2 6 2,-2 0-9,0 0 0,-3 15 1,-2 9 12,0 7-13,-2 0 6,1 2-3,-3-2 18,3-2-19,-2-5 4,0-4 3,2-4 0,-1-4-9,-1-4 0,1-5 0,4-3 0,0 0 3,1 0-3,2-15 0,2-6-9,-2-3 4,-4-5-8,1 0-7,-3 0 20,-6 0-5,2 4 5,-2 3 22,-1 6-19,-1 3 21,-1 3-12,3 6-11,-3-1 13,0 2-11,1 3-3,1 0 0,-2 9 1,1 14-1,1 5 0,-2 10 0,1 0 25,-1 3-16,0-2 9,0-4-3,0-1-8,3-5 0,-2-4-7,6 2 0,1-8-2,2 3 5,2-8-3,1-2 0,6-3-42,-9-7 12,0-2-35,1 0-125</inkml:trace>
  <inkml:trace contextRef="#ctx0" brushRef="#br2" timeOffset="174715.9932">16020 3575 222,'0'0'63,"-10"0"-28,-7 10-6,-7 21 23,-7 13 29,-6 14-47,-3 3 14,5 8-16,3-1-20,10 0 31,15-3-32,7-7-3,9-1 1,29-5-1,14-4-8,15-9 0,12-8-15,11-3 7,-37-23-52,1-1-5,1-4-125</inkml:trace>
  <inkml:trace contextRef="#ctx0" brushRef="#br2" timeOffset="175431.0341">18108 3591 224,'-14'-6'118,"3"-1"-51,11 7-21,0 0 13,4 0-57,15 9 15,1 14-15,5 10 3,-2 10-4,1 8 20,-6 3-16,-4 3 6,-5 1-7,-2-1 0,-5-3 15,-2-3-15,0-2 4,-22 0-5,-6-6 8,-6-2-13,-1-5 2,3-7-6,8-6 2,14-14-35,6-5-49,4-4-132</inkml:trace>
  <inkml:trace contextRef="#ctx0" brushRef="#br2" timeOffset="175892.0604">18452 4275 466,'-2'3'62,"-1"-1"-55,2-1-7,1 2-1,0-3-50,0 0-204</inkml:trace>
  <inkml:trace contextRef="#ctx0" brushRef="#br2" timeOffset="176739.1089">18743 3959 299,'-2'2'93,"1"0"-35,1-1 24,0-1-35,0 0-20,8 0 11,10-9-35,6-7 5,2-8-8,5-2 5,-5 0-18,-4-2 0,-5-1-2,-6-1 8,-5 3-15,-6-1 21,0 1-1,0 2 0,0 3-3,-10 0 5,-2 7 0,-3 4-1,-4 0 0,1 4-4,0 2-5,0 4-20,4 1 27,1 0-12,4 0 15,2 4-2,4 7 6,1 5-4,2 3 6,0 6-6,0 5 22,0 2-17,0 5 2,0-1-3,3 3 5,6-1-9,-2-2 0,-1 1 2,0 0 21,-2-3-23,0 2 4,-4 2-4,0-3 7,0-1-8,0-1 1,0-1 0,0-6 9,0-2-6,0-7 4,0-4-1,-2-3 4,2-4-11,0-1 1,0-4 0,0 1-3,0 1 3,14-2 0,9-1-2,9 0 0,-12 0-22,5 0-26,-2 0-103</inkml:trace>
  <inkml:trace contextRef="#ctx0" brushRef="#br2" timeOffset="178058.1843">15836 4722 185,'-7'-6'89,"2"0"-19,3 3-7,0-1-15,2 1 15,0 1-35,0 0-12,0-4-11,7 2 0,14 1-5,3-1 0,10-3 5,5 3-8,7 2 3,1 2 0,3 0-3,0 0 9,2 0-6,0 0 0,0 0 0,-1 3-11,1 2 10,3-5 1,4 0-4,3 0-1,10 0 2,3 0 3,7 0 0,10 0 5,5 0-2,7 0-3,3 0 0,6 0 7,6 0-9,-4-2 2,-8-1 0,-4 2-3,-7-1 5,-6 1-2,-4 1 0,-4 0 7,1 0-10,1 0 3,-4 0 0,-1 0-4,-6 0 4,1 0 0,-6 0 0,-6 0 6,-2 0-10,-4 1 4,-8 5 0,-5-4-2,-8 1 4,-8-1-2,-8-2 0,-7 0 6,-8 0-10,-2 0 4,-1 0 0,3 0-1,3 0 5,3 0-4,4 0 0,0 0 4,1 0-9,1 0 5,-3 0 0,-2 0-6,1 0-6,-2 0 3,-1 0 1,-1 0-12,-2 0 20,3 0-15,-4 0 3,0 0 1,-3 0-51,-2 0-53,0 0-131</inkml:trace>
  <inkml:trace contextRef="#ctx0" brushRef="#br2" timeOffset="179151.2468">16454 5533 107,'0'10'214,"0"-1"-157,0-9-24,0 0 51,0 0-44,0 0-23,0 0 1,0-6-13,0-7-5,0-2 0,-3 0 3,-4-1-10,-2 5 7,-4 0 0,-3 4-4,-6 1 6,-2 6-4,-1 0 2,-3 0 0,0 1-6,2 13 6,1 4 0,4 2 0,0 7 1,7 4-2,2 6 1,4 6 0,8 4 5,0 0-1,0 3-4,13-5 1,8-3 7,7-6-9,0-7 1,3-6 0,0-8-4,2-8 4,-3-5-4,-1-2 4,-4 0-32,-4-12 16,-4-5-11,-5-4 9,-6 2 12,-2-1 12,-2 2 4,-2 4 31,0 2-29,0 5 22,0 0-16,0 6-5,0 1 6,0 0-19,0 1 0,1 15-1,4 3 0,2 4-3,0 1 4,-1-1 0,1-5-3,-2-2 8,0-4-5,-2-3 0,-1-3-32,-1-3 6,-1-2-41,0-1-32,0 0-20,0 0-61</inkml:trace>
  <inkml:trace contextRef="#ctx0" brushRef="#br2" timeOffset="179598.2724">16387 5817 327,'-7'-21'103,"7"2"-28,4 10-39,24 2-33,11-1 17,3 6-6,1 2-10,2 0 10,-1 0-14,-4 0-1,-2 1 0,-19 4-55,-2-2-79,-1 0-162</inkml:trace>
  <inkml:trace contextRef="#ctx0" brushRef="#br2" timeOffset="179616.2734">17089 5835 385,'0'3'114,"0"-3"-106,0 0-3,0 0-7,2 0 2,5 0-72,1 0-128</inkml:trace>
  <inkml:trace contextRef="#ctx0" brushRef="#br2" timeOffset="180091.3006">17731 5229 221,'-8'-9'112,"3"4"-47,5 5-21,0 8 5,0 16-47,0 9 36,0 8-22,0 3-16,0 0 26,0-3-23,0-4 3,-5-11 0,0-3 3,-2-9-10,2-1 1,-2-7 0,4-1-12,0-3-3,3-2-20,0 0-22,0 0-92,0 0-111</inkml:trace>
  <inkml:trace contextRef="#ctx0" brushRef="#br2" timeOffset="180578.3285">17879 5394 46,'1'-14'332,"-1"2"-236,0 9-48,0 3-4,0 0-41,0 16 6,0 12-3,0 1-4,0 5 11,0 1-13,7-6 9,-2-4-10,0-5 1,-2-5-8,-1-3 8,0-3-41,-2-7-17,0-2-45,0 0-77</inkml:trace>
  <inkml:trace contextRef="#ctx0" brushRef="#br2" timeOffset="180601.3298">17593 5390 251,'-31'-34'84,"13"3"-60,18 15 31,8 2-16,21 2-32,4 7 1,8 5 2,2 0-10,4 0 13,0 7 0,-2 8 25,0-2-24,-5-1-4,-3-4 14,-4-2-19,-6-2 0,-5-4-5,-6 0-12,4 0 11,-13 0-42,0 0-69,3 0-146</inkml:trace>
  <inkml:trace contextRef="#ctx0" brushRef="#br2" timeOffset="181141.3607">18436 5460 355,'1'-13'41,"-1"-4"-40,0-1 9,0-1-9,0 2-1,-7 4 0,-9 2-5,-8 5 3,-1 6 2,-4 0 0,1 0 15,1 19-13,4 5 7,4 1 0,6 4-3,7 0-1,6 0 7,0-2-9,0-1 18,8-6-19,7-4 13,2-6-9,0-3 3,-1-7-10,1 0 1,0-4-9,-1-16-10,1-6-61,-2-4-16,-3-3-13,-2-5 28,-3 2 76,-7-3 5,0 0 24,0-1 42,0 4 6,0 3-32,0 5 8,0 4-12,0 5 1,0 8-1,0 3-7,0 8 9,0 0-35,1 12-3,2 17 0,3 7 2,0 6 22,-2 7-20,1 1 10,0 1 21,0-3-33,-4-5 9,2-6-11,1-7 8,-1-9-13,0-5 5,1-7-11,2-5-5,3-4-32,-6 0 5,1 0-68,4-9-218</inkml:trace>
  <inkml:trace contextRef="#ctx0" brushRef="#br2" timeOffset="181655.3901">18693 5024 106,'0'-6'181,"-4"3"-129,1 3-16,-2 0-25,-3 2 6,-1 12-16,-1 1 4,-1 3 0,1 0-1,1-1 3,3-1 14,0-1-18,5-3 10,1-1-12,0-2 0,0 0 22,13 2-20,4-3 3,5-2-6,1 0 9,-1-3-17,-1 0 8,-2-3-15,-1 0 1,-3 0-45,-3 0-6,-2 0-3,-5 0 33,-1-4 35,-4-5 23,0 1 38,0 3 15,0-2-22,0 3 2,0 0-14,-2 4-39,-2 0 11,1 8-14,-2 12 0,2 3 13,0 4-4,1-1-9,2 1 0,0 0-15,0-13-4,-2-1-61,-1 0-103</inkml:trace>
  <inkml:trace contextRef="#ctx0" brushRef="#br2" timeOffset="182348.4297">17342 5974 235,'0'-3'106,"0"-2"-51,0 1 17,0 0-11,0 3-48,0-1 18,2-1-28,12 2-1,15-2 3,13-1 6,20-1-11,18-1 0,14 1 2,16 0 2,8 3 4,7 0 4,2 2-10,1 0 8,-4 0-12,-12 0 2,-12 0 0,-14 0-3,-24 0 5,-21 0-2,-17 0 0,-11 0 7,-10 0-11,-3 0 4,0-2 0,0 0 12,-12-1-12,1-1-7,-2 4-3,-4 0-39,6 0-13,1 0-100,-3 0-81</inkml:trace>
  <inkml:trace contextRef="#ctx0" brushRef="#br2" timeOffset="183008.4675">17830 6175 301,'-18'0'63,"8"0"-55,10-4-6,6-8 21,13-1-21,1 5 2,0 3-1,-4 3 2,0 2-5,-4 0 0,-4 2-2,-2 14-2,1 2 4,-4 2 0,-1-1 7,-2 4 1,0-5-7,-12-1 5,-8-4-2,-3 1 16,-2-3-16,3-4 3,2-3 24,7-1-27,4-1 12,6 0-14,3-2 3,0 0 5,0 0-10,15 2 0,4 5-7,1-2 13,2 7-10,-1 2 4,-1 3 0,0 4-6,-2-1 8,1 0-2,-3 0 0,-2-2 7,-8 2-10,-2-4 3,-4 1 0,0-3 7,-2 1 2,-14-2 15,-3-4 6,-4-4-26,1-2 17,0-3-19,2 0 3,0 0-2,7 0-2,3-3-1,1-1 0,8 0-22,1-1 8,0 4-25,0-3-105,7 0-266</inkml:trace>
  <inkml:trace contextRef="#ctx0" brushRef="#br2" timeOffset="183522.4969">18258 6356 272,'7'-26'91,"-1"-1"-39,0 11-30,4 3 42,3 0-51,7 2-11,-1 3 8,-2 4-3,1 3-7,-7 1 0,1 0 1,-7 0-7,-2 15 6,0 3 0,-1 3 4,0 4 4,-2 4-8,0 0 4,0 0 4,-15 3 1,-4 1-6,-4 0 0,0 0 14,-1 0-11,4-5 2,3-2-8,6-9 3,4-3-4,6-2 1,1-3 0,0 0-2,0 0 8,13-1-7,0 1 1,4-1 0,-2-1 21,4-3-18,-3-1 5,4-1-7,3-2 8,3 0-14,-1 0 5,-1 0-24,4 0 19,-2 0-20,1 0 2,1-7 0,-14 1-76,-1-1-26,-1-6-139</inkml:trace>
  <inkml:trace contextRef="#ctx0" brushRef="#br2" timeOffset="184419.5482">19755 4569 377,'0'2'108,"0"-2"-67,3 0-27,20 0-6,7 0 20,4-4-27,-1 0 10,0 2-11,-4 1 10,-7-1-12,-7 2 2,-5 0 0,-3-2-2,-6 2 8,-1 0-12,0 0 6,0 0-52,0 0-28,0 0-96,-3 5 29</inkml:trace>
  <inkml:trace contextRef="#ctx0" brushRef="#br2" timeOffset="184897.5755">19733 4730 277,'-19'4'155,"6"1"-76,13-5-33,2 0-2,20 0-24,2 0-18,5 0 26,3 0-26,-3 0-1,0 0-1,-6 0-3,-1 4-4,-3 3-35,-12-2-26,-3-1-79,2 2-151</inkml:trace>
  <inkml:trace contextRef="#ctx0" brushRef="#br2" timeOffset="185904.6331">21102 3888 94,'0'-13'277,"-5"3"-221,0 10-24,0 0 17,-5 7-35,-2 19-6,-2 9 4,0 6 3,-5 2 3,1 3-14,1-3-3,4-8 23,-1-7-20,2-4 3,5-6-7,1-7 10,3-6-17,2-1 7,1-4 0,0 0-6,0 0-11,0-7 10,3-12-6,8-4-19,1-6 21,0-2-12,-1-1-14,-1 1 11,0-2 5,-1 0 21,1 3 0,-1 2 2,-3-1 9,2 8-1,1-1 23,-5 6-3,0 4-26,1 0 15,-2 4-6,3 5-12,1 3 12,0 0-11,3 2-2,4 15 5,1 7 5,-2 3-5,0 4-5,1 6 4,0 0-1,-3-2-1,-1-3-2,2 0 0,-4-3 6,-3-6-8,2 1 2,-4-4 0,-1-2-2,-2-4 2,0-2 0,0-5 0,0 0-5,0-3 0,0-1 5,0 0 0,-10-3-8,-8 1 10,-5-1-2,-8 0 0,1 0 5,-2 0-7,4 0 2,4 0 0,4 0-1,5 0 3,0 0-2,6 0 0,-1 0-15,3 0-2,5 0-43,2 0-96,0 0-92</inkml:trace>
  <inkml:trace contextRef="#ctx0" brushRef="#br2" timeOffset="186419.6626">20762 4585 258,'-8'-3'84,"1"1"-28,7 2 14,0 0-26,7 0 1,28 0-41,19 0 7,20 0-8,16 0 0,18 5-3,1-2 0,-2-1 7,-8-1-8,-18-1 1,-15 0 0,-21 0-9,-15 0 6,-15 0 3,-9 0 0,-6-4 6,0-5-10,-1 2 4,-18 1-30,0 6 11,3 0-66,0 0-32,1 0-39</inkml:trace>
  <inkml:trace contextRef="#ctx0" brushRef="#br2" timeOffset="186892.6896">20982 4866 306,'-2'0'90,"1"0"-27,-2 9-19,2 10-41,1 8-3,0 7 31,-2 10-15,2 1 21,0 3-24,0-3 4,0-4 10,0-7-24,0-4 9,0-3-12,0-5 1,2-7-4,-1-5 3,-1-1-3,0-4-4,0-2-41,0-3 18,0 0-28,0 0-59,0 0-115</inkml:trace>
  <inkml:trace contextRef="#ctx0" brushRef="#br2" timeOffset="187382.7177">20985 5204 249,'1'-17'136,"3"-1"-40,8 11-29,6 2-47,9-1 6,6 2-21,8 3-5,2 1 18,-3 0-16,-5 0-2,-5 0 0,-8 0-10,-9 0 0,-4 0-12,-6 0-6,-1 0 5,-1-3-19,-1-12-60,0 5-51,0-2 56,0-10-10</inkml:trace>
  <inkml:trace contextRef="#ctx0" brushRef="#br2" timeOffset="187420.7198">21319 5023 33,'0'-23'126,"0"4"-11,0 11-2,0 4-50,0 3 9,0 1-41,0 0-17,0 0 5,0 22-13,-1 11 2,-1 6 23,0 9-19,1 2 23,-1-5-15,0-6-4,2-5 3,0-8-9,0-5-10,0-4 0,0-3-15,0 2 13,0-12-72,4 1-17,4-4-198</inkml:trace>
  <inkml:trace contextRef="#ctx0" brushRef="#br2" timeOffset="193871.0888">9616 7617 323,'-2'0'89,"-1"0"-11,2 0-26,-2 0-11,2 0 3,1 0-33,0 0 22,0 0-18,0 0-12,0 0 17,0-1-19,0-2-1,12-2 0,6 2-2,4 0 2,5 0 0,1 2 1,2 1-5,0 0 6,1 0-2,-3 0 0,-3 0 3,-3 0-10,-6 0 6,-6 0-20,-1 0 20,-5 0-41,2 0 2,-3-5 7,-1-2-52,-1-3 2,1 0 31,-2 1-50,0 1 36,0 1 24,0-3 42,0 5 24,0-1 58,0 3 30,2 1-23,-2 1-22,0 1-15,5 0-41,5 0 0,3 3-11,2 11 6,6 8-3,-4 0-3,-4 1 0,-5 1 0,-8-2 5,0-4-5,-2-5 0,-17 0-16,-5-3 15,-8-6-32,13-4-40,0 0-60,3 0-104</inkml:trace>
  <inkml:trace contextRef="#ctx0" brushRef="#br2" timeOffset="194537.1269">9625 7450 242,'-37'0'85,"-3"0"-49,11 28 17,3 8 26,4 6-39,10 3-7,10-1-18,2-4-13,12-7 7,19-6-7,8-6-2,5-6 0,-17-11-32,-2-4-31,-2 0-154</inkml:trace>
  <inkml:trace contextRef="#ctx0" brushRef="#br2" timeOffset="223130.7623">11149 7679 195,'-10'1'96,"0"1"-19,4-2-20,0 0 15,0 0-26,2 0-36,3 0 23,-1 0-25,2 0 0,-1 0 10,1 0-7,0-2-11,0-5 0,0-2 2,0-3-11,0-3 9,4 2 0,5 2-2,1-1 8,2 0-7,1 3 1,2 1 0,0-1-4,-2 3 4,4 1 0,-2 5-1,2 0-1,-4 0-3,2 0 5,1 9-1,-3 6-10,-2 1 11,-4 3 0,-2 2-3,-3 5 1,-2 2-2,0 6 4,-22 1 0,-3 5-6,-7 1 8,-1 0-2,1-3 0,2-4 7,8-3-9,6-9 2,6-8 0,4-5-7,6-3 8,0-4-1,0-1 0,19 0 3,4 1-3,6-1 0,1 1 2,-2 1 13,-2-2-11,-5 4-4,-4-3 0,-4 4 5,-3-2-8,0 1 3,2-1-4,-2-1-2,0-1-20,5-2-11,-7 0-35,1 0-74,1 0-131</inkml:trace>
  <inkml:trace contextRef="#ctx0" brushRef="#br2" timeOffset="224414.8358">11660 7697 235,'3'-18'115,"-3"4"-33,0 13-9,0 1-46,3 0 7,-2 3-34,3 18 0,-1 8 15,0 5-15,1 8 22,-2 2-13,-2 1-5,1-4 15,3-2-18,-1-6-1,0-6 0,2-7 7,-1-5-10,-2-8 3,-1-1-9,1-5 5,-1-1-14,-1 0 7,0-3 11,0-14-29,2-9-2,-2-6-3,2-4-4,-2-4 34,0 0 8,2 2-4,-1 0 24,2 4-18,3 4 26,0 2-23,2 2-6,3 4 12,-1 6-13,-2 2-2,-2 5 7,0 4 1,-3 5-6,2 0-2,2 0 0,0 18-1,1 5 4,0 4 6,2 5 0,0-1-1,0 0-6,0 0-2,2-4 0,-1-3-1,3-5 4,0-4-3,-1-3 0,0-4 5,2-6-9,2-2 4,1 0 0,1-7-8,-1-12 6,2-4-7,-3-4 5,-2-1-19,-5 2 18,-2 0-3,-3 1 8,-5 6 1,2 3 3,-2 6 7,0 4 8,0 3-14,0 3 16,0 0-21,0 0 0,0 15-8,0 8 14,3 3-6,4 7 0,1 2 7,2-1-4,3-5-3,4-5 0,2-1-2,1-5 7,2-4-10,1-6 1,1-3-31,-3-3 25,1-2-28,-2 0-10,-5-5 14,-2-8-3,-4-1 37,-2-2 0,-4 4 2,-2 1 43,1 5 8,-2 3-9,0 3-9,0 0-31,0 9 5,0 12-9,-5 7 1,-3 5 18,-1 2-17,1-3-1,1-5 2,3-6 5,0-6-11,1-5 3,1-5 0,2-2-8,-1-3 8,1 0 0,0 0-6,0 0 8,0-13-9,0-7-4,0-6 6,0-1-6,1-1 10,8 2 1,1 2 0,-4 5 7,1 5-10,-2 5 3,-2 3 0,2 5 3,-2 1 0,3 0-3,2 0 0,0 11 3,2 9-3,0 4 0,-1 3 0,1 0 6,-3 1-1,-1-6-5,2-3 0,-1-5 4,0-2-12,-2-4 8,-2-2-30,-1-3-5,-2-3-71,0 0-26,0 0-40</inkml:trace>
  <inkml:trace contextRef="#ctx0" brushRef="#br2" timeOffset="224853.8609">12392 8092 268,'-16'-7'121,"3"2"-20,11 4-47,1 1-17,1 0-12,0 0-25,5 0 0,12 0-1,4 0-22,-6 0 3,1 0-82,-2 0-142</inkml:trace>
  <inkml:trace contextRef="#ctx0" brushRef="#br2" timeOffset="224913.8643">12868 7790 358,'-3'0'90,"3"0"-85,15 0 38,19-2-11,7 0-17,1-1-12,0-1 4,-4 2-9,-4-1 2,-8 3-20,-14-2-22,-5 0-91,-3 2-78</inkml:trace>
  <inkml:trace contextRef="#ctx0" brushRef="#br2" timeOffset="225697.9092">13415 7545 355,'0'-13'93,"0"4"-30,0 9-44,0 4-3,1 18-16,1 10 4,-1 7 16,2 2-11,-2 1-2,2-1 15,-3-4-17,3-4 5,0-1-10,-2-5 8,2-5-14,-1-5 6,2-3 0,-1-4-3,-2-5-5,3-4-3,-3-1-6,3 0-12,-1-12 25,3-12-40,-2-3 1,-1-6 15,1-2-34,-2 3 33,-2-1 28,0 5 2,0 4 41,0 2 6,0 2 1,0 2 6,0 3-38,0 0 5,0 3-22,8 0 5,4 5 0,0 6-1,2 1-4,-1 0 0,3 14 2,-3 10-3,-3 3 1,0 1 0,-1 1 0,-3-2 2,1-4-2,2-5 0,-3-5 5,4-1-8,0-4 3,2-4 0,3-4-4,0 0 4,2 0 0,-1-14 0,3-10-8,-1-2 5,-3-1-3,-2-1 6,-1 3-6,-4 4 10,-4 7-4,-2 2 14,-1 5-9,-1 2 11,0 5-10,0 0-4,0 0 0,0 0-2,0 17 0,0 7 0,0 4 6,0 6 7,0 2-5,4-1 0,-3-4 12,3-1-16,2-4 0,3 0-4,2-5 10,6-2-19,7-4 9,6-5-34,-12-9-1,3-1-39,7 0-112</inkml:trace>
  <inkml:trace contextRef="#ctx0" brushRef="#br2" timeOffset="226231.9397">14530 7795 92,'-7'-3'331,"4"-3"-240,3 5-38,0-1-40,17 2 10,1 0-23,5 0 5,1 0-11,-5 0 6,-2 0-8,-2 4-5,-6 5-45,-8-4-40,-1-1-70</inkml:trace>
  <inkml:trace contextRef="#ctx0" brushRef="#br2" timeOffset="226250.9408">14462 7923 137,'-24'8'352,"7"0"-304,17-6-3,2-2-11,16 0-25,4 0 14,5 4-21,1 0-4,-13-2-11,-3 2-65,-2-2-85</inkml:trace>
  <inkml:trace contextRef="#ctx0" brushRef="#br2" timeOffset="233118.3336">16131 7189 163,'0'-8'97,"0"0"-38,0 4 2,0 1-20,0 3 4,0-2-24,0 2-19,0 0 6,0 0-6,2 9-2,3 8 8,0 4-5,0 3 10,-1 2-13,-3 1 3,-1-3-6,0-1 8,0-4-5,0-2 0,-12-4 6,2-2-7,2-4 1,0-2 0,1-2-1,6-2 1,1-1-27,0 0-16,0 0-60,0 0-47</inkml:trace>
  <inkml:trace contextRef="#ctx0" brushRef="#br2" timeOffset="233747.3696">16292 7214 235,'3'-12'92,"1"3"-31,-4 9 13,0 0-53,1 0-11,1 6-10,0 11 0,-2 3 28,1 5-14,1 1-1,-2-2 0,2 0-6,-2-1-7,0-6 0,0 0 1,2-5-5,-2-4 5,0-1-2,0-3-3,0 0-54,0-4-13,0 0-37,0 0-51</inkml:trace>
  <inkml:trace contextRef="#ctx0" brushRef="#br2" timeOffset="234402.407">16062 7280 190,'-6'-16'94,"6"-1"-48,0 2-22,0 3-19,0 0-1,9 5 13,-1 1-13,0 2 1,6 4 10,1 0-14,5 0 23,5 0-4,5 8-6,3 4 10,2 0-20,1 0 10,-4-3-14,-3-2 5,-5-2 3,-6-3 2,-6-2-2,-4 0 8,-2 0-5,-5 0-9,4 0-2,3 0-12,-5-2-4,4-1-98,2 1-87</inkml:trace>
  <inkml:trace contextRef="#ctx0" brushRef="#br2" timeOffset="234948.4383">16792 7285 222,'2'-6'113,"-2"-6"-62,0 0-10,0 0-15,0-2-16,0 1-11,-9 2 1,-1 1 0,-3 2-2,-3 2 4,0 3-2,-2 3 0,-4 0 9,0 0-9,-3 0 0,2 12 0,1 3-3,4 3 4,4 2-1,2 1 0,11 2 7,1-1-7,0 0 0,0 2 2,10-1 12,8-3-14,2-4 7,2-3 4,1-3-9,-2-7 20,2-3-21,-3 0 3,-1-2 1,-5-15 1,3-3-6,-3-6 0,-3 1-18,-1-5 3,-1-3-12,-5-3-6,3 2 15,-5-5-16,0 3 11,-2 1-19,0 1-5,0 5 28,0 3 10,-4 7 9,-3 4 35,1 3 11,-1 4 21,0 4-21,4 1-19,2 3 7,-1 0-34,2 0 2,0 13-3,0 10 15,0 9-11,5 1 11,3 4-10,2 1 21,-1-2-23,1-1 3,2-4 5,-5-1 0,2-3-10,-2-5 0,-1-1 5,1-5-7,-2-4 2,0-1 0,0-5 0,2-3-3,1-3-7,-5 0-31,3 0-63,-2 0-32</inkml:trace>
  <inkml:trace contextRef="#ctx0" brushRef="#br2" timeOffset="235446.4667">17089 6868 205,'0'0'55,"-3"0"-34,2 0 12,-5 8-20,-2 2 4,0 4-11,-1-2 3,1 2 18,2-3-16,0 1 4,1-1 3,5-1-17,0 0 8,0 0-9,7-1 0,13-1 3,2-1 3,1-1-5,1-2-1,-5-3 5,-2-1-13,-3 0 8,-3 0-11,-1 0 8,-3 0-15,-2-7 18,-1-1-1,-3 0 1,-1 1 1,0-1 13,0 4 9,0 0 31,0 2-42,0 0 10,0 2-22,0 0 9,0 0-12,2 4 5,-2 9-2,0 5 21,0 5-15,0-1-1,1 0-5,3-3 3,4 1-5,5-1 2,-6-10-34,5-4-74,-1 2-166</inkml:trace>
  <inkml:trace contextRef="#ctx0" brushRef="#br2" timeOffset="235466.4679">17509 7429 421,'-8'9'110,"1"-2"-84,5-7-8,2 0-12,0 0-12,0 0-6,0 0-73,2 0-53</inkml:trace>
  <inkml:trace contextRef="#ctx0" brushRef="#br2" timeOffset="236408.5218">17825 7083 203,'0'-6'104,"0"0"-37,0 6-23,0 0-26,0 5 8,0 13-25,0 4 28,-8 7 9,-2 0-35,0 4 20,-1-4-18,3 0-4,3 0 8,1-5-8,0 0-1,1-1 0,1-5 7,1-6-9,-2-5 2,2-1 0,1-4-11,0-2 10,0 0-7,0-2 4,0-11-14,0-6 3,0-3 4,8-3-11,-1 1 12,-2-4-4,0 2 14,1 2-1,1-2-3,0 2 2,0 3 2,0 2 0,-1 2 35,1 3-20,0 3 9,-3 2 1,3 3-21,0 2 11,4 4-15,-2 0 1,4 0-4,1 0 6,1 10-3,-2 7 0,1 3 8,-1 2-13,0 1 5,0-1 0,-1-1-4,0 0 8,0-2-4,0 0 0,-2-1 6,-3-2-12,-1 0 6,-1 0 0,-2-2-5,1-4 8,-3 2-3,-1-4 0,2-1 1,-1 2-7,-1-6 6,0 3 0,0-3-4,0 0-12,0 2 16,0-4-2,-1 3-2,-13 0-2,-4-2 6,-2 0 0,-4-2 5,1 0 6,-6 0-11,3 0 0,1 0 6,-3 0-1,0 0-1,-1 0-2,3 0 6,3 0 2,1 0-6,8 0-4,2 0 3,7 0-5,1 0 2,4 0-1,0 7-15,0-5-56,2 3-22,5 1-163</inkml:trace>
  <inkml:trace contextRef="#ctx0" brushRef="#br2" timeOffset="238411.6363">18764 7042 338,'0'0'91,"0"0"-39,0 0-5,0 0-8,0 0-21,0 0-9,0-2-7,0-5-2,0-1 0,0-1-4,0-2 9,0 2-5,0 0 0,-1 2 5,-9 0-10,-3 4 5,-4 3 0,-5 0-8,-1 0 13,-5 5-5,0 10 0,0 5 2,5-1-10,5 4 8,2 2 0,8 2-4,5 0 8,3 0-4,0 4 0,8-4 6,15 0-16,6-3 10,4-2 0,1-2-5,-2-7 11,-2-2-8,-4-6 2,-3-5-30,-4 0 29,-2 0-23,-5-9-7,-2-6 29,-6-1-16,2 0 18,-5-1 0,1 5 3,-2 2 35,0 1-12,0 2 0,0 7-2,0 0-18,0 0-5,0 0-1,2 9-3,-1 10-1,3 2 6,-1 3-2,0 0 0,0-6 7,1-2-10,1-3 3,-1-2-3,-3-7-6,1-1-12,-2 0-7,0-3-1,0 0-39,0 0-3,0 0-139</inkml:trace>
  <inkml:trace contextRef="#ctx0" brushRef="#br2" timeOffset="238876.6629">18786 7255 251,'-13'-17'143,"4"2"-56,9 9-15,0 2-54,9 1-1,14 0-17,4 1 2,1 2 2,-1 0-4,0 0 0,-7 5-14,-12-1-40,-1 2-49,-3 1-131</inkml:trace>
  <inkml:trace contextRef="#ctx0" brushRef="#br2" timeOffset="242115.8482">15891 7705 157,'-4'1'49,"3"-1"-1,1 0-18,0 0 16,0 0-13,0 0-18,0 0 11,0 0-25,0 0 1,0 0 7,5 0-1,8 0-3,6 0-5,4 0 1,2-3 0,0 3-1,2 0 0,-4 0 0,0 0 5,1 0-7,1 0 2,2 0 0,0 0-3,5 0 3,-1 0 0,0 0-4,-2 0 6,-2 0-4,0 0 2,-2 0 0,2 0-3,1 0 4,2 0-1,4 0 0,-1 0 5,1 0-8,-3 0 3,4-2 0,-1-2-4,-1-1 5,3 2-1,2-1 0,2 1 5,0 0-10,4 0 5,1 0 0,1-2-3,3 2 6,-1 1-3,1-3 0,-4 2 5,0 2-11,-2-3 6,-1 2 0,-1 0-2,-3-1 7,2 1-5,-3 2 0,1 0 3,-1 0-8,3 0 5,0 0 0,1-2-2,-1 2 7,-1 0-5,3 0 0,-1-2 2,-1 2-9,2 0 7,0 0-3,1 0-3,4 0-5,-1-2 10,3-1 1,-2 1-9,-4-2 2,2 1 0,-6-1-5,0-1-5,-1 1-7,-5-2 23,3 0-14,-3 0-1,0 0 11,-1-2 5,0-1 0,0 1 0,-2 1 1,1 1-2,5 1 1,0 0 0,4 2-3,2-2 5,0 4-2,-2-3 1,-1 3 8,-3 1-7,-4 0 4,-4 0 0,0 0 17,-5 0-8,-3 0 4,-1-1 9,3-3-19,0 1 16,-2-1-12,2 0-1,-5 1 22,-4-3-19,-3 5 2,-7 1-10,0-3 1,-3 2-10,0-1 2,-11 2-54,-6 0-112,-6 0-88</inkml:trace>
  <inkml:trace contextRef="#ctx0" brushRef="#br2" timeOffset="243059.9022">16596 8124 162,'-12'0'111,"6"0"-75,6 0-15,0-6 9,0 0-26,13-2-4,2 2 0,4 3-9,1-1 3,-4 4 2,1 0-3,-4 0 3,1 0-6,-6 0 6,1 4 4,-1 5-1,-6 4-4,-1 2 6,-1-2-1,0 2 0,0 0 5,-10-1-6,-3-2 2,-6 0-1,2-2 15,-2-2-5,6-1 15,4-2-5,2-3-20,7 1 9,0 0-9,0-2 0,0 2 2,6 2 4,7 0-5,-2 6-1,7-1 3,-2 6-8,1 2 5,-2 0 0,-1 3-2,0-2 6,-2 1-4,-2-1 0,-4-4 2,-2-1-6,-4-2 4,0-3 0,0 0 9,-8-2-4,-9-3 30,-1-3 13,-2-1-23,-2 0 16,2 0-30,3 0-1,2 0-6,3 0 5,2-1-11,7-1 2,3 0 0,0 2-12,0-3-6,0 2-20,2-2-57,8-1-133</inkml:trace>
  <inkml:trace contextRef="#ctx0" brushRef="#br2" timeOffset="243701.9389">17018 8256 222,'-6'-5'69,"0"-1"-9,4 2-20,0 0-7,2 1-10,0-3-22,0 1 18,0-1-13,0 0-5,4-1 7,6 1-2,2 2-6,0 1 0,-1-1 7,-1 4-14,2 0 7,-2 0 0,0 0-5,2 0 10,-1 4-5,-1 3 0,1 3-8,-5 1 1,-2 2 5,-4 3 2,0 1-6,0 1 10,-10 4-4,-8-3 0,0 0 3,0-2 8,1-1-7,2-3 0,4-1 10,0-3-8,6-2-6,4 1 0,1-3 1,0 2-6,0-2 6,14-1-1,5-1 1,1 2 11,0-3-11,-1 0 8,-3-2-9,-3 1 18,-3 1-15,-1-2-3,-2 0 0,1 0 7,2 0-15,2 2 6,1-2-40,-4 0-19,-1 0-60,0 0-60</inkml:trace>
  <inkml:trace contextRef="#ctx0" brushRef="#br2" timeOffset="244325.9746">17497 8180 181,'0'-4'143,"0"3"-78,0 0-1,0 1-25,0 0-26,2 0-12,2 0 1,-3 8-2,2 6 6,3 3-1,-3 2 13,0 4-10,1 1 6,-1 2 3,-2 1-9,1-3-4,2-2-4,-1-2 6,0-5-10,-1-2 4,3-2 0,0-3 0,0-3-9,-2 0-17,0-5-36,0 0-55,-2 0-49</inkml:trace>
  <inkml:trace contextRef="#ctx0" brushRef="#br2" timeOffset="244354.9763">17579 8376 278,'-7'-8'129,"3"0"-70,4 5-22,0 2 13,0 1-48,6 0 1,11 0-2,2 0 8,-2 0-11,2 0 2,-3 0 0,-5 0-4,-1 0 4,0 0-3,0 0-8,0 0-35,-5 0-10,-2 0-26,3 0-88</inkml:trace>
  <inkml:trace contextRef="#ctx0" brushRef="#br2" timeOffset="244951.0104">17748 8267 136,'0'-9'112,"0"0"-30,0 8-6,0 1-17,0 0-29,0 0-23,0 0-7,0 0 0,0 10-1,0 6 4,5 4 0,-3 4 5,2 0 17,-4 2 13,1-2-38,-1-3 16,2 0-16,1-3 13,1-1-13,-1-3 0,0 2 0,2-1-2,0-2 0,0-1-3,-2-7-29,2-4-83,4-1-147</inkml:trace>
  <inkml:trace contextRef="#ctx0" brushRef="#br2" timeOffset="244975.0117">18038 8492 391,'0'-4'167,"0"1"-144,0 1-14,0 2-5,0 0-4,3 0-24,-2 0-104,1 0-142</inkml:trace>
  <inkml:trace contextRef="#ctx0" brushRef="#br2" timeOffset="246038.0725">18320 8245 118,'-3'3'184,"1"-2"-142,2-1 4,0 2-9,0-2 2,8 0-25,8 0-2,0 0 11,4-3-22,0-8 6,-3 0-7,0 1 11,-4-4-12,-2 1 1,-2-2 0,-2-1-5,-4-1 5,0 0 0,-1-2 0,-2 2-10,0-1 6,0-1 4,0 2 0,0-1-2,-3 3 6,-6 3-4,1 2 5,-3 2-3,2 3 3,-1 3-5,2 2 0,1 0-3,0 0 8,0 0-5,3 2 0,-2 9-1,0 2-6,-1 2 7,6 2 0,-5 1-2,5-1 11,-3 1-9,4-1 0,0 0 6,-1-1 4,1 1-8,0 3 2,0 0 7,0 0-3,0 1-6,3 1-2,4 2 3,-1-4-5,0-2 3,2 1-1,-2-3 0,1-2 6,-2-1-8,0 1 2,-1-1 0,-1-1-2,0 0 3,1-2-1,-1 3 0,4-4 5,0-3-8,3 2 3,1-4 0,3-1-2,0-1 4,3-1-2,-2 1 0,-2-2 6,1 0-9,-1 0 3,1 0-11,-3 0 11,1 0-30,-7 0-29,1-5-77,0-5-200</inkml:trace>
  <inkml:trace contextRef="#ctx0" brushRef="#br2" timeOffset="250717.3402">9810 9768 297,'-28'1'107,"1"2"-75,14-3 16,4 0 3,3 0-39,4 0 14,2 0-24,0 0 3,0 0-3,20 0 2,7 0-4,8 0 13,8 0-3,-1 0-9,2 0-1,-6-4 1,-4 2-9,-8-1 8,-7 3-22,-6-1 2,-6 1-34,-6-1 26,-1-3 11,0 0 17,0-5 2,0 0 1,-7-2 17,-1 1 6,3 0-7,4 1 2,1 5-10,0 0-8,0 4 1,0 0-1,8 0-3,4 3 0,1 10 8,-3 3-6,-1 1-2,-6 3 0,-3-1 2,0 1 4,0 0-6,-3 0 0,-13-2-10,0-1 2,-1-2-18,0-4-26,7-9-12,2-2-49,1 0-71</inkml:trace>
  <inkml:trace contextRef="#ctx0" brushRef="#br2" timeOffset="251280.3724">9846 9681 159,'-26'-5'124,"0"1"-64,5 4-7,1 0-4,2 6-7,1 9 3,2 2-33,2 4 8,1 2 4,4 5-20,3 0 8,5 1-12,0-1 2,0-2-3,12-1 1,15-8 0,18-3 0,10-9-33,-20-5-4,6 0-109,8 0-207</inkml:trace>
  <inkml:trace contextRef="#ctx0" brushRef="#br2" timeOffset="252622.4492">11667 9603 143,'-3'-17'212,"-5"1"-141,3 6-4,0 4-30,2 3-4,3 3-19,0 0-10,0 0-8,0 16 3,7 5 1,4 6 3,1 4 0,-2 2-3,-2 0 3,0 0 7,-1 0-11,-2 1 1,0-4 0,0-5 0,-4-4 0,3-3 0,-2-4 0,-1-5-11,1-6 3,-2-3-14,0 0-5,1-3 21,-1-13-38,3-4-20,-3-3 33,0 1-26,0-4 23,0 1-8,0 0 2,0 0 25,0-1 15,0-1 3,0 2 3,0-3-1,0 4 26,0 1-2,0 3 6,0 2 28,0 4-27,0 2 10,0 3-14,0 4-26,3-1 15,3 4-21,3 2 1,2 0 4,1 2 2,2 13-4,-1 4 13,0 4-16,0 2 18,1-2-17,0-3 0,-1 1 6,2-4 0,0-2-7,1-3 0,0-1 4,2-3-8,-1 1 4,0-5 0,3-2-3,-2-2 7,2 0-8,0-2-2,2-13-35,-4-2 7,-1-4-43,-6 0 0,-1 0 60,-4 0 11,-6 3 6,0 3 12,0 2 11,0 2 27,0 5-20,0 1-9,0 2 13,0 3-31,0 0-4,0 0 1,0 14 0,0 4 3,0 6 7,0 3 3,0 1 13,0 0-25,5 0 19,1-1-20,3-1 5,-1-5-5,4-1 2,0-6-2,1-1 0,2-3 3,0-3-8,2-4-8,0 1-29,-1-4-7,1 0-9,-2 0 1,0-4 20,-5-9-12,0 1 38,-3 0 11,-2 2 1,-2 1 44,-1 1 3,-2 5 10,0 2 7,0 1-26,0 0-8,0 0-30,0 4 3,0 17 1,-2 4-3,-6 6 11,1 1-3,-1-1-6,1-3 8,1-2-12,0-6 1,-1-4-1,4-4 8,0-3-8,1-3 0,1-4 2,-1-1-14,2-1 12,0 0 0,0-1-11,0-13-14,0-4 12,0-6 0,0 0-1,0-5 8,0 3 2,5-2 4,4 2-1,-3 2 3,1 2-2,1 6 0,-2 1 0,0 5 12,-1 3-7,-2 4-4,2 3-1,2 0 8,-2 0-8,3 12 5,1 6-5,2 5 23,-2 2-23,3 1 13,-1 4-6,1-4 3,-2 1-11,0-5 1,0-2 0,-4-4-1,0-4 2,-3-3-1,-2-3 0,1-2-1,-1-2-2,-1 0-14,0 0-14,0 0-6,0-2-58,0 0-32,0 0-30</inkml:trace>
  <inkml:trace contextRef="#ctx0" brushRef="#br2" timeOffset="253149.4793">12375 10006 327,'-9'-2'96,"6"-2"-28,3 4-30,0-2-10,12 0-27,6 1-1,2-3 0,7 0-5,-14 1-23,1 1-67,1-4-117</inkml:trace>
  <inkml:trace contextRef="#ctx0" brushRef="#br2" timeOffset="253176.4808">12978 9690 290,'-2'-5'123,"2"1"-95,0-2 20,11 1-17,9-1-8,3 1-5,0 4-12,3 0-6,-4 1 0,-2 0 0,-4 0-8,0 0 1,-3 0-20,-9 0-32,-2 0-59,0 0-51</inkml:trace>
  <inkml:trace contextRef="#ctx0" brushRef="#br2" timeOffset="253755.514">12998 9799 75,'-10'5'270,"2"-3"-207,8-2 6,0 0-11,0 0-44,12 0 12,1 0-18,2-4 3,2 3 8,-1-1-12,3 1-3,-1 0-4,3-1 6,-1-1-12,-2 0 6,0 3-22,-9-1 0,-3 1-74,1 0-110</inkml:trace>
  <inkml:trace contextRef="#ctx0" brushRef="#br2" timeOffset="258825.804">14057 9234 103,'-9'-5'199,"2"-2"-119,4 5-21,-1 2-19,4 0 2,-3 0-42,3 0 10,0 6-20,0 10 10,0 3 0,0 3 7,6 2 0,1 1-7,-3-3 0,2 1 3,-6-3-5,0-3 2,0 0 0,0-5 2,0-1 8,-7-4-10,-3-3 0,1-2 1,1-2 0,1 0-1,2 0-2,5 0-4,0-2-61,0-2-23,0-2-33,10 2-22</inkml:trace>
  <inkml:trace contextRef="#ctx0" brushRef="#br2" timeOffset="259544.8451">14224 9272 217,'2'-14'114,"-1"1"-58,-1 8-1,0 2-2,0 3-14,0 0-29,0 0-1,0 0-13,0 13 7,2 9-3,-2 2 32,0 3-28,0 0 10,0-1-6,0-5 1,0-5-12,3-2 3,-1-5 0,-1-4-5,3-2-2,-2 0-3,-2 1-7,0-3-32,0-1-26,0 0-61,0 0-44</inkml:trace>
  <inkml:trace contextRef="#ctx0" brushRef="#br2" timeOffset="259569.8465">13909 9365 130,'-14'-12'84,"2"-2"-25,12 0-16,0 1-9,0 0-19,5 2 16,6 1-26,1 1 7,2 3 7,2 3-13,8 3 6,1 0 7,3 0-7,9 4 21,3 8-31,3-1 8,5-2 11,0-2-18,2-3 19,-5-4-17,-2 0-1,-4 0-2,-9 0-2,-5 0-13,-16-2-23,-6 0-95,0 0-81</inkml:trace>
  <inkml:trace contextRef="#ctx0" brushRef="#br2" timeOffset="260265.8863">14804 9322 264,'0'0'64,"0"0"-18,0 0-18,0-10 8,-7-1-32,-4 1-1,-3 0-3,-1-1 3,-3 2-5,-3 3 2,-2 1 0,0 4-1,-2 1 6,-1 0-6,3 0 1,1 6 0,5 5 0,3 1 0,4 0 0,6-1 2,4 4 9,0-2-11,0 2 20,12 3-7,7-2 14,2 0-18,1 0 3,0-3-10,-4-2 8,0-4-14,-2-1 4,-3-6 0,0 0 0,-1 0 6,-1 0-6,2-15 1,-4-3 3,0-2-8,-2-6-3,-1-1-6,-1-5 11,-3-4-18,1-3-6,-1 0-1,-2 0-50,0 1 23,0 5 11,0 6 32,0 4 11,0 7 9,-5 4 31,2 4 21,1 6-20,-2 0 12,4 2-32,0 0-19,0 0-2,0 15 8,0 7-8,0 10 24,0 2-22,7 4 26,2 2-16,-1-2-4,0-2 12,1 1-14,1-4-3,-2-3-3,-2-4 8,1-4-7,0-6-1,-2-3 0,-2-4-2,1-4 7,-1 1-10,-1-6 2,2 2-32,0-2 23,-1 0-46,1 0-43,1 0-49</inkml:trace>
  <inkml:trace contextRef="#ctx0" brushRef="#br2" timeOffset="260943.9251">15058 8942 185,'2'-3'104,"-2"2"-51,0 1-22,0 0 5,0 0-36,-2 9 2,-8 2-2,-2 5 8,2-1-8,0-3 11,6-2-9,-2-1 13,3-1-11,1-1 3,2-2 2,0 3-2,0 0-7,0 2 0,11-1 8,3-2 5,2 0-11,-3-3-2,2-1 4,-2-3 1,1 0-10,-4 0-7,0 0-36,-4-3 36,-3-6-6,0-3 18,-3 1 3,0 2 2,0 0 18,0 2 8,0 6-9,0-2 25,0 3-36,0 0-2,0 0-9,0 0 4,0 11-5,0 7 2,0 2 6,0 1 18,0-1-23,0-3-2,1 0 0,4-2 3,-1-1-7,-3-7-31,2 1-60,0-3-68</inkml:trace>
  <inkml:trace contextRef="#ctx0" brushRef="#br2" timeOffset="262529.0158">15603 9118 154,'0'-14'114,"-1"-2"-69,1 6 11,0 1-7,0 4-18,0 2 4,-2 3-23,-2 0 5,-2 0-7,-6 21 1,-3 7-8,-5 7 21,-2 5-17,0 4 14,1-6-18,6-5 3,3-8 0,7-2 3,0-6-11,5-5 2,0-6 0,0-2-7,0-2 7,0-2-1,0 0-1,0 0-21,6-2 21,6-11-8,0-4-12,3-4 4,-2 1-31,-3-5-15,1 1 9,-3-1 11,1-1 44,-3 2-14,-1 0 14,1 3 3,0 1 3,-2 3 23,2 5 10,-1 2-7,-4 3 21,3 4-19,-2 1-17,1 2 3,2 0-13,1 0-7,6 0 0,2 8 3,2 5-5,3 3 2,-1 4 0,0-2 3,-1 0 2,0 0-5,-3 0 0,-3-1 7,-1-1-12,0 0 5,-3-4 0,-2 0-1,-2-3 7,-1-4-6,1 1 0,-3-3 0,0 1-5,0-2 5,0 3 0,0-1-2,0 2-1,0-4 0,0 3 3,-8-2 0,-4 0-4,-5-2 6,0 2-2,-6 0 3,-2-1 5,0-2-8,0 1 0,-2 1 0,-1-1 3,4 2 3,1 0-4,1 2-1,4-1 7,3 1-11,5-3 3,3 2 0,4 0-8,3-1-1,0 2-24,5-4-5,5 1-52,5-2-100</inkml:trace>
  <inkml:trace contextRef="#ctx0" brushRef="#br2" timeOffset="263387.0649">16283 9069 93,'0'-6'58,"0"-1"-15,0 2 21,0-2-24,0-1-10,0 1-7,0 0-20,0 0 2,-4-1-1,-5-1 6,1 2 13,-2 2-5,0 1 1,-2-1-3,-1 2-13,-2 2 7,1 1-10,-1 0 1,-2 0-5,2 0 4,1 9 0,2 4 0,0 3 7,2 4-7,0 4 2,3 3 4,2 4 22,3 1-17,2 3 6,0-1-7,0-1-5,10-2 2,4-4-7,1-5 3,-2-2-1,3-2 2,-3-5-4,2-2 0,0-2 8,-2-4-14,1-2 6,-3-3-2,1 0-4,2 0-9,-5-3 4,1-6-8,-1-5 6,-2 2 9,-4 0 4,0 0 0,-3 3 27,2 1-22,-2 4 18,0 1-10,0 3-10,0 0 7,2 0-10,-2 0 0,3 5-4,-1 11 10,1 0-6,0 3 0,1-1 6,-3-2-5,1-3-1,0 0 0,-2-6-1,0-1-20,0-1-11,0-4-47,0-1-31,0 0-22,0 0-76</inkml:trace>
  <inkml:trace contextRef="#ctx0" brushRef="#br2" timeOffset="263875.0928">16235 9323 283,'-5'-9'122,"3"0"-43,2 4-27,2 1-20,15 0-29,6 2 9,-1 2-12,3 0 1,-4 0-9,-2 0-12,-10 0-48,-5 1-95,-1 2-146</inkml:trace>
  <inkml:trace contextRef="#ctx0" brushRef="#br2" timeOffset="265305.1746">13682 9756 86,'-7'-2'39,"3"2"-24,2-3 28,2 2 9,-2 1-11,2-3 14,0 3-6,0-2-5,0 2 3,0 0-30,0-1 13,0 1-11,0 0-10,0-2 10,4-2-19,10 0 0,8-2 3,5-3 7,7 1-12,2 0 2,1 2 0,0 2-4,1 1 7,-3 1-3,-1 2 0,-4 0 4,3 0-9,-2 0 5,2 0 0,6 0-4,2-4 10,8-2-6,3 0 0,4-2 4,6 1-10,0 0 6,0 2 0,0-3-2,-2 3 8,-2-3-6,-4 0 0,-4 0 3,-2 1-9,-2 1 6,-5-1 0,3 3-1,-3-1 8,0-2-7,2 2 0,2-2 1,2-2-4,2 3 3,3-1 0,1-1 0,-3 3 5,0-1-8,-1 4 3,-4-1 0,-2 3-5,1 0 7,-2 0-2,0-2 0,-1 0 4,1 2-6,0-4 2,0 1 0,-2 1-3,2 0 4,-1 0-1,1 0 0,-1 1 5,-5 1-6,-1 0 1,-5 0 0,0 0-5,-1 0 8,-2 0-3,1 0 0,-1 0 5,1 0-7,-1 0 2,0 0 0,-2 0-4,0 0 6,-2 0-2,2 0 0,-1 0 6,1 0-9,-3 0 3,-2 1 0,-1 3-6,-5-2 11,0-2-5,-4 2 0,-4 0 3,-1-1-9,0-1 6,-1 0 0,-4 0-3,0 0 8,0 0-5,0 0 0,0 0 5,0 0-6,0 0 2,0 0-1,1 0 14,1 0-3,1 0-9,2 0-2,2 0 7,-2 0-7,0 0 0,-1 0 0,-1 0-1,-3 0 6,0 0-12,0 0-2,0 0-49,-2 0-37,-9 2-171</inkml:trace>
  <inkml:trace contextRef="#ctx0" brushRef="#br2" timeOffset="266833.262">16008 9329 260,'-2'0'83,"0"0"-40,2 0 10,0 0 24,0 0-56,0 0 6,0 0-10,0 0-16,0 0 18,0 0-19,0 0-2,0 0-3,0 0-48,0 0-54,0 0-202</inkml:trace>
  <inkml:trace contextRef="#ctx0" brushRef="#br2" timeOffset="267733.3134">15220 9390 249,'0'-1'115,"0"1"-50,0-2-13,0 2-3,0 0-7,0 0-39,0 0 2,0 0-5,0 0-13,0 0 12,0 0-55,0 0-57,0 0-77,0 0 36</inkml:trace>
  <inkml:trace contextRef="#ctx0" brushRef="#br2" timeOffset="275750.772">14742 9917 182,'2'-4'141,"0"4"-100,-2 0 9,0-2 17,0-1-46,0-1 6,0-3-23,0 0-2,0-2 2,0 0 3,-7 0-5,-1-2 5,-2 3-1,-2-1 0,-2 3-5,1 0-1,0 1 6,-6 2 1,0 3-7,0 0 0,-1 0 7,0 1-9,0 18 2,-2 5 0,2 7-3,3 3 10,3 5-7,3 4 0,5 0 5,6-1-3,0-2-1,0 0-1,13-4 0,9-5 6,-1-7-6,4-7 0,0-5 0,-1-4-6,-4-7 7,-4-1-1,-2 0 0,-4 0 1,-3 0-2,-4-7 1,-3-5 0,0 0-3,0-3 4,0-1-1,-2 5 0,-11-1 5,0 2-6,-3 3 1,-2 6 0,0 1-2,-1 0 2,-1 0 0,1 10 0,5 6 1,2 4-4,9 0 3,3-1-14,0-1 6,13-6-44,2-7-34,4-4-32,1-1-102</inkml:trace>
  <inkml:trace contextRef="#ctx0" brushRef="#br2" timeOffset="276423.8105">15015 9898 140,'0'-13'103,"0"0"-69,0 8 12,0 1-5,0 2 0,0 1-13,0 0-8,0-1 22,0 0-21,0 2-7,-7 0 7,-5 0-14,-1 2-8,-3 13 1,-5 3 0,3 3-1,1-2 2,2 0-1,0-2 0,5-4 8,0 1-8,0 3 0,0-2 3,1 2 3,1-1-4,0 1-2,4-4 0,1-4 7,2-3-9,1-2 2,0 1-1,0-1-5,0 0 11,0 2-5,8 1 4,1 1 5,1-1-11,2 1 2,-12-8 0,23 11-5,-12-9 6,4 0-1,0-2 1,5 0 9,2 0-5,-1-6-4,3-5 3,-6 4 3,-18 7-4,23-12-3,-17 10 0,-3 2 7,-3 0-9,0 0 2,0 0 0,0 0-6,0 0 6,0 0-11,0 0-9,0 0-32,0 0-37,0 0-53,0 0-8,0 0 23</inkml:trace>
  <inkml:trace contextRef="#ctx0" brushRef="#br2" timeOffset="276945.8404">15048 10034 71,'-6'-10'144,"-4"1"-48,3 7-20,0 2-21,4 0 17,0 0-49,3 3-14,0 15 18,-2 5-25,2 5 11,0 5-4,0 3-5,0-1 19,0-1-20,0 1 5,0-8 12,0-4-13,0-4-7,0-4 0,0-6-1,0-1-9,0-4-13,0 0-10,0-3-4,0-1-78,0 0-36,0 0-73</inkml:trace>
  <inkml:trace contextRef="#ctx0" brushRef="#br2" timeOffset="279109.9642">15226 9944 167,'-12'-14'81,"3"2"-30,6 5-26,1 1 23,0 1-14,2 2-10,0 2 20,0 1-29,0 0-2,0 0-1,0 0-5,0 8-7,0 10 0,0 7 8,7 7 18,0 1-19,0 1 3,0-1-1,-1-3 0,-1-6-10,-2-6 1,-1-4 0,-1-6-3,-1-3 5,3-2-2,-3 0 0,0-3-7,1 0-3,-1 1-22,3-1-16,-1 0 2,3 0-11,-2 0-14,1-8-9,-1-1 9,-1 1 11,0-1 53,-1 2 7,-1-1 63,0 3 26,0 0 4,0 2-17,2-2-32,2 1 4,2 1-28,4-1-17,5 0 5,3 1-2,1 0-3,1 2-3,-4-1 7,0 2-13,-6 0 6,-6 0 0,0 0-4,-1 0 10,-1 0-12,1 0 4,1 0-46,-1 0 2,0 0-25,-3 0-30,2 0-6,-2-3-67</inkml:trace>
  <inkml:trace contextRef="#ctx0" brushRef="#br2" timeOffset="279731.9997">15440 9979 216,'0'-13'105,"0"3"-34,0 5-4,0 1-10,0 1-47,0 1 5,0 2-15,0 0 0,0 0-5,0 0 5,0 12 0,0 8 13,3 2-13,4 4 23,-3 1-19,-1-3 0,1 0 15,-2-3-16,1-3 0,-1-3-3,1-1 8,1-1-10,-3 0 2,6-3-17,-5-6-5,2 0-64,3-3-101</inkml:trace>
  <inkml:trace contextRef="#ctx0" brushRef="#br2" timeOffset="279757.0012">15786 10144 389,'1'-3'89,"2"2"-86,1-1 4,-2 0-7,2 2-67,2-1-114</inkml:trace>
  <inkml:trace contextRef="#ctx0" brushRef="#br2" timeOffset="280373.0364">15981 10067 215,'-5'0'158,"1"2"-118,4-2-21,0 0 27,0 0-21,0 0-23,7 0 22,5-3-16,1-10 1,0-3-6,0 1 3,-3-1-12,-4-3 1,-3 1-22,1 2 20,-4-4-32,0 0 0,0 3 26,0-3-16,0 4 29,-5-1 0,-3 5 0,-1 1 19,1 3-14,1 2 4,-1 2 0,3 3-4,0 1 7,0 0-12,1 0 0,1 0-3,1 0 5,1 3-2,-1 9 14,2 5-11,0 5 20,0 2-6,0 3 1,0 4 2,0-2-15,0-3 9,0 1-5,0-2-7,7-2 12,-2 0-14,3-2 1,1-1 6,1 0 1,-3 0-2,6-2-5,-4-2 6,1-2 4,2-3-11,-2-3 0,0-1-1,0-3 6,2-2-5,2-2 0,0 0-3,4 0-4,3 0-16,-11-2-18,2-7-50,1-3-178</inkml:trace>
  <inkml:trace contextRef="#ctx0" brushRef="#br2" timeOffset="280959.0699">17026 9499 152,'-5'-2'217,"0"-2"-116,5-1-50,0 2-15,0-1-19,17-2-7,7 1-10,7-1 0,4 2 0,0-1-2,-1 2 4,-6 0-2,-4 1 0,-8-1 5,-6 3-6,-3-1 1,-2 1 0,-2-2-9,1 2 1,-3 0-11,1-3-25,-2 3-62,0-2-21,0-2-96</inkml:trace>
  <inkml:trace contextRef="#ctx0" brushRef="#br2" timeOffset="281582.1055">17193 9333 1,'-13'-6'241,"3"1"-184,8 3-18,2 0 19,0 2-28,0 0-8,0 0-17,0 0 1,0 4 1,0 12 4,0 3 34,0 4 8,0 3-53,0-4 13,0 1-13,0-6 10,0 2-13,0-3 3,3 0-9,2 1 2,1-2-51,-3-7-24,0-4-36,1 0-76</inkml:trace>
  <inkml:trace contextRef="#ctx0" brushRef="#br2" timeOffset="282406.1527">17932 8900 167,'-4'-5'131,"4"-1"-64,0 5-5,-1 1-7,1 0-45,0 9 8,0 13-15,0 4 32,0 7-10,0 4-15,0-3-1,0-2-3,0-4 1,0-2 2,0-5-9,0-5 0,0-3 0,0-5 6,0-1-7,0-2 1,0-1 0,0-3-5,0 1 5,0-2-5,0 0 3,0 0-23,1 0 22,-1 0-8,0-12-23,0-3 23,0-3-1,0-2 8,0-1-8,0 1 13,0-1-2,0 2 1,0 1 0,0-1-3,0 5 4,3 0-1,0 2 0,0 3 10,-2 3-10,2 1 3,-2 2-1,1 3 7,1 0-7,2 0-2,3 0 0,1 0 10,1 9-10,3 2 0,1 2 0,-1 4 3,-1-1 4,1 3-7,0-1 1,-3-1 8,4-1-10,-2-3 1,-1-2 0,-1-2-3,2-5 7,-3-1-4,-2-3 0,6 0-8,0 0 7,-1-4-22,-1-12-5,1-1 4,-2-4-45,-3 0 24,-2 0 29,-4 2 16,-1 2 21,0 2 16,0 1-1,0 3 23,0 2-47,0 3 5,0 2-17,0 1 9,0 3-7,0 0-2,0 0 0,0 10-6,2 9 18,3 5-7,-2 1 2,4 4-4,-4-2 17,3-1-18,-2-3 5,0-2-6,1-1 8,-2-1-11,0 1 2,-1 2-19,-2-13-11,0 2-85,0 0-56</inkml:trace>
  <inkml:trace contextRef="#ctx0" brushRef="#br2" timeOffset="283013.1874">17766 9516 47,'-3'-4'187,"0"2"-124,3 2 18,0-4-3,0-1-34,2 3-7,14-4-30,13 0-7,9 0 6,9 1 5,6 2-11,6 2 0,3 1 8,-5 0-7,-2 0-1,-1 0 0,-3-2-1,-4-3 8,-3 0-9,-8-1 2,-6-1 0,-10 1-2,-8 3 2,-7 1 0,-1-2 0,-4 3 5,0 0-12,1 1 6,1 0-27,-1 0-11,-1 0-42,0 0-42,0 2-107</inkml:trace>
  <inkml:trace contextRef="#ctx0" brushRef="#br2" timeOffset="283791.2319">17996 10010 295,'-26'5'78,"8"-5"-59,11 0 18,4 0 36,-1-3-43,4-6-10,0-2-17,0 1 7,0-3-18,11 1 8,2-1 0,2-1-6,-2 2 13,1 2-7,-2 0 0,1 5 1,-1 2-8,3 1 7,-4 2 0,6 0-4,-5 0 2,0 2-2,-1 8-2,-5 3-7,-2 4 7,-4 0 6,0 2 0,0 2-2,-3 1 9,-10 0-7,-4 0 0,-2 1 0,-1 0-1,-2-4 1,3 1 0,0-1 0,2-2 8,-3 1-9,2-1 1,1 2 0,-1 0 4,1-3-2,0-1-2,7-5 0,4-1 5,-1-3-6,5-2 1,2-3 0,0 0-9,0 0 9,0 1 0,12 0 0,3-2 8,3 2-2,6-2 2,3 0-7,3 0 17,0 0-17,4 0 9,-6 0-8,-3 0 9,-3 0-15,-9 0 4,-7 0-6,0 0 2,-3 0-23,-2 0-5,-1 0-38,0 4-60,0 1-85</inkml:trace>
  <inkml:trace contextRef="#ctx0" brushRef="#br2" timeOffset="285099.3067">11169 8718 152,'0'-6'50,"-1"2"-7,1 4 12,-2-2-25,2 2 3,0 0-20,0 0-12,0 13 8,0 12-7,0 6 21,0 10 14,0 2-36,0 7 24,0 6-18,3 2-2,1 3 13,3 2-16,-1 3 8,-1-1-5,2 1 4,-4 0-10,-1-1 1,-2-4 0,1-5-1,2-3 10,3-4-9,2-2 11,2-2-6,1 0 8,0 5-11,-3 1-2,-1 1 9,-6 1-1,1-3-6,0-6-2,-2-6 7,2-4-11,-2-3 4,0-2 0,0-2 2,0 0 6,0 0-8,0-3 0,0-1 3,0-5-4,0-5 2,0-3-1,0-1 0,0-4-7,0-2-2,6-3-16,-2 0-26,1 0-20,-5 0-88</inkml:trace>
  <inkml:trace contextRef="#ctx0" brushRef="#br2" timeOffset="286753.4013">11156 8717 58,'3'6'116,"0"-3"-86,4-2 4,0-1 19,1 0 0,4 0-15,2 0-23,-3 2 3,-1-1-14,2 1 7,0 1 9,1 0-10,-1 0-8,3 0-2,1 1 6,6 1 5,3 2-11,2-3 0,5 2 1,1-3 4,6 3-5,1-5 0,3-1 2,4 0-4,3 0 2,0 0 0,2 0 0,2 0 7,-4-1-8,0-3 1,-3 4 0,-2 0 6,-5 0-3,0 0-3,2 0 0,0 0 6,1 0-8,2 0 2,1-3 0,-1 2-1,-3 1 2,-6-1-1,-2 1 0,-3 0 5,-2 0-9,3 0 4,3 0 0,0 0-2,3 1 4,-1 0-2,0 0 0,-7 3 3,-5-1-6,-3 1 3,-6 0 0,3 0-8,-1-1 12,3-1-4,5-2 0,4 0 7,4 0-11,3 0 4,-1 0 0,3-5-2,-3 1 4,-1 0-2,-3 3 0,-2 1 5,-1 0-9,-1 0 4,-1 0 0,0 0-4,1 0 8,-1 0-4,1 0 0,-1 0 5,0 0-10,2 0 5,-2 0 0,4 0-2,0 0 7,3 0-5,-1 0 0,1 0 4,1 0-9,2 0 5,0 0 0,-1 0-1,5 0 6,-3 0-5,0 0 0,3 0 2,1 0-6,-3 0 4,2 0 0,-1 0 5,-4 0 3,-1 0-8,-3 0 0,-5 0 1,-2 0-5,-3 0 6,-5 0-2,-4 0 0,-5 0-6,-3 0-16,-5 0-44,0 0-59,0 0-72</inkml:trace>
  <inkml:trace contextRef="#ctx0" brushRef="#br2" timeOffset="289801.5757">14386 8779 107,'-2'-4'70,"1"2"-38,1 1 5,-2-1 6,2 0-15,0 2 14,0-2-9,0 2-7,0 0 27,0 0-25,0 0-6,0 0-2,0 0-17,0 0 2,0 0-5,0 0 0,0 0-10,0 0 13,0 0-3,7 0 0,6 0 8,2 0-12,5-3 4,2-1 0,1-1-2,1 1 5,-1 1-3,1 1 0,-1 1 6,2-1-11,3 2 5,3 0 0,-1 0-3,-1-1 7,-1 1-4,-4 0 0,0 0 4,0 0-9,-1 0 5,6 0 0,4 0-2,3 0 8,6 0-6,2-3 0,2 0 4,0-2-10,-6 4 6,-5 1 0,-1 0-4,-7 0 6,-5 0-2,-3 0 0,-2 0-1,1 0-5,0 0 6,4 0 0,3 0-2,5 0 9,2 0-7,5 0 0,-2 0 0,1 0-6,2-3 6,-2-2 0,4 1 0,2-3 6,0 0-8,0-1 2,3-1 0,-1 2-4,-1 0 6,-5-1-2,-1 1 0,-2 5 5,-3-1-8,0 1 3,-1 1 0,1 1-3,0 0 5,0 0-2,3 0 0,-2 0 5,3 0-7,-1 0 2,1 0 0,0 0-3,0 0 3,-1 0 0,4 0 0,-3 0 5,3 0-7,-2 0 2,-2 0 0,2 0-4,-2 0 5,-2 0-1,0 0 0,-2 0 4,-1 0-7,-1 0 3,-3 0 0,3 0-4,-3 0 6,4 0-2,4 0 0,0 0 6,4-5-11,-3 1 5,2 0 0,-2-1-3,1 2 7,-2 3-4,0 0 0,-5-2 5,0 2-11,-3 0 6,-3 0 0,-2 0-3,-3 0 9,1 0-6,-1 0 0,4 0 2,1 0-8,6 0 6,-1 0 0,2 0-1,4 0 5,-1 0-4,2 0 0,2 0 4,7 0-9,-1 0 5,4 0 0,0 0-1,-2 0 5,-3 0-4,-2 0 0,-4 4 0,-4-2-5,-1 3 5,-1 1 0,-1-2 0,3-3 1,4 0-5,2-1 1,0 0 3,0 0-7,0 0 8,-6 0-1,-5 1 0,-3 3-11,-4-3 10,0 1-2,-1 1 2,-2-2-7,1 1 10,-3-2-2,0 1 0,0 1 4,-3-2-6,1 1 2,-3-1 0,0 1-3,-2-1 5,-3 2-2,-1-2 0,-3 0 5,-1 0-6,0 0 2,0 0 0,0 0 28,0 0-22,0 0 10,0 0-10,0 0 0,0 0-8,0 0 1,0 2 0,0 2-7,2 6 6,-2 5 1,0 7 0,0 3 6,0 6-11,0 3 5,0 2 0,0 2-1,2 3 11,3-2-10,0 4 0,-5-43 4,12 81-10,-9-42 6,0-1 0,-2-2-4,2-2 11,-3 0-7,0-1 0,1-2 4,-1 1-11,2 1 7,-2 0 0,0-2-2,0 3 7,0-3-5,0-1 0,0-2 1,0 1-4,0-1 3,0-4 0,0 1-2,0 0 8,0 4-7,-3-2 1,-3 4 0,2 2-3,0-2 3,-1 1 0,0-1-1,2-1 7,0-2-8,1-2 2,-2 1 0,1-1-3,1 0 6,1 0-3,-3-1 0,2 1 9,2-5-9,0 3 0,0-2 1,0 2 1,0-1 4,0-1-5,0 3 8,0-1-2,0-4 0,0 1-7,-1-1 0,-1-2 4,2-3-3,-1-1-1,1-2 0,-2-2 6,2-1-15,-4 4 2,3-11-38,-1 1-10,-1-1-133</inkml:trace>
  <inkml:trace contextRef="#ctx0" brushRef="#br2" timeOffset="293653.796">11283 10391 99,'-2'0'44,"2"0"-33,0 0 14,0 0-6,0 0-3,0 0 6,0 0-10,0 0 15,0 0-5,0 0-10,0 0 13,0 0-15,0 0 0,0-3-7,0 0 5,0 0 9,0 3 8,0 0-12,0-2 23,0 2-24,0 0 1,0 0-8,2 0 1,2 0-6,-1 12 0,-2 6 0,-1 4 18,2 2-11,-2 5 5,0 1-4,0 2 0,0-2-3,0-3-5,0 0 0,0-3-2,0-1 5,0-2-3,0 0 0,0 2 6,0 0-11,0-2 5,0 2 0,0-4-3,0 0 6,0-6-3,0-2 0,4-2 4,-1-3-12,2-3 5,0-2 3,3 2-9,-1 0 13,4-1-4,3-1 0,1-1 4,5 2-8,0-2 4,3 0 0,1 1-5,3-1 10,-2 2-5,0 0 0,2 4 1,-1-1-7,1 1 6,1 1 0,4 2-3,0-2 0,-1-1 2,1 1 1,2-2 0,-4-1-7,-1 2 7,-1-3 0,-1 3-1,-3-1 6,4 1-9,-2 2 4,3-1 0,-3-1-9,3 0 8,-2 0 1,-1 2-5,-1-4 0,1 1 1,-5 1 4,0-3 0,-4 1-2,2 1 2,-2-2 0,-1 2 0,1-3 4,0 1-8,0-1 4,1-1 0,0-1-7,1 0 7,-1 0 0,0 0 0,-1 0 3,0 0-6,0 0 3,-4 0-18,2 0 14,-1 0-11,-1 0 15,-3 0 0,3 0 2,-1 0-3,3 0 1,0 0 0,4 0-3,1 0 4,3 0-1,4 0 0,1 0 5,4 3-10,5 2 5,1-1 0,5-1-4,5 3 7,0 1-3,5 0 0,2 2 4,4 2-9,1 2 5,1 1 0,1 1-2,-1-2 6,1 0-4,2-2 0,-1 0-2,1-3-2,1 3 4,-2-3 0,6 1 0,-4 0 5,2 2-5,2-4 0,-1 0 2,1 1-8,-4-1 6,3-5 0,1-1 0,-2-1 4,1 0-4,-1 0 0,-1 0 1,-3 0 14,-3 0-14,-1 0 5,-1-1-6,-1-1 7,-2-1-8,-2 0 1,1 0-2,-1-1-5,1-2 1,-1 1 6,3-2-3,-1 1 8,0-1-7,-1 2 2,-2 1 0,-2 0-5,0 1 6,2-1-1,0 0 0,1 2 3,4-3-3,0 1 0,2-2 0,0 0-3,3 0 6,2-2-3,0 0 0,1 5 1,-2-4-2,1 1 1,-1 2 0,1-1-2,-1 0 4,-1 0-2,0-2 0,-2 3 3,0-4-5,-5 1 2,0-3 0,-3 2-5,-1-1 9,-5-2-4,2 1 0,-5-2 3,-1 3-6,-4-3 3,-1 3 0,-2 0 1,-3 1 6,-2 2-5,-2 2-2,-2 1 6,-2-2-11,0 0 5,-3 3 0,1-1 1,-3 0 9,-1 1-10,2-1 3,2 3 1,5-3 10,3 2-14,5-3 0,5 4 1,0-3 4,1 2-5,1 1 0,0-2 2,2 2-5,-1-1 3,3-1 0,-5 0 0,-2-2 6,-6 3-9,-4-2 3,-6 0 0,-10 1-2,-3 2 3,-3 0-1,-2-4 1,-1 4 7,-1-1-8,3-3 0,1 3 2,3-2-2,2 2 3,-1-1-3,5 1 0,-3 1 4,2-3-6,2 3 2,-2-2 0,3 2-3,4-1 4,1 1-1,2-2 0,4 2 5,-2-1-7,-2 1 2,-4-3 0,0 3-4,-7 0 7,-1 0-3,-2 0 0,-1 0 3,-2 0-4,-2 0 1,-2 0 0,2-4 2,-2 1 2,-1 2-1,1 0-3,-1-3 9,1 3-9,-1-1 0,1 1 0,-1-3 0,2-1 3,0-3-3,2 2 0,-3-3 8,2 0-9,-2 0 1,2-2 0,-2 2-1,3-4 7,-2 3-6,1-1 0,-2-1 3,-2 1-8,-1-1 5,-1 0 0,0 0-2,0 0 6,0 2-4,0-3 0,0 2 2,0-1-6,-1 1 4,-1 1 0,1-3-3,1 0 8,0 1-5,0 0 0,0 0 0,0 0-2,0 2 2,0 1 0,0-2-2,0 0 7,0 2-7,0 0 2,0-2 0,0 2-4,0 0 5,0 0-1,0-2 0,0 0 3,3 4-4,1-2 1,-3 2 0,2 0-3,-3-1 6,0 4-3,0-1 0,0-1 7,0 2-7,0 0 0,0-2 3,0 3 7,0-3-7,0 1-3,0 1 0,0-2 4,0 4-6,0 1 2,0 1-15,0-2 13,0 2-29,0 0-18,2 0-44,-1 0-79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7-08-22T01:01:25.35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1172 688,'0'0,"0"0,19 0,-19 0,18-18,-18 18</inkml:trace>
  <inkml:trace contextRef="#ctx0" brushRef="#br0" timeOffset="83.0047">1172 688,'0'0</inkml:trace>
  <inkml:trace contextRef="#ctx0" brushRef="#br0" timeOffset="1162.0664">1172 688,'74'-37,"-74"37,0 0,-18 0,18 0,-19 19,1-19,18 0,-19 18,0-18,19 19,-18 0,18-19,-19 18,19 1,-18-19,18 18,0 1,-19 0,19 18,-19-19,19 1,0 0,-18 18,18-19,-19 1,19 0,0-1,0 1,0-1,-18 1,18 0,0 18,0-19,0 1,0 0,0-1,-19 19,19-18,0 0,0 18,0-19,-19 1,19 0,0-1,0 1,0-1,0 1,0 18,0-18,0-1,0 1,0 0,0-1,0 20,0-20,0 19,0 1,0-20,0 19,0-18,0 0,0 18,0-19,0 1,0 18,0-18,0-1,19 1,-19 0,0 18,0-19,0 1,19 0,-19 18,0-19,0 1,18 18,-18-18,0-1,0 1,19 18,-19-18,0-1,18 1,-18 0,19-1,-19 1,0-1,19 1,-19 0,18-19,-18 18,0 1,19-1,-19 1,18 0,-18-1,19 1,0-19,-19 18,18 1,-18-19,19 19,-1-1,-18-18,19 19,-19-19,19 19,-19-1,18 1,1-19,-19 18,18 1,-18 0,19-1,-19-18,19 19,-19-1,18-18,-18 19,0-19,19 19,-19-19,0 0,0 0,0 0,0 18,0-18,0 0,0-18,0 18,0-19,0 19,0 0</inkml:trace>
  <inkml:trace contextRef="#ctx0" brushRef="#br0" timeOffset="1613.0921">1265 2865,'-19'0,"19"0,0 0,0 0,0 0,19 19,0-19,-19 0,37 18,-19-18,1 19,18-19,-18 18,-1-18,1 19,0-19,-19 0,18 0,-18 0,0 0,0 0,0 0,0-19,0 1,0 18,0 0</inkml:trace>
  <inkml:trace contextRef="#ctx0" brushRef="#br0" timeOffset="2744.1569">1339 2865,'-18'0,"18"0,0 0,0 0,0 0,18-19,1 1,-19 18,19-19,-1 19,1-18,-19 18,18 0,-18 0,0 0,19 0,-19 0,0-19,0 19,0 0,0 0,0 19,19-19,-19 18,0 1,0-1,0 1,0 0,0-1,0 1,0-19,0 18,0-18,0 19,0-19,18 0,-18 0,0 0,0 0,0 0,0 0,0-19,-18 19,18-18,0-1,-19 19,19 0,-19-18,19 18,0 0,0 0,-18 0,18 0,0 0,0 0,0 0,0 0,0 0,0 0,0 0,0 0,0-19,0 19,18-19,1 1,0-1,-1 1,1-1,-1 19,1-19,0 19,-19 0,0 0,-19 19,0 0,1-19,-1 18,1-18,-1 19,0-19,19 18,-18-18,18 0,-19 19,19-19,0 0,0-19,0 19</inkml:trace>
  <inkml:trace contextRef="#ctx0" brushRef="#br0" timeOffset="4102.2346">1563 2791,'0'0,"0"0,0 0,0 0,0 0,0 0,0 0,0 18,-19 1,19-1,0 20,0-20,0 1,0-1,-19 1,19 0,0-19,0 0,0 18,0-18,0 0,0-18,0-1,0 0,0 1,0-1,0 1,0-1,0 0,0 19,0 0,0 0,0 0,0 0,0 0,-18 19,18-19,0 19,0-19,0 0,0 18,0-18,0 0,-19 0,19 0,0 0,0 0,0 0,0 0,0 0,0 0,0 0,0 0,0-18,0 18,0 0,0 0</inkml:trace>
  <inkml:trace contextRef="#ctx0" brushRef="#br0" timeOffset="5166.2955">577 149,'0'0,"-19"0,19-19,0 19,0 0,0 0,0 0,0 0,0 19,0-1,0 1,-18 18,18 0,0 19,-19-19,19 1,0-1,0 0,0-18,-19-1,19 1,0 0,0-1,0-18,0 0,0 0</inkml:trace>
  <inkml:trace contextRef="#ctx0" brushRef="#br0" timeOffset="6412.3667">502 205,'0'-19,"19"0,-19 1,19-1,-1 19,-18-18,19 18,-19 0,18 0,-18 0,19 0,-19 0,0 0,0 18,19 19,-19-18,0 18,18 0,-18 1,0-1,0-19,0 20,19-20,-19 1,0-19,0 18,18-18,-18 0,0 0,19 0,-19 0,19-18,-19-1,18 1,1-20,-19 1,18 19,-18-20,0 20,19-19,-19 18,0 0,0 19,0-18,0 18,0 0,0 0,0 18,0 1,0 0,0-1,0 19,0 1,0-1,0 0,0-18,0 18,0-19,0 1,0 0,0-1,0 1,0 0,0-19,19 0,-19 0,0 0,18 0,-18 0,19-19,-1 0,1 1,-19-20,19 20,-1-19,-18 18,0 0,19 19,-19-18,0 18,0 0,0-19,0 19,0 19,0-1,0 1,0 18,0-18,0 18,-19 0,19-18,0 0,-18-1,18 1,0-19,0 0,0 0,0 18,0-36,0-19,0-1,0 20,0-20,0 1,18 19,-18-1,0 0,0 19,0 0,0-18,0 18,19 0,-19 0,0 0,0 0,0 0,18 0,-18 0,19 18,0 1,-19 0,18-1,-18 1,0-1,0 1,0 18,0-18,19 0,-19-1,0-18,0 0,0 19,0-19,0 0,0 0</inkml:trace>
  <inkml:trace contextRef="#ctx0" brushRef="#br0" timeOffset="6606.3777">949 484,'-19'0,"19"0,0 0,0 0,19-19,-1 19,1 0,0-19,-19 19,18 0,-18 0,0 0</inkml:trace>
  <inkml:trace contextRef="#ctx0" brushRef="#br1" timeOffset="13390.7658">11590 670,'0'0,"0"0,0 0,0 0,-19 0,19 0,0 18,-18-18,-1 19,1-19,-1 19,0-1,1 1,-1-1,1 1,-1 0,0-1,1 19,-1-18,1 18,-1-18,0 18,1-18,-1 18,1-19,-1 1,0 18,19-18,-18 18,-1-18,1-1,18 19,-19 1,19-20,-19 19,19-18,-18 0,18-1,0 1,0 18,-19-18,19-1,0 1,0 18,0-18,-19 18,19 0,0-18,0 18,0 0,-18 0,18-18,0 0,0 18,0-19,0 1,0 18,0-18,0 18,0 0,0-18,0 18,0-18,0 18,0-19,0 1,0 18,0-18,0-1,0 20,0-20,0 1,0 18,0-18,18 18,-18-19,0 1,19 0,-19-1,0 1,19-1,-19 1,0 0,18-1,-18 1,19-1,-19 1,19 0,-19-1,18 1,-18 0,0-1,19 1,-19-1,18-18,1 19,-19 0,19-1,-1 1,1-1,-19 1,18-19,1 19,-19-1,19 1,-1-1,1 1,-19-19,18 19,-18-1,19-18,-19 19,19-19,-19 0,18 18,-18-18,19 19,-19-19,0 19,18-19,-18 0,19 18,-19-18,0 19,19-19,-19 0,0 0,0 18,0-18,0 0,18 0,-18 0,0 0,0 0</inkml:trace>
  <inkml:trace contextRef="#ctx0" brushRef="#br1" timeOffset="16764.9589">11274 726,'0'0,"0"0,0 0,0 0,18 0,1-19,18 0,0 19,1-18,-1-1,0 1,0-1,0 0,-18 19,18 0,-18-18,-19 18,18 0,-18 0,0 0,0 0,0 0,0 0,0 0,19 0,-19 0,0 0,19 0,-19 0,0 0,18 0,-18 0,0 0,0 0,0 0,-18 18,-1-18,19 19,-19 0,1-1,18 19,-19-18,1 0,18-1,-19 1,19-1,0 1,0 0,-19-1,19 1,0-1,0-18,0 19,0-19,0 19,0-1,0-18,0 0,0 19,0-19,0 0,-18 0,18 0,0 0,0 0,-19-19,19 19,-18-18,-1-1,0-18,19 18,-18 1,-1-1,1 0,18 1,-19-1,19 19,-19 0,19-18,-18 18,18 0,0 0,0 0,0-19,0 19,-19 0,19 0,0 0,0 0,0 0,19 0,-1-19,-18 19,19-18,0 18,-1 0,1-19,-1 19,-18 0,0 0,19 0,-19 0,0 0,0 0,0 19,0-19,0 18,0 1,-19 0,19-1,-18 1,18-19,0 18,0-18,0 0,0 0,0 0,18 0,1-18,0 18,-1-19,19 1,-18 18,-19-19,19 19,-19-19,18 19,-18 0,-18 0,18 0,-19 19,19-19,-19 19,19-19,0 0,0 0,0 0,0 0,0 0,0-19,19 0,-19 19,0 0,0 0,0 0,0 0,0 0,-19 0,19 0,-18 0,18 0,-19 0,19 0,0 0,-18 0,18 0,0 0,-19 0,19 0,-19 0,19-18,-18 18,18 0,0 0,0 0,-19 0,19 0,0 0,0 0,-18 0,18 18,-19-18,19 0,0 0,0 0,-19 0,38 0,-19 0,19 0,-1 0,1 0,-1 0,20-18,-20 18,1 0,-1-19,1 19,0 0,-19 0,0 0,0 0,18 0,-18 0,0 0,0-18,-18 36,-1 1,0-1,1 1,-1 0,19-1,-18 1,18-1,-19-18,19 0,0 0,0 0,0 0,0 0,-19 0,19 0,0 0,0-18,-18 18,18-19,-19 19,19-18,0 18,0 0,0 0,0-19,0 19,0 0,0 0,0 0,19 0,-19 0,18 19,1-19,-19 18,19 1,-19-19,18 18,-18 1,0 0,0-1,0 1,0-1,0-18,0 19,0-19,0 0,0 19,0-19,0-19,0 19,0 0,0-19,0 19,0 0,0 0,0 0,0 0,0-18,0 18,0 0,0-19,0 19,0 0,0 0,19-18,-19 18,18 0,-18 0,0 0,19 0,-19 0</inkml:trace>
  <inkml:trace contextRef="#ctx0" brushRef="#br1" timeOffset="17244.9863">11981 521,'0'0,"0"-19,0 19,0 0,0 0,0 0,0 19,0 18,0 0,0 1,0 17,-19-17,19-1,0 0,0 0,-19-18,19 18,0-37,0 19,0-1,0-18,0 0,0 0,0-18,0-1,0 0,0 1,0 18</inkml:trace>
  <inkml:trace contextRef="#ctx0" brushRef="#br1" timeOffset="18243.0434">11962 577,'0'-19,"0"1,0 18,0 0,0-19,19 19,-19 0,0 0,18 0,-18 0,19 0,-19 0,0 0,18 19,-18-19,0 18,19 1,-19-1,0 20,0-20,19 1,-19-1,0 1,0 0,0-1,0 1,0-19,0 18,0-18,0 0,0 0,18 0,-18 0,0 0,19 0,-19 0,18-18,1-1,0 1,-1-20,-18 20,19-19,0-1,-19 20,18-1,-18 1,0 18,0-19,0 19,0 0,0 0,0 19,0 18,0-19,0 20,0-20,0 19,-18-18,18 18,0-18,0-1,0 20,0-20,0 1,0-1,0 1,0 0,0-19,0 18,18-18,-18 0,0 0,0 0,19 0,-19 0,0 0,18 0,-18-18,0-1,19 0,-19 1,0-1,19 1,-19 18,0 0,0-19,0 19,0 0,0 19,0-1,0 1,0-1,0 1,0 18,0-18,0-1,0 1,0 0,0-19,0 18,0-18,0 0,0 0,0 0,0-18,0 18,0-19,0 19</inkml:trace>
  <inkml:trace contextRef="#ctx0" brushRef="#br1" timeOffset="18557.0614">12316 837,'0'-18,"0"18,0 0,0 0,0 0,0 0,18 0,-18 0,19 0,-1 0,1 0,0 0,-1 0,1 0,-1 0,1 0,-19 0,0 0,0 0,0 0,0 0,0 0,0 0</inkml:trace>
  <inkml:trace contextRef="#ctx0" brushRef="#br1" timeOffset="18851.0782">12334 930,'-18'0,"18"0,0 0,18 0,1 0,-19 0,18 0,1 0,0 0,-1 0,1 0,-1 0,-18 0,19 0,-19 0,0 19,0-19,0 0,0 0,0 0</inkml:trace>
  <inkml:trace contextRef="#ctx0" brushRef="#br1" timeOffset="19195.0979">12316 1060,'0'0,"-19"0,38 0,-19 0,18 0,1 0,-1 0,1 0,0 0,-1 0,1 0,-19 0,18 0,-18 0,0 0,19 0,-19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13:58.495"/>
    </inkml:context>
    <inkml:brush xml:id="br0">
      <inkml:brushProperty name="width" value="0.05292" units="cm"/>
      <inkml:brushProperty name="height" value="0.05292" units="cm"/>
      <inkml:brushProperty name="color" value="#EA700D"/>
    </inkml:brush>
    <inkml:brush xml:id="br1">
      <inkml:brushProperty name="width" value="0.05292" units="cm"/>
      <inkml:brushProperty name="height" value="0.05292" units="cm"/>
    </inkml:brush>
  </inkml:definitions>
  <inkml:trace contextRef="#ctx0" brushRef="#br0">1146 5002 39,'0'0'66,"0"0"-20,0 1-9,0 1-19,0-2 5,0 0-4,0 0 1,0 0 1,0 0-9,0 0 12,0 0-9,0 0-11,0 0 10,0 0-12,0 0 3,0 0 8,0 0-9,0 0 10,0 0-8,0 0-6,0 0 14,0 0-5,0 0 3,0 0 4,0 0-16,0 0 12,0 0-9,0 1-1,0-1 5,0 0-6,0 0-1,0 2 0,0-2-1,0 2 0,0 2 1,0-1 0,0 1 7,0 1-5,0 0 2,0 1 6,0-2-6,0 1 0,0-1-2,0 2-1,0-1 12,0 1-13,0 2 5,0-1-5,-1 0 5,1 1-5,-2-1 0,1 1 0,1-2 1,-2 3 1,2 1-2,-1 0 0,1 5 6,-3-6-4,3 4-2,0 1 0,0-4-1,0 0 4,0 0-3,0 3 0,0-2 4,-1-1-5,-2 1 1,1-1 0,0 0-2,0-3 5,2-1-3,0 3 0,-1 0 3,1 0-4,0 0 1,0 1 0,0 3-2,-2-3 5,2-1-3,0 3 0,0-3 5,0 2-7,-2-1 2,2-1 0,0-1-4,0 2 9,0 0-5,0 1 0,0 0 2,0 0-5,0 2 3,0-2 0,0 1-3,0-2 7,0-2-4,0 1 0,0 1 4,0-1-8,0 0 4,0-2 0,0 2-2,0-1 6,0 0-4,0 0 0,0-1 2,0 0-5,0 1 3,0 1 0,0-2-1,0 1 5,0 0-4,0-3 0,0 4 0,0-3-2,0 2 2,0-1 0,0 1-1,0 1 5,0 0-4,0 0 0,0 1 0,0 1 1,0 0-1,0-1 0,0 1 0,2-3 6,0 1-7,-2-1 1,0 0 0,1 1-2,-1-2 2,0-1 0,0 2 0,0-3 3,0 3-4,0 0 1,0-1 0,2 1-1,-2-1 1,0 2 0,0-1 0,0-1 4,0 0-5,2 0 1,-2-3 0,0 2-2,0 2 2,2-3 0,-2 3 0,1-1 2,-1 0-2,2 0 0,-2-2 0,0 1-1,0 0 2,0 0-1,0-1 4,0-1 1,0-1-4,0-2-1,0 2 0,1-3 2,-1 0-2,0 0 0,0 0-3,0 0-40,3-4-43,-2-8-147</inkml:trace>
  <inkml:trace contextRef="#ctx0" brushRef="#br0" timeOffset="1">1183 5078 51,'0'-5'65,"-3"0"6,1 2-16,1 3-11,1-1 9,-2-1-29,2 1 10,0 1 1,-2 0-14,2 0 13,0 0-25,-1 0-1,-1 0-8,-2 8 9,4 5-9,-1 2 1,1 0 3,0 0 8,0 3-11,0 1 1,0 3 0,0-3 5,0 5-7,0 0 0,0-1 2,0-1 5,0-1-6,0-1-1,0-3 4,0 0 3,0 0-7,0-2 0,0-4 1,0 0 4,0 2-4,0-3-1,0 2 0,0-2 5,0 5-6,0-2 1,0-1 0,0 0 0,0 0 0,0 2 0,0-1 2,0-1 4,0 0-6,0-1 0,0-1 1,0-2 0,0 0-1,0 3 0,1 0 0,-1 1 4,0 0-4,0-1 0,0 3 1,0-2 4,0-1-5,0-1 0,0 1 0,0-2 6,0-2-8,0 2 2,0-1 0,0 1-1,0-2 2,0 2-1,0 0 0,2 0 4,0 2-6,0-2 2,-1 1 0,-1 0-2,2-1 5,-2-1-3,2 0 0,-2 0 3,0-1-5,1 1 2,1-3 0,0 3-2,-2 0 5,1-2-3,-1 1 0,2 0 3,-2 1-6,2 1 3,-1-1 0,1 0-2,0 2 5,0-2-3,-1 1 0,1-2 3,-2 2-5,1 0 2,1-3 0,-2 2-3,0-3 7,1-1-4,-1-3 0,0 1 2,0-1-5,0 1 3,0-2 0,0 0 0,0 0 4,0 0-4,0 0 0,0 0 4,0 0-4,0 0 1,0 0 0,3 0 13,-3 0-10,0 0 0,0-8-4,0-2 8,0-2-13,0-5 5,0-2 0,0-2-2,0-2 3,0-1-2,0 1 1,0-1-3,0 0-4,0 0 7,0-1 0,0-2-3,0 0-2,0-2 5,-3 2-5,2-2-7,-2 0 10,1 3-4,1 2 6,-1-1-5,0 1 3,2 3-1,-2 1 1,2 1 1,0 1-6,0 2 7,0 2 0,0 2-3,0-2 8,0 3-6,0-3 1,0-1 0,0-2-3,0 1 3,0 2 0,0 0 0,0 1 3,0 0-4,0 3 1,0-1 0,0-2 0,0 3 2,0-2-2,0 1 0,0-2 5,0-1-6,0 3 1,0-3 0,0 0-1,0 2 3,0 0-2,-1 3 0,-3-1 5,1 1-5,1 0 0,-1 2 0,1 1-3,2 1 4,-1-1-1,1-1 0,0 6 2,0-3-6,0 2 4,0-1-6,-2 3 4,2-1-11,0 1-4,0 0 3,0-2-16,0 2-7,0-3-14,0 2-1,0-6 4,0 3 2,0-2 2,0-3 22,0 1-18,0-2-6,0 1 14,0-2-4,0 1 11,0 1 3</inkml:trace>
  <inkml:trace contextRef="#ctx0" brushRef="#br0" timeOffset="2">1170 4913 0,'0'-8'33,"0"0"-28,0 1 0,0 1-2,0 3 1,0 1 25,0 0 2,0-1 15,0 2-12,0-1-7,0 1-7,0-3 13,0 2-14,0 0 4,0 1-5,0-3 2,0 4 5,0 0-4,0 0 12,0 0-10,0 0 6,0 0-10,-2 0-15,2 0 6,-2 0-10,1 0-3,1 8-1,-2 8 0,1 1 4,-5 7 0,2 7 5,-6 0-4,0 0 0,-1 1 4,0-4 0,2-3 3,1-4-5,3-6 4,0-4-5,2-1 13,1-5-13,2-3-2,-2 0 6,2-2 0,0 0-4,0 0 1,0 0-1,0 0 7,0 0-7,0-4-1,0-9-1,2-5-1,7-4 0,1-3-8,3-3-18,-2 1 15,1-2-39,0 2 1,-4 5 12,1 1-17,-6 4 39,0 5 16,-1 5 2,0 0 17,-1 1 5,-1 4 8,0 0 7,0-1-15,2 0 3,-2 3-9,0 0-8,0 0 12,0-1-19,0 1 0,0 0-3,0 0 5,0 0-6,2 0 1,-1 0-2,3 0-3,-1 0 9,2 5-4,0 4 9,0 2-6,0 4 2,0 0-4,-1 2 1,-1 1 7,1-1-9,0-3 0,-1 0 2,1 1 2,-1-4-4,2 1 0,-2 0 2,1-3-4,-1 2 4,-1-4-2,1 2 0,-1-1 6,0-3-9,-1 1 3,-1 1 0,2-2-2,-2 0 6,1-1-4,1 1 0,0-1 4,-2-1-5,0 0 1,0 0 0,0-1-3,0 0 5,0-1-2,0 0 0,0-1 5,0 0-7,0 0 2,0 0 0,0 0 1,-7 0 1,-1 0-2,-4 0 0,-1 0 2,-3 0-4,2 0 2,-3 0 0,0 0-4,0 0 7,3 0-3,2 0 0,3 0 6,2 0-3,4 0-2,2 0 0,1 0 2,0 0-3,0 0 0,0 0-1,8 0-4,7 0 3,2 0 2,1 0 0,1-1 0,-2 0 3,-3-5-3,-1 2 0,-1 1-1,-2-1-4,-1 2 5,-4-1 0,-2 3-1,-1 0 4,-2 0-3,0 0 0,0 0-1,0 0-3,0 0 4,0 0 0,0 0-2,0-1-1,0-2-1,0-2-6,0 1-7,0-2 5,0-2 1,-7 1 11,2 1 4,-2-1 2,-1 1 6,3 3-4,0-1-6,1 0 7,0-1-9,2-2 0,1 0-2,-2 2-12,3 0-8,0 2-31,0 2-65,0 1-110</inkml:trace>
  <inkml:trace contextRef="#ctx0" brushRef="#br0" timeOffset="3">354 4362 188,'0'-8'121,"-2"1"-42,-1 7 0,1 0-13,1 0-43,-1 0 0,0 0-12,0 0-7,2 0 2,-1 11-6,-2 15 0,-1 5 3,1 10 4,1 6 11,-2-1-16,0-2 2,2-3 15,1-6-11,-1-4-3,-2-7 3,4-5-1,-1-7-7,-1-2 0,1-7 2,-1-1-2,2-2 0,0 0-2,-2 0-5,1 0-40,-1 0 4,2-7-5,0-1-49,0-4-43,0-3-27</inkml:trace>
  <inkml:trace contextRef="#ctx0" brushRef="#br0" timeOffset="4">316 4459 132,'0'-15'100,"0"0"-33,0 4-3,0 5-37,0 1 12,0-2-11,0 3-17,0-1 13,0 4-14,1-4 1,1 2 8,-1 2-18,5-2 15,-3 0-15,4 1 4,-1 0-2,1 2-2,0-2-1,-2 2 0,-2 0 5,2 0-5,-2 0 0,3 0 3,-3 0-4,1 0 2,2 0-1,1 0 0,-2 2 5,1 9-5,1 1 0,0 2 0,0-1 12,-4 0-11,0 6 6,0-1-7,-1 0 7,0-1-6,-1-1-1,1-1 1,-2-4-1,1-3 4,1 1-4,0-2 0,0-3 6,1 1-6,0-2 0,1 0 0,1-2-4,3-1 6,1 0-2,1 0 0,5 0 5,2-3-4,-1-8-1,1-2 1,-1-1-4,-3-5 2,-3 0 1,1-3-2,-4 0-11,0 1 13,-1 0-14,-1 3-2,-2 3 8,-1 3-10,-1 3 18,1 3 0,-2 5 4,2-1 8,-2 2 3,0-2 0,0 2 2,2-2-12,-1 2-4,-1 0-1,0 0 2,0 0-7,0 0 5,0 0 0,0 0-4,0 0-2,0 11 6,0 4-1,0 3 3,0 2 4,0 1-6,0 3 0,0-2 1,0 3 5,0-1-6,0 0 0,0-2 2,0-1-6,0-2 5,0-3-1,0 1 2,0 0 3,0-1-6,0-3 1,0 1 0,0-2-2,0-2 2,0-4 0,0-1 0,0-3 5,3 0-10,1-2 5,1 0 0,4 0-2,-3 0 2,6 0 0,-3 0 0,4-10 4,0-4-7,-1-1 3,1-2-15,-5 2 14,1 2-7,-3 3 8,-2 4 0,-1 1 6,-3 1-6,0 2 0,0 2 2,0 0 5,0 0-6,0 0 6,0 0-1,0 0 0,0 0-6,0 0 0,0 11-1,0 2-3,0 5 7,-5 3-3,-2 0 0,2-2 5,0 3-7,-2-4 2,3-3 0,0-3-2,1-2 4,0-3-2,1-5 0,1-2 6,1 2-7,-3-2 1,3 0 0,0 0 0,0 0 2,0 0-2,0 0 0,0 0-13,0 0 11,0-11-12,0-4-17,0-1 25,0-2-17,0-2 5,0 2 8,4 0-8,-1 3 17,0 2-8,1 1 7,-1 2-2,0 4 8,-3 2-3,2 0 18,0 1-12,1-3 7,0 4-14,3-3 2,-1 3 0,2 0 0,-1-2-2,1 4 0,-3 0 2,2 0-8,-2 0 6,0 0 0,-1 6 6,1 3-4,-1 4 5,1 3-2,-1 0-1,1-1 3,-3 0-7,2 0 0,0 0 3,1-4 1,-2 0-4,-2-3 0,1-1 3,1-2-6,-1-2 3,-1-2 0,2 2-2,0-1-1,1-1-5,-1 1-11,-2-1-23,1 1 5,-1-1-26,0 1-13,0-2-33,0 0-46</inkml:trace>
  <inkml:trace contextRef="#ctx0" brushRef="#br0" timeOffset="5">779 4802 59,'-7'0'130,"2"0"-48,3 0-23,2 0-3,0 0-4,0 0-34,0 0-2,0 0-12,0 0 0,0 0 13,0-2-13,0 1 2,5-1 19,7 2-21,-1-1 7,5-1-11,-3 2 2,-1 0-11,1 0-10,-8 0-40,0 0-58,-1 0-111</inkml:trace>
  <inkml:trace contextRef="#ctx0" brushRef="#br0" timeOffset="6">779 4802 102</inkml:trace>
  <inkml:trace contextRef="#ctx0" brushRef="#br0" timeOffset="7">779 4802 102,'78'6'187,"-80"-6"-91,2 0-31,0 0-30,0 3-14,0 5-20,0 3 8,0 5-9,0 0 1,0 1-2,0-9-15,0 2-97,0-4-216</inkml:trace>
  <inkml:trace contextRef="#ctx0" brushRef="#br0" timeOffset="8">1194 4840 158,'-2'0'69,"2"0"-22,0 0-2,0 0-14,0 0-11,0 0 6,0 0-16,0 0-8,0 0 17,0 0-12,0 0 8,0 0 8,0 0-18,0 0 9,0 0 2,0 0-9,0 0 14,0 0-15,0 0 4,0 0 3,0 0-10,0 0 3,0 0-6,0 0 0,0 0-1,0 0 2,0 0-1,0 0 0,0 0 3,6 0-3,3 0 0,1 0 0,0 0-1,2 0 2,-4 0-1,2 0 0,-4 0 4,3 0-6,-4 0 2,0 0 0,0 0-4,2 0 5,0 0-1,0 0 0,2 0 4,1 0-6,-2 0 2,3 0 0,-3 0-3,-2 0 6,3 0-3,-2 0 0,1 0 3,0 0-5,2 0 2,-1 0 0,-1 0-2,2 0 4,-2 0-2,1 0 0,-2-3 3,-1 3-5,1 0 2,-2 0 0,-2 0-3,2 0 5,2 0-2,-2 0 0,3 0 3,1 0-6,-1 0 3,2 0 0,-2 0-2,1 0 5,1 0-3,0 0 0,-2 0 3,2 0-7,-1 0 4,1 0 0,-2 0-2,2-1 5,-2-2-3,2 3 0,-1-1 3,-1 1-6,0 0 3,1 0 0,1 0-4,-2 0 7,-1 0-3,1 0 0,1 0 2,-1 0-7,2 0 5,0 0 0,0 0-3,0 0 8,0 0-5,0 0 0,-2 0 2,1 0-6,-1 0 4,3 0 0,2 1-2,0 2 6,0-3-4,3 0 0,-2 1 0,-2-1-2,0 0 2,-1 0 0,-1 0-2,-1 3 8,1-3-7,0 0 1,-1 1 0,-1-1-3,4 2 3,-1-2 0,-2 1-1,0 1 5,0-2-5,-1 0 1,-5 0 0,3 0-3,-2 0 4,0 0-1,4 0 0,-1 0 4,2 0-5,-1 1 1,0 1 0,-1-2-4,-2 1 4,1-1 0,-1 2 0,-1-2 3,-1 1-4,3-1 1,0 0 0,2 0-5,2 0 5,4 0 0,-3 0-2,2 0 7,0 0-6,-3 0 1,-1 0 0,0 0-6,-1 0 8,1 0-2,-3 0 0,1 0-1,1 0-1,-1 0 2,3 0-1,0 0-6,1 0 7,3 0 0,-2 1-3,0 1 6,-4-2-6,0 1 3,-1-1 0,-2 2-5,2 0 6,-2-2-1,3 1 0,0 2 5,1-2-8,-2 1 3,1 0 0,-1-1-2,0-1 2,0 0 0,2 2 0,-1-2 6,2 0-10,1 0 4,-1 1 0,-3-1-3,3 1 6,-1-1-3,0 0 0,-1 2 3,-2-2-4,3 0 1,-4 0 0,1 0-4,3 2 8,-1-2-4,3 0 0,-1 0 3,1 2-6,1-2 3,-2 0 0,0 0-4,-2 0 8,-1 0-4,0 0 0,-1 0 3,1 0-6,-2 0 3,3 0 0,-1 0-4,2 0 8,-2 0-4,4 0 0,0 0 4,-1 0-8,-1 0 4,1 0 0,-2 0-5,-1 0 6,-2 0-1,0 0 0,0 0 2,0 0-5,-1 0 3,2 0 0,1 0-2,0 0 4,1 0-2,2 0 0,0 0 0,-3 0-4,1 0 4,-2 0 0,0 0-2,-2 0 5,3 0-3,-2 0 0,2 0 0,-1 0-5,1 0 5,0 0 0,-2 0-1,2 0 1,-1 0 0,3 0 0,1 0 0,1 0-3,3 0 3,-1 0 0,-1 0-1,-2 0 5,0 0-5,-2 0 1,-4 0 0,1 0-3,-2 0 3,-1 0 0,1 0 0,0 0 3,1 0-4,1 0 1,2 0 0,0 0-2,2 0 2,0 0 0,4 0 0,2 0 3,2 0-3,-2 0 0,1 0 0,0 0-3,-5 0 4,0 0-1,-1 0 0,-3 0 3,-1 0-4,2 0 1,-1 0 0,0 0-3,-1 0 4,2 0-1,2 0 0,-1 0 2,1 0-2,3 0 0,0 0 0,1 0-3,1 0 5,0 0-2,0 0 0,-2 0 2,-2 0-4,-1 0 2,-2 0 0,-5 0-3,4 0 6,-4 0-3,0 0 0,3 0 1,-1 0-2,0 0 1,0 0 0,2 0-3,-1 0 6,1 0-3,0 0 0,-1 0 2,1 0-3,0 0 1,-1 0 0,3 0-3,-2 0 4,-3 0-1,3 0 0,-1 0 4,3 0-6,-2 0 2,1 0 0,0 0-3,2 0 6,0 0-3,1 0 0,2 0 2,-2 0-4,1 0 2,0 0 0,-4 0-2,-1 0 5,-4 0-3,1 0 0,-1 0 2,-1 0-6,-2 0 4,0 2 0,0-2-4,0 0 7,0 0-3,0 0 0,0 0 3,0 0-6,0 0 3,0 0-21,-2 0-80,-5 0-185</inkml:trace>
  <inkml:trace contextRef="#ctx0" brushRef="#br0" timeOffset="9">3467 4792 110,'-2'-2'36,"1"0"23,-1 2-8,2-1 0,-2 1 6,2 0-9,-1-2 4,-1 2-16,2 0-10,0 0-3,0 0-19,0 0 16,0 0-8,0 0-9,0 0 16,0 0-18,0 0 6,0 0-5,0 0 5,0 0-10,0 0 3,0 0 0,0 0-6,0 0 8,3 0-2,4 2 4,3 1 3,-2 1-5,2 4-2,-1-5 0,-2 1 1,2 3 2,0-2-3,1 0 0,-2-2 3,2 1-5,-1 0 2,-1 3 0,2-4-3,-2 2 6,2-1-3,-1 1 0,-1-2 5,0-1-9,-1 2 4,-1-3 0,-2 2-3,-1 0 8,3-1-5,-3 0 0,2 1 3,0 0-8,2 0 5,-1 1 0,1-1-2,-1-1 7,-2 0-5,-1 0 0,0-2 2,-3 2-9,0-1 7,0-1 0,0 0-5,0 1 7,0-1-3,0 0 1,0 0-11,0 1 7,0-1 1,0 0 3,0 0-4,0 0-6,0 0-13,0 0-35,0 0-111</inkml:trace>
  <inkml:trace contextRef="#ctx0" brushRef="#br0" timeOffset="10">3487 4832 83,'0'-3'56,"0"0"-38,-2 1 1,2-1 10,0 2 0,0 0 13,0 1-1,0-2 1,0 2-7,0-1 14,0 1-10,0 0-13,0 0 4,0 0-21,0 0 1,0 0-10,0 0 0,0 0-2,0 0-3,0 3 2,0 4-3,0 4 7,0-2-1,0 1 0,0 2 5,0-3-7,0 4 2,0-5 0,0 1-4,-4 2 10,0-2-6,1-2 0,0-1 4,1 0-5,2-1 1,-2-3 0,2 0 0,0-2 3,0 2-3,0-2 0,0 0 3,0 2-4,0-2 1,0 0 0,0 0 0,0 0 3,0 0-3,0 0 0,0 0 4,0 0-1,0 0-3,0 0 0,0 1-4,0-1 6,0 1-2,0 0 0,0-1 3,0 0-5,0 0 2,0 0 0,0 0-2,0 0 7,0 2-5,0-2 0,0 5 1,0-2-3,0 0 2,0-1 0,0 2-4,0-2 8,0-2-4,0 0 0,0 0 0,0 0-4,0 0 4,0 0 0,0 0 6,7 0-4,0 0 5,3 0-7,0 0 5,3-4-5,-1 0 0,-1-2 0,1-1-1,0 4 7,-4-3-6,1 4 0,-1-3 0,0 3-2,-1 1 2,0 0 0,1-2-1,0 1 5,-1 1-5,2-1 1,-3 2 0,1 0-4,-1 0 4,1 0 0,0-1 0,-4 1 3,2 0-6,-1 0 3,-3-2-4,1 2-1,-2 0 2,0 0 3,1 0-4,-1 0 0,0 0 3,0 0 1,0 0 0,0 0-5,0 0 5,0 0 0,0 0-5,-1 0 6,-6 0-2,-5 0 1,-1 0 0,-6 0-5,1 0 6,-3 0-1,1 0 0,-1 2-9,4-2 9,6 3-2,2-3 2,5 0-1,2 0 1,2 0 0,0 0 0,0 0 1,5 0-5,5 0 1,5-2 3,-2-1 0,-1 0 1,-2 0-1,-5 0 0,-1 3 7,-4 0-7,0 0 2,0 0 0,0 0 20,-4 0-15,-9 0-3,-2 0-4,-2 0 6,4 0-8,1 0 2,7 0 0,3 0-4,2 3 1,0-1-26,0 1-52,0 0-178</inkml:trace>
  <inkml:trace contextRef="#ctx0" brushRef="#br0" timeOffset="11">3099 4095 148,'-1'-5'169,"-1"1"-120,0 4 33,1-2-35,1 2-31,0 0 12,0 0-27,0 0 0,0 0-1,0 16-1,0 1 1,0 6 0,0 6 1,0 2-1,0 0 5,0 3-3,-6-1 6,2-1-3,-3-4 0,4-2-5,-3-3 2,3-5 5,2-3-3,-1-5-4,0-6 0,2 0 6,-2-3-9,2-1 3,0 0 0,0 0-4,0 0-12,0 0-12,0-1-29,0-8-92,0-2-16</inkml:trace>
  <inkml:trace contextRef="#ctx0" brushRef="#br0" timeOffset="12">3131 4131 109,'3'-12'85,"1"0"-31,-3 5-15,-1 0 10,2 4 2,0 0-15,-1 0-4,-1 3-20,0 0 16,0 0-12,0 0-4,0 0 12,2 0-22,-2 0 16,0 0-18,0 0 7,2 0-10,1 0 3,0 3 0,6 7-5,-1 2 8,2 3-3,-1 1 0,-1 4 1,0 1-6,-2 3 5,-2 2 0,-4-1 0,3-1 7,-3-3-7,0 0 0,3-5 0,-3-2-1,3-4 1,-2-5 0,1-1 0,-2-4 5,1 2-6,2-2 1,-2 0 0,2 0-6,4 0 8,3 0-2,2 0 4,0-4 4,1-5-8,2-2 0,-4 0 1,-1-2 0,0-1 2,0-3-3,-4 1 0,0-2-9,0 2 9,-2-2-9,-2-1 1,2 5 2,-3-1 2,1 1 4,1 1-1,-3 2 7,2 1-6,-2 4 0,3 1 1,-3 1 6,0 2-4,0 0 1,0 2 2,0 0 1,0 0-9,0 0 2,0 0-5,0 0 0,0 6 0,0 10 5,0 0-2,0 5 7,0 2-5,-5 0 0,0 1 0,0 1-1,2-1 1,1 2 0,1-3 0,1 3 7,0-3-10,0-1 3,0-2 0,0-2-1,0-2 3,1-1-2,6-4 0,1-4 1,0 1-7,1-6 6,3-2-8,-1 0 4,2 0-14,1 0 15,3-8-11,-2-4-31,-3 1 29,-2-1-2,-2 0 5,-3 1 11,-3 2 4,-2 1 3,0 2 19,0 1-7,0 4 25,0-1-27,0 2-6,0 0 11,0 0-17,0 0-3,0 0 0,-7 12-8,0 5 6,-3 3 2,0 2 0,2 0 0,-2-3 5,3-3-5,0-3 0,2-2 4,0-3-3,2-4-1,3-1 0,-1 1 1,-2-4 3,3 1-4,0-1 0,0 0-12,0 0 10,0 0-22,0 0-16,0-10-4,4-3 7,1 3 6,0-2 11,0 0 12,2-1 2,-2 0 6,2-2-9,-3 0 2,3 1-1,-1 2 6,1 1-2,-1 3-1,-2 2 5,2 4 1,-3-2 16,-1 4 10,-1 0-11,1 0 15,2 0-9,-1 0-17,1 0 16,3 4-4,2 6-7,-1 2 12,-1 2-18,0 1 7,-1 2-11,1-1 2,-4 3 6,1-3-8,-1-2 2,1 1 2,0-5 2,-1 1-7,1-5 1,-1 0 0,1 0-2,-4-5 2,1 2-29,-1-3-15,0 0-48,0 0-86</inkml:trace>
  <inkml:trace contextRef="#ctx0" brushRef="#br0" timeOffset="13">3481 4556 214,'-2'0'84,"2"0"-18,0 0-5,2 0-35,9 0 7,4 0-15,-2 0-17,3 0 1,-2 0-2,-7 0-21,-2 0-67,2 0-132</inkml:trace>
  <inkml:trace contextRef="#ctx0" brushRef="#br0" timeOffset="14">3754 4927 132,'0'1'74,"0"-1"-9,0 0-16,0 0-31,0 0 8,0 0-8,0 0-3,0 0 11,0 0-13,0 0 9,0 0-9,0 0-8,0 0 10,0 0-13,0 0 7,0 0-6,0 0 2,0 0-5,0 0 0,0 0 0,0 0-4,0 0 6,0 0-2,0 0 1,0 0 3,0 0 11,0 0-2,0 0-7,0 0 8,0 0-11,0 0-3,0 0 0,0 0 0,0 0-3,0 0 3,0 0 0,0 0-6,0 0 6,0 5 0,0-1 0,0 3 4,0 2-6,0-2 2,0 1 0,0 1 2,0 0 1,0-1-3,0 1 1,0 1 5,0-5-8,0 4 2,0-2 0,0 0-1,0 0 4,0 1-3,0 0 0,0-1 4,0-1-7,0 1 3,0-2 0,0-1-3,0 2 6,0-4-3,0 1 0,0 1 3,0-2-6,0 3 3,0-2 0,-1 1-2,1 1 7,0 1-5,0 0 0,-2 0 2,2 0-6,0 1 4,0-1 0,0-3-1,0 1 5,0 2-4,0 1 0,0-4 3,0 5-7,0-3 4,0 3 0,0-1-1,0-2 6,0 0-5,0 1 0,-1-1 2,-1 1-6,0 1 4,2 0 0,-2 1-1,1-3 5,-1 2-4,2-1 0,0-1 0,0-1-3,0 0 3,0 1 0,-1 1-2,1-2 7,0-1-5,0 0 0,0 2 0,0-4-2,0-1 2,0 0 0,0 0 0,0 0 6,0 0-6,0 0 0,0 0 0,0 0 1,0 0 0,0 0-1,0 0 2,0 0 6,0 0-8,0-6 0,0-3 0,0-4-9,0-5 9,0 0 0,0-2-2,0 0 0,0-2-2,0 5 4,0 2-8,0 2 5,0-1 0,0 4 3,0 0 0,0-3 4,0 1-6,0 0 2,0 1-6,0 0 0,0 1-1,0 2 7,0-1-3,0 1-6,0 2 9,0-1-3,0 0-8,0-2 8,0 1-9,0-1 7,0 2 5,0-1-8,0 3 8,1 1 0,-1 0 0,0 4 10,0-1-6,0 1 7,0 0 0,0 0-7,0 0-1,0 0-3,0 0 0,0 0-6,0 3 8,0 7-2,0 2 1,0 3 6,0 0-7,0 5 0,2 1 0,-2 2 3,1 1-1,1 0-1,-2 0-1,0-5 6,0-2-7,0-8 1,0-2 0,2 0 0,-2-5 1,3 0-2,-1-2 0,-2 0-47,1 0-63,-1 0-101</inkml:trace>
  <inkml:trace contextRef="#ctx0" brushRef="#br0" timeOffset="15">3594 5217 76,'-5'-5'47,"4"2"12,-1 3 8,2-3-13,-2 3 8,2-1-8,0 1-6,0 0-22,0 0 0,0 0-6,0 0-16,0 0 16,0 0-16,0 0-3,0 0 4,2 6 3,7 4-5,4 2-3,-4 0 6,5 1-6,-1-2 0,-1 5 0,1-3-3,-1 0 10,-2 0-7,-2 2 0,1-5 1,-4-1-4,0-4 3,-2 0 0,0-4-2,0-1 1,-2 0 0,1 0-21,-1 0-25,-1 0-10,0 0-57,0 0-40</inkml:trace>
  <inkml:trace contextRef="#ctx0" brushRef="#br0" timeOffset="16">3678 5244 52,'-5'-2'105,"0"0"-26,5 2 8,0-2-23,0 0 4,0 1-23,0 1-19,0 0-1,0 0-15,0 0 7,0 0-14,5 0 2,11 0 4,4-2-8,2 0 3,3 2-2,-3-2 2,2 2-4,-3 0 0,0 0 1,-2 0-3,0-1 2,-5 1 0,-1-3-1,-5 2-1,-1 1-1,-4 0 0,-2 0-1,-1 0-2,0 0 3,0 0 3,0 0-2,0 0 3,0 0-1,0 0 0,0 0 0,0 0-3,0 0 5,0 0-2,0 0 0,0 0-4,0 0 2,-3 7 0,-5 0 2,-4 4 3,0 1-1,1-2-2,-4 5 0,-1-3 5,3 1-6,0-3 1,1-1 0,2-3-1,2-3 4,1 0-3,2 1 0,0-4 6,2 0-6,-1 2 0,1-2 0,1 0 4,2 0-1,0 0-3,0 0 1,0 0 6,0 0-7,0 0 0,0 0 0,0 0 3,0 0 0,0 0-3,0 0 0,0-8-2,9-2 0,1-2-2,0 1-3,-2 6 5,-2-1-7,-2 4 9,-4 1 0,0 1 0,0 0-4,0 0 4,0 0 0,-10 0-1,-1 0 4,-3 0-3,1 2 0,2 3 5,0-3-1,5-2-2,0 0-1,2 0 4,1 0 0,0 0-5,3 0 0,-1-4 0,1 2-1,-2 2 1,2 0 0,0 0 6,0 0-2,0 0-2,0-1-2,0 1-1,0-1-3,5 1-3,15-3 7,5-1-6,5 2 6,0 2-10,0-2-9,-6 1-29,-7 1-20,-13 0-42,-2 0-38,-2 0-30</inkml:trace>
  <inkml:trace contextRef="#ctx0" brushRef="#br0" timeOffset="17">3945 4534 132,'-1'0'51,"-1"0"-24,2 3 0,0 7 10,0 1-25,0 2 8,0 1-1,0 1-12,0 2 18,0 2-8,0 1 2,0 1 10,0 0-18,0 0 14,0 0-20,0-4-3,0-2 13,0-3-12,0 0 11,0-3-3,0-5-5,0 1-6,0 0 0,0-4 1,0-1 0,0 0-1,0 0-6,0 0-21,0 0-40,0 0 5,0 0-42,0 0-63</inkml:trace>
  <inkml:trace contextRef="#ctx0" brushRef="#br0" timeOffset="18">3975 4536 191,'0'-5'77,"0"2"-7,0 3-22,0-1-15,0 1-9,0-2-20,4 2-4,-3 0 0,3 0 2,-1 0 11,2 0-13,0 0 3,1 2 13,3 7-12,-2 3 4,1 1-6,-1 4 2,-2-1 6,-2 2-10,3 0 2,-3-1-1,0-2 6,-2-3-7,3-1 0,-1-4 1,-1-1 2,-1-3 0,1 0-3,0-1 0,0-1 5,-2-1-5,1 0 0,1 0 0,0 0-6,-1 0 9,3 0-3,-1 0 0,2 0-8,3-11 5,-1-5-6,3-2-26,-1-3 4,0-2-19,-2 3 11,-1-2-1,-2 6 9,-2 3 31,-1 2 3,-1 5 25,0 1 24,0 4-11,0 1 0,0 0-6,0 0-26,0 0 3,0 0-12,0 0-4,0 3 0,0 9-6,0 5 10,0 3 8,0 3-4,2-3-2,-2 2-1,0-3 1,2 0 0,-2-5 1,2 3-3,-2-3 0,1-2 7,1 0-8,-2-3 1,1-1 0,1-6 0,2 3 2,-1-2-2,0-2 0,4-1-28,0 0 10,1 0-19,2 0-39,-2 0 29,1-8-41,-6 1 7,0 1-8</inkml:trace>
  <inkml:trace contextRef="#ctx0" brushRef="#br0" timeOffset="19">4256 4703 90,'5'-7'71,"-1"0"8,-4 6-26,0 1 0,0 0-22,0 0-16,0 0-10,0 13 3,0 2-6,0 5 18,0 3-18,-4-1 5,-1-3-2,1 0 4,-2-5 11,3-1-18,-2-3 12,1-4-4,3-2-7,-3 0 1,4-4-4,-3 0 0,3 0 0,-2 0-2,2 0-4,0 0-18,0-6-13,0-4 13,0 0-33,0-2 28,0-1-4,0-3 0,5 1 4,2-1 0,0 3-3,-2 0 26,2 3 6,-3 2 1,-2 7 15,0-1 7,1 1 23,-1 1-1,-2-2-8,1 2-8,1 0-23,3 0-6,-3 0 7,3 0-5,2 11-2,-2 2 8,-2 4-5,2-1 8,-1 2-9,-3-1 2,1-2 8,-2 0-8,1-2 0,1-2-4,-2 0 3,0-6-4,1 1 1,-1-1-1,0-3 1,0-2-55,0 0-46,0 0-86</inkml:trace>
  <inkml:trace contextRef="#ctx0" brushRef="#br0" timeOffset="20">4234 4849 240,'-3'-2'84,"1"-1"-6,2 3-31,0 0-22,0 0-11,4 0-10,8 0 9,1 0-13,0 0-5,-5 0-51,-1 0-97,0-1-126</inkml:trace>
  <inkml:trace contextRef="#ctx0" brushRef="#br0" timeOffset="21">4425 4799 55,'-1'0'262,"1"0"-191,0 0-22,0 0-29,13 0 15,2 0-32,5 0 2,-2-3-4,-3 1 5,-2 1-8,-4 1 2,-2 0-2,-4 0-4,-1 0 6,-2 0 0,0 0-2,0 0-36,0 0-55,0 0-92</inkml:trace>
  <inkml:trace contextRef="#ctx0" brushRef="#br0" timeOffset="22">4731 4662 163,'-3'0'119,"1"0"-59,1 0-12,1 0-15,0 0-29,0 0-2,0 7 5,0 7 9,0 1 0,0 3 2,0-1-18,0-4 9,0 0-5,0-2-4,0-2 3,0-3 1,0 1-4,0-3 0,0 0 4,0-2-9,0-2 5,0 0-6,0 0 3,0 1-8,0-1 6,0 0 3,0 0-2,0 0 1,0 0 3,0 0 0,0 0 1,0-3-1,3-5-2,0-1 2,4-4-12,-3 2 10,2 2-3,-1-2 5,2 2-6,-3 0 10,2 0-4,-2 0 0,2-1-8,0 5 8,-1-3-15,-2 4 15,1 2-4,1 2 3,0 0 0,0 0 1,-2 0 0,4 2 6,-2 8 4,0 5-4,0 2 2,-2 1-2,2 1-6,-3 0 0,0-1 2,-1-5-2,-1-2 1,0-4 8,0-2 3,0-4-8,0-1 0,0 0 3,0 0-6,0 0 18,0 0-19,2-6-5,1-5-2,-1-1-16,1 0 9,1 2 10,1-2-2,-2 0 1,4 1 2,-2-1 3,1 3-1,0 2-6,-2 1 7,2 1-7,-1 4 5,-1 1-5,0 0 7,-1 0-1,0 1-2,1 11 6,-2 2-3,-1 0 3,-1 1 0,3 0 11,-3-4-11,0-2 8,3 0-8,-3-3 3,1-3-8,1 1 2,-2-4-66,1 0-67</inkml:trace>
  <inkml:trace contextRef="#ctx0" brushRef="#br0" timeOffset="23">4987 4737 201,'0'-3'58,"0"-1"-4,0-2-20,1-2 15,8-2-7,2 0-21,1-3-8,0-2-11,-1-1 7,-11 16-9,22-33 0,-12 17-1,-1-2 2,-2 2-1,-3 1 0,-1 0 1,0 0-1,-3 0 0,0 1 0,0 1 3,0 0-1,0 3-1,0 1-1,0 3 2,-6 2-2,0-2 1,-1 4 8,0-1-2,1 3-4,-1 0-1,2 0-2,-2 0 4,0 3-5,1 7 1,1 6-3,-1 0 1,0 2 4,3-1-1,0 1 0,1 0 6,2-2-8,0-1 1,0 2 0,0-1 3,0 3 1,0-2-4,0 3 1,0 0 6,0-2-9,0 0 2,0-2 0,0-1 3,0-1 0,0-2-1,0-2 1,0 1 3,0-2-3,0-1-3,2-1 1,-1-1 2,3-2 1,-1 0-4,1 2 1,0-3 5,3-2-2,5-1-4,3 0 0,2 0 4,3-10-4,-9-1-21,1-1-90,-3 0-292</inkml:trace>
  <inkml:trace contextRef="#ctx0" brushRef="#br0" timeOffset="24">3883 4415 22,'2'0'80,"-2"0"-27,0 0-5,0 0-14,0 0-7,0 0-17,0 0-1,0 0-9,0 0 3,0 0-8,0 0 5,0 0 0,0 0-2,0 0 1,0 0 1,0 0 5,0 0 0,0 0 17,0 0-13,0 3 5,0 4 3,0 6 2,-3 0-3,-2 2-5,-2 4 1,0 0 19,-1 4-13,1 2 1,-1 3 6,-1 0-18,3 3 4,1 2 2,1 1-8,4-1 9,0 0-9,0-3 2,0-3-6,12-4 5,7-4-8,4-4 2,-8-11-10,3-2-49,4-2-126</inkml:trace>
  <inkml:trace contextRef="#ctx0" brushRef="#br0" timeOffset="25">5226 4397 165,'-7'0'88,"2"0"-38,5 0 16,-2 0-28,2 0-4,0 0-3,0 0-23,0 0 13,0 0-11,0 0-10,0 11 0,2 2 7,7 6 3,-1 2-10,-2 4 5,-2 4 0,-1 3 1,-3 2-1,0 2 9,0 3-14,-7 1 3,-12-2-3,-7 0 8,-2-2-16,10-18 1,-2-4-56,3-2-114</inkml:trace>
  <inkml:trace contextRef="#ctx0" brushRef="#br0" timeOffset="26">4081 4981 157,'-4'-2'80,"3"0"-24,-3 0 4,1 0-8,-1 2-13,1-1-5,0 1-16,-2 0-3,0 0-8,-2 0-3,0 0 0,-1 0-7,0 0 3,-4 0 0,2 9-1,-1-2 1,0 2 0,1 2 0,2-1 4,-2 3-9,4-3 5,-1 2-10,-2 2 9,3-3-19,-1 2 11,0 0 6,1 1 1,-1-2-1,0-2 3,2 3 0,-3-2-1,-1 0 1,1 1 0,0 0 0,-2 0 2,1-3-5,1 2 1,-4 2-17,6-10-16,-1 3-57,0 0-62</inkml:trace>
  <inkml:trace contextRef="#ctx0" brushRef="#br0" timeOffset="27">3760 5387 10,'0'0'5,"0"0"3,0 0 8,0 0-4,0 0-12,0 0-28</inkml:trace>
  <inkml:trace contextRef="#ctx0" brushRef="#br0" timeOffset="28">3751 5372 34,'-1'0'98,"1"0"-63,0 0-9,0-3 2,0-1 12,0-3-3,0 5-7,0-2-5,0 1-9,0 2-7,0 1-6,0 0-3,0-2 0,0 2 7,0 0-7,0 0 3,0 0 2,0 0 18,0 0-13,0 0 9,0 0 5,0 0-19,0 0 8,0 0-13,0 0 1,0 0-1,0 0 5,0 0-5,0 0 13,0 0-12,0 0 17,0 0-12,0 0-5,0 0 6,0 0-5,0 0-2,0 0 0,0 0 0,0 0-3,0 0 3,3 0 0,2 0-2,2 0 4,-1 0-2,5 0 0,-3 0 5,1 3-6,1 0 1,1 1 0,-1-4-3,-2 4 5,1-1-2,-1-1 0,0 2 4,1-1-6,-1 3 2,2-4 0,0 2-3,0-1 5,2-1-2,0 2 0,-1-1 4,2 0-6,1 0 2,-2-2 0,-2 2-3,-1 0 5,1-1-2,-1-1 0,0 4 4,1-2-6,1 2 2,-1-1 0,2 1-4,-2 1 5,0-3-1,0 3 0,-1-2 2,-2 2-3,0 2 1,2-4 0,0 1-3,-2 0 5,2 3-2,-1-1 0,2-3 4,1 0-5,-3 3 1,4-2 0,-1 0-4,1-1 7,-2 3-3,2-2 0,-2 1 2,-2-1-4,2 1 2,-2-2 0,1 3-3,-2-3 4,-1 2-1,1 2 0,1-4 1,0 2-1,1 0 0,1 2 0,1-3-3,1 3 4,-2-1-1,2 0 0,-1 0 4,-1 1-5,4-1 1,-4-1 0,4 2-3,0-1 5,3 1-2,4-1 0,-4-1 4,5 2-6,0-4 2,2 1 0,-5-1-2,1 1 2,1-2 0,-4 1 0,-1-1 4,-2 0-6,1 2 2,-1-2 0,2 0-3,2 1 4,-3-1-1,2 2 0,0-1 3,-3 0-4,2 2 1,-1-3 0,-2 1-3,1 0 4,-4 1-1,1-2 0,0 0 4,0 2-6,1-1 2,-1 1 0,3-1-3,1 0 5,-2 1-2,2 1 0,1 0 4,-2-2-5,-1 4 1,3-2 0,-6 0-4,0-1 5,-1-2-1,0 1 0,0-1 3,-3 0-5,2 2 2,1-1 0,-1 1-2,2-1 3,0 1-1,1 1 0,0-2 3,-1 3-4,2 0 1,0-1 0,-1 0-3,1 2 4,-1-1-1,3-1 0,1 1 4,-2 0-5,3 3 1,-1-1 0,-2 0-3,0 1 4,2 1-1,0 0 0,1-2 4,-3 0-7,2-2 3,-1 1 0,-3-1-2,1 0 3,-2 1-1,2-1 0,-4 2 4,1-2-7,0 1 3,-1 1 0,3-4-3,-1 3 4,1-1-1,1 1 0,-2-2 3,0 0-4,-1 0 1,-3-2 0,1 1-3,1 1 3,1-1 0,-1 0 0,0 3 6,2-2-9,-1 3 3,-1-2 0,2-1-1,0 3 1,0 1 0,0-3 0,1 2 4,1 0-7,0 1 3,0-1 0,1-1-1,-1 1 1,0-2 0,-1 2-1,-1-4 5,2 3-6,-2-1 2,2 1 0,-2-2-2,1 1 3,1 0-1,0-1 0,-2-2 4,-2 2-5,2-1 1,2-1 0,0 1-4,-2-1 5,3 1-1,1 0 0,-1-1 4,0 2-6,0-2 2,1 1 0,0 0-3,-1 2 4,0-1-1,1 0 0,-4-2 4,0 1-5,2-2 1,-2 1 0,1 1-5,-3 0 7,4-1-2,-2 2 0,-2-1 4,-1-4-6,-4 2 2,1-3 0,-4 1-2,0-1 4,0 0-2,0 0 0,0 0 3,0 0-3,0 0 0,0 0 0,2 0 6,-2 0-4,0 0-2,0 0 0,0 0 6,0 0-6,0 0 0,0 0 0,0 0 0,0 0 0,0 0-14,0 0-30,0 0-176</inkml:trace>
  <inkml:trace contextRef="#ctx0" brushRef="#br0" timeOffset="29">6065 6378 0,'-3'-4'103,"1"-3"-73,2 6 4,-1 0-11,-1-1 7,0-1-8,2 0-7,-2 2 10,2-2-5,-1 1 9,1-1 0,0 1 7,0-1 11,0 0-16,0 2 0,-3 1 1,1 0-26,2 0 18,0 0-12,-2 0-5,0 0 17,2 0-19,-1 0 4,1 0 4,-2 0-5,2 0-3,0 0-5,0 0 3,0 0-2,0 0-1,0 0 0,0 0-1,7 0 4,5 7-3,2 3 0,2-1 0,-3-1-1,0 0 1,3 2 0,-5 0-2,-1 0 5,0-2-4,0 0 1,0 0 0,-2-1-2,1-2 2,-2-1 0,-1 1 0,0-2 3,-2 0-4,2 0 1,-2 0 0,-1 0-6,4 2 6,-4-4 0,3 3-4,-3 0-8,0-1 10,-1-2-5,-2 0 2,0 2 0,0-2 0,0-1 5,2 0 0,-2 3-3,2-3 1,-2 0-1,0 0-9,0 0 8,0 0-4,0 0 8,0 0-6,0 0 1,0 1 2,0 2 3,-7-1 0,-5 2 3,-1 1-3,-4 1 0,0 3-2,-3 0 7,2 0-5,-3-2 0,4 2 2,-2-3-5,2-2 4,2-1-1,2-2 0,3 1 6,0-2-6,1 0 0,2 0 1,3 0-2,-2 0 1,3 0 0,2 0 2,1 0 6,0 0-8,0 0 2,0 0 1,0 0 3,0 0-6,0 0 0,0-2-1,0-6 1,0 1 0,0-3 0,0-3-3,3 1-7,2 1 10,5-5 0,0-1-1,2 3-1,1-1-2,-1 1 4,-2 1 0,0 0-5,-2 8 5,-3-3 0,-3 0 0,0 6 7,0 0-7,-2 1 0,0-2 1,0 3 3,0 0-1,0-2-2,0 2 7,0 0 0,0 0-8,0 0 0,0 0 1,0 0-1,0 0 0,0 0 0,0 0-2,0 0-1,0 0 3,1 0-4,4 0 4,0 0-5,1 0 5,3 3 0,-2 0-1,-1 0 8,1-2-8,-2 2 1,0 1 0,0-1-9,-3-1 9,-2 0 0,0 3-3,0-1-6,0 3 8,-7 4-4,-4 1 5,-5 0 2,1 2-2,2-3 0,5-2 0,3-1 4,1-3-4,2-1 0,2-1 1,0-3-6,0 0 5,0 0 0,0 0-2,0 0-1,0 0 3,6 0 0,2 0 3,0 0 1,-1 0-2,-2 0-2,-1 0 0,-3 0 5,-1 0-6,0 0 1,0 0-5,0 0-3,0 0 8,0 0 0,-8 4-3,1 2 8,-1 1-5,4-5 0,1-1 2,3-1-1,0 0-1,0 0-7,7 0 6,6-9-21,-1 0 22,-1-2-3,0 6 3,-5-2 2,-1 4-2,-2 3 0,1 0 0,-1 0 3,2 0-3,-1 0 0,-1 3 1,0 2-4,-1-3 3,-2 0 0,0-2 2,0 3 7,0-1-1,-4 2-2,-7 3-2,-1-1 8,1-3-12,2 3 0,4-2 0,3-3 5,2-1-6,0 0 1,0 0-27,0 0 10,0 0-23,4 0 12,-3 0 16,1 0-21,-2 0 30,0 0 0,0 0 6,0 0-3,0 0 0,0 0 2,0 0 8,0 0-6,0 0 8,0 0 9,-5 0-20,0 0 6,-4 0-7,2 0-3,0 0-6,-2 0-29,3 0 6,0 0-1,5 0 1,-1 0-13,2 0-46,0 0-33</inkml:trace>
  <inkml:trace contextRef="#ctx0" brushRef="#br0" timeOffset="30">6315 6558 179,'0'-3'74,"0"0"-43,0 1-12,0 0 5,0 2-9,0 0 11,0 0-12,0 0 5,0 0 19,0-1-12,0-1-1,0 0-3,0 2-13,-11 0 2,-4 0-11,-3 4-3,-8 13 0,-1 7 5,-4 7-2,0 2 0,-1 5 3,3 2-3,1 2 0,3 1 0,0 0 3,3-1 0,2-5-2,3-2-1,2-5 1,2-4-4,6-17-40,2-4-75,0 1-76</inkml:trace>
  <inkml:trace contextRef="#ctx0" brushRef="#br0" timeOffset="31">4032 7238 179,'0'0'92,"0"-2"-25,0 2-18,0 0-16,0 0-4,0 0-22,0 0 2,0 7-9,0 12 0,0 10 17,0 4-2,0 6 1,0 0 11,0 4-25,0-5 8,0 2 0,0-6-3,0-4-3,0-4-4,0-7 0,0-5 2,0-8 4,0-2-6,0-2 0,0-2-8,0 0 5,0-10-41,0 1-46,0-6-69,0-1-22</inkml:trace>
  <inkml:trace contextRef="#ctx0" brushRef="#br0" timeOffset="32">4051 7347 139,'0'-16'65,"0"3"-33,0 2-18,0 2 0,4 0 3,2 5 8,-2-1-7,-2 2 9,0 2-15,0 1 4,-1 0 2,1 0-13,1 0 14,2 0-4,2 6 2,1 6 7,2 6-23,0 3 9,-1 1-5,1 3-2,-1 0 12,-3 2-14,-1-1 0,1-1 3,0 0-1,-2-3-3,2 0 0,-1-6 8,-2-3-8,2-2 0,-3-5 0,1-2 2,-1-4 1,1 0-3,0 0 0,4-1 2,3-14-1,0-2-1,4-4-5,-3 0-3,2-1-13,-1-1-18,-2-1 13,0 2-25,0-2 16,-3 3-1,-2 1 3,-1 1 25,-3 6 8,-1 3 2,0 1 20,0 1 14,0 5 4,0 0 1,0 2-14,0 1 11,0 0-25,0 0-4,0 0-9,0 6-7,0 8 5,0 6 1,0 6 1,0 1 10,0 3-9,2 0-1,-1 0 3,4-2 3,1 1-1,1-4-4,-1 1 1,1-3 1,-1-5 2,2-1-5,-1-4 0,2-3 6,-3-4-8,6-1 2,-2-4 0,3-1-6,-1 0-14,0-4-16,1-11-3,-1-3-21,-2-3-5,-1 3 2,-3 3 47,-2-2 16,-3 4 7,-1 4 18,0-1 16,0 4-10,0 2 25,0 3-11,0-1-3,0 2-6,0 0-33,0 0-1,0 13-2,0 8-1,0 8 1,-5 6 0,-1 3 4,-1-4 12,0-1-14,-1-2 9,2-8-7,2-5 3,0-6-7,2-2 0,1-6 0,1-4 1,0 0 1,0 0-4,0 0 2,0-1-24,0-11 10,0-4-34,0-2 11,3-2-6,4-4-2,-2 2 10,1-1-1,-2 2-13,-1 4 43,1 1 6,-3 6 12,3 1 28,-4 3 16,2 1-27,-1 1 6,4 1-21,-1 0 1,2 0-15,1 3 1,1 0-3,2 0 2,0 6-2,4 10 2,-3 6 0,2 3 24,-2 1-11,0-1-2,-2-3 10,-2-1-19,0 0 8,-1-2 3,0-2-13,1 0 8,-2-5-8,-3-2 1,1-7 4,-3 1-4,2-3-2,-2-1-2,0 0-33,0 0-4,0 0-18,0 0-56,0 0-21</inkml:trace>
  <inkml:trace contextRef="#ctx0" brushRef="#br0" timeOffset="33">4485 7804 264,'-10'-3'107,"7"0"-49,3 0 4,3 0-33,14-1-27,3 3 22,2 0-18,0 1-2,-1 0-3,-2 0-1,-1 0 0,-3 0 0,-9 1-46,1-1-54,-2 0-132</inkml:trace>
  <inkml:trace contextRef="#ctx0" brushRef="#br0" timeOffset="34">4784 7624 165,'-4'-2'222,"4"-3"-169,0 4 2,0 1-13,13 0-38,4 0 26,2 0-24,2 0-2,-4 0 1,-3 0-3,-1 0-2,0 0 1,-5 0 5,0 0-12,-1 0 3,-4 0-40,-1 0-35,2-3-185</inkml:trace>
  <inkml:trace contextRef="#ctx0" brushRef="#br0" timeOffset="35">5039 7384 267,'-12'-1'89,"2"-2"-44,5 3 33,1-2-43,3 2-21,1 0 9,0-2-23,0 0 0,3-1-3,10-1 3,1 0 2,2-1 1,2 2-3,-2 0 0,-1 3 4,-1 0-6,0 0 2,-1 0-8,-4 0 3,0 8 5,-4 3 0,-4 1-4,-1 3-2,0-1 6,0 4 0,-13-3 4,-1 4-7,0-4 4,2-3-1,2-4 2,3-2 1,4-3-3,1-3 0,2 3 2,0-3-5,0 0 3,0 0-1,0 0-4,0 0-1,5 1 6,5-1 0,0 3 8,6-2-8,-2 4 0,3-2 0,0 5-1,0-2 3,-3 4-2,-2-1 0,-3 0 1,-1 5-7,-5-4 6,-1 4 0,-2 1-7,0-2 9,0 1-2,0 1 0,-10-3 3,-3 0-3,-2-3 0,-1-3 0,0 0 4,-1-4-2,2-1 9,1 0 7,3-1-17,1 0 14,2 0-9,2 0-4,2 0 12,0 0-9,2-2-5,2-3 0,0-1-19,0-3-11,2 4-59,6-1-61,2 2-93</inkml:trace>
  <inkml:trace contextRef="#ctx0" brushRef="#br0" timeOffset="36">5319 7523 254,'0'-4'85,"0"4"0,0 0-22,0 0-22,0 0-24,0 0-13,0 0-8,2 11-1,1 5 5,1 7 0,-1 3 5,3-2-4,-3-4 2,0-1 3,-2-4-2,3-3-4,-1-5 0,-1-2 2,1-3-1,-1-1-1,1-1 0,-1 0-5,3 0 4,0 0-11,2-8 12,-1-2 4,1-4-3,-1 1-1,1-1 0,-4 3 2,3-3-2,-1 2 0,-2 0 0,1 3-5,0-1 7,0 3-2,1 2 0,-1 3 0,-1 2-3,1 0 2,2 0-4,0 0 2,1 14-3,1 8 6,-3 3 2,1 3 3,-3 3 1,-2-1 9,1-6-14,-2-9 9,0-4-8,2-6-1,-2-3 2,0-2 3,0 0-5,0 0-1,2 0-2,-2-4 0,3-8-19,-2-3 21,5-3-4,-2 1 4,3-1-4,1 0 4,1 2 0,-1 7-3,-1-2 3,-2 6 0,0 2-2,0 3 2,-2 0-2,1 0 0,-1 12 2,2 3 9,-1 3-8,0-1 6,0-3-2,-2-4 2,-1 1-8,1-2 1,1-5-6,1 2 2,-4-5-42,3-1-69,0 0-47</inkml:trace>
  <inkml:trace contextRef="#ctx0" brushRef="#br0" timeOffset="37">5679 7561 107,'-4'0'197,"3"0"-148,1 0 9,0 0 11,0 0-37,0 0-8,0-5 7,7-8-23,3-3 5,3-5-13,2 1 2,-2-2 3,-3 3-5,-1 2 0,-1-1-3,-5 3-12,1-2 11,-4 2-8,0 2-14,0-2 21,0 2-10,0 3 7,-4 2 3,-3-1 10,-2 3-4,-1 4 0,1-5 4,1 6-2,-1-2-2,5 3-1,-1 0 2,0 0 0,0 0-2,1 0 0,-1 3 4,2 5-2,-1 2 1,3 0 0,-1 4 8,2 0-9,0 1 4,0 1-6,0 1 4,0-1-3,0 2-1,0 2 0,0 1 1,0-1 7,0 0-8,0 0 0,0 1 4,0-3 0,3 1-4,1 0 0,-1-1 1,1 1 4,-1-1-5,1-1 0,-3-4 0,1 1 0,-2-2 2,1-1-2,1-2 2,0 0 5,-2-2-7,3-1 0,0 0 0,0 1-2,1-4 2,2-1 0,1-1-1,5-1 7,1 0-6,3 0 0,-2 0 3,0-1 3,-3-4-6,-4 3 0,-1 0 0,-6 2 2,0 0-2,0 0 7,0 0 0,0 0 19,0 0-20,0 0-4,-3 0-2,2 0-34,-2 0-7,3-4-48,0-4-300</inkml:trace>
  <inkml:trace contextRef="#ctx0" brushRef="#br0" timeOffset="38">5930 7271 140,'-2'-3'106,"1"0"-27,1 2-26,0 1-2,-3-2-17,3 2 6,0 0-13,0 0-19,0 0 15,0 0-12,0-1-2,0 1 13,0 0-21,0 0 9,0 0-10,0 0-2,3 0-1,4 0 2,7 10 1,1 2-4,2 3 8,-2 1-4,0 5 0,-1-2 2,-1 5-6,-5 3 4,-1 5 0,-2 2-2,-5 6 5,0 1-3,0 2 9,-5-1-6,-13-2 7,-5 1-10,-3-5 0,-6 0-1,-1-3-2,3-3-35,13-17-21,5-5-85,6-2-149</inkml:trace>
  <inkml:trace contextRef="#ctx0" brushRef="#br0" timeOffset="39">4103 7157 86,'-4'0'86,"2"0"-37,1 0 12,1 0-12,0 0-3,0 0 10,0 0-29,0 0 10,0 0-9,0 0-19,0 0 18,0 0-26,0 0 2,0 0-3,0 0 5,0 0-6,0 0 1,-3 0-1,-1 0-3,-1 0 4,-2 0 0,1 0-1,-4 4 4,0 1-3,0 2 0,0-2 2,-2 1-7,2 3 5,0-1 0,0 1 0,0 1 6,1-1-6,1 4 0,1-2 0,-1 3 0,-1-1 0,3 1 0,-1 1-1,1-3 7,0 2-7,2-2 1,-2-1 0,3 0 3,-1 3-2,1 1 0,2-1 2,-1 4 3,1 1-6,1-1 0,0-2 0,0 3-1,0 0 1,0-1 0,0 0 0,0 3 4,0-1-4,3-1 0,1-1 0,0 1-3,-1-1 3,-1-2 0,2-1 0,-3-1 5,1-2-5,-1 1 0,1-1 2,2-2-6,-3 5 4,3-2 0,-1 0-2,0 1 8,4 0-6,1 2 0,1 1 3,1-3 1,1 3-4,1 1 2,0 0 6,-2-3-2,-2-1-4,0-3 0,1-2 4,-4-1-1,0 0-5,0-4 0,-2 1 1,0-2 5,1 1-6,-2-2 0,1-1-1,0 2-4,-1-3-18,-2 0-39,0 0-127</inkml:trace>
  <inkml:trace contextRef="#ctx0" brushRef="#br0" timeOffset="40">6370 6514 129,'-2'0'77,"2"3"-42,0-3 0,0 0-11,-2 0-9,2 0 18,0 0-10,-2 0 2,2 0 3,0 0-15,0 0 7,0 3-15,0-2-3,0 0-1,0 6-1,-1 0-9,-1 0 9,-1 1 8,-1-1 9,1 2-13,0-5 0,1-3 8,2 1-10,0-2 0,0 0 6,0 0-3,0 0-5,0 0 0,-2 0-13,-3 1 8,4-1-35,-2 0-51,-3 2-107</inkml:trace>
  <inkml:trace contextRef="#ctx0" brushRef="#br0" timeOffset="41">6325 6621 139,'0'-2'84,"0"-2"-23,0 1-9,0 3-7,-4 0-10,2-2 0,2-1-23,0 1 9,0 1-10,0-2-3,0 0 12,0-3-18,0 1-2,0 1 0,0-1 3,0 2-6,0 0 3,0 3 0,0 0 3,0 0-1,0 0 1,0-1 12,-1 1-13,1 0 9,-2 0-11,2 0 2,-1 0-4,1 0 2,-4 0 0,2 3-3,-1 8 6,1 3-3,-1 1 0,1 0 1,-1 1-2,3 0 1,-2-1 0,2 0 0,-1 0 5,1 0-7,0-3 2,0 3 0,0-2 0,0 2 1,0-2-1,0-1 0,0 0 4,0-2-5,0-1 1,0 2 0,0 0-2,0 0 2,0 1 0,0 0 0,0-1 4,0-1-4,0 2 0,0-2 0,0-2-2,0 0 2,0 1 0,0 0-1,0-2 8,0 3-7,0-1 0,0 0 0,0 1 0,0-1 0,0 0 0,0-1-1,0 1 4,0-2-3,0 2 0,0-1 2,0-1-3,0 3 1,0-2 0,0 3-1,0-4 5,0 4-4,0-2 0,0-2 1,0 0-5,0-3 5,0-1-1,0-1 0,0-2 5,0 0-5,0 0 0,0 0 3,0 0 3,0 0-4,0 0 6,0 0 5,0-11-8,0-4-7,0-2 2,0-2-4,0-2-1,0 0 5,0 4 0,1 0-2,-1 3 6,0-1-4,0-1 0,0 0 3,0-4-8,0 1 5,0-2-3,2-2-2,-1 4-2,-1-1 5,0 2 0,0-1 0,0 0-3,0 1 5,0 1 0,0 0-6,0 2 8,0 0-2,0 0 0,0 4-1,0-1-4,0 2 4,0 2 1,0 3-5,0-2 10,0 3-5,0 0 0,0 2 4,0 0 1,0 2-5,0 0 1,0 0 1,0 0 1,0 0-3,0 0 0,0 11-7,0 6 5,0 6 2,0 6 0,0 1-4,0 3 6,-1 0-2,-2 0 0,-1 0 7,2 0-5,-1 1 2,-2-5-4,2 0 12,-2-3-9,1-5 2,0-3-1,2-6 3,0-3-6,0-5-1,2-2 1,0-1-4,0-1 5,0 0-2,0 0 0,0 0-17,0 0-12,0 0-37,0 0-61,0 0-114</inkml:trace>
  <inkml:trace contextRef="#ctx0" brushRef="#br0" timeOffset="42">6152 6986 34,'-2'0'75,"1"0"-17,-1 0-2,0 0-4,2 0-20,0 0-5,-1 0-6,-1 0-17,0 0 1,2 0-1,0 0 1,-2 0 0,2 0 4,0 0-2,0 0 29,0 0-14,0 0 4,0 0 4,0 0-20,0 0 7,0 0-12,0 0-3,0 9 7,0 1-8,0 3 8,0 4 0,6 1-3,6 0-3,-1 2-3,2 0 3,-1-1 3,2-2-6,-2 0 0,-2-4 1,0-3 5,-4-2-7,-1-2 1,0-2 0,-2-1-4,-1-3 6,0 0-2,1 0 0,-1 0-12,-2 0-7,1 0-25,-1 0-31,0 0-28,0-4-163</inkml:trace>
  <inkml:trace contextRef="#ctx0" brushRef="#br0" timeOffset="43">6202 7038 117,'-5'-3'51,"4"1"-3,-1 2 18,2 0-29,0 0-2,0 0 16,0 0-25,0 0 13,0 0-5,0 0-24,0 0 8,0 0-18,2 0 0,14 0 10,7 0-10,5 0 9,3 0-9,1 0 8,-2 0-10,-2 0 2,-4 0 0,-3 0-4,-2 0 2,-6 0 0,-3 0-1,-3 0-8,-4 0 10,-1 0-8,-2 0 9,0 0-6,0 0 5,0 0 1,0 0 0,0 0 5,0 0-7,-3 0 2,-6 0 0,-2 5-1,-4 5 6,-2 3-5,-1 2 0,1-2 3,2 2-5,0-3 2,5-1 0,1-3-1,6-3 6,1-1-5,1-1 0,1-2 4,0-1-7,0 0 3,0 0 0,0 0-3,0 0 5,0 0-4,3 0 2,5 0 0,2-3 1,1-3-1,-3-2-1,0 3-9,-3-3 12,0 3-2,-3 3 0,-2 0 8,0 2-8,0 0 2,0 0 0,0 0 13,0 0-14,0 0 0,0 0-1,-2 0 7,-1 0-10,0 0 3,1 0 0,0 0 6,-1 0-3,3 0-3,0 0 0,0 0-4,0 0 1,0 0 3,0-2 0,-3 2 7,-1 0-4,-2 0 2,-3 0-5,2 6 5,1 4-6,-1-2 1,2 0-8,5 1 7,0-4-39,0-1-64,0-1-73</inkml:trace>
  <inkml:trace contextRef="#ctx0" brushRef="#br0" timeOffset="44">6232 7099 249,'-1'-12'40,"-1"4"-5,2 0 9,0 4-44,0 1 21,0 1-21,0 1 4,0 1-4,0 0 0,0 0-2,0 0 3,0 0-1,0 0 4,0 0-1,0 0-3,13 0 3,6 3-1,4 0 5,6 0-7,-1-2-6,-13-1-41,0 0-65,-3 0-79</inkml:trace>
  <inkml:trace contextRef="#ctx0" brushRef="#br0" timeOffset="45">6331 7276 116,'-2'0'67,"2"-2"-5,0 2 14,0 0-24,0 0-15,0-1 12,0-1-36,12 2-12,8 0 19,3 0-18,3 0 12,2 0-14,1 0 4,-3 6-5,-1 4 1,-3 1 0,0 2-2,-2 0 9,-4 1-7,0-2 0,-1 1 4,-1 0-11,2 2-4,-10-7-86,1 0-23,2 2-100</inkml:trace>
  <inkml:trace contextRef="#ctx0" brushRef="#br0" timeOffset="46">6764 7601 92,'-4'-6'159,"1"1"-83,2 2-26,-3 3 21,2 0-41,2 0 11,0 0-26,0 0-12,0 9-3,0 12 10,0 7-4,0 6 9,0 4-13,0-1 7,2-1-9,2-3 1,-3-4 1,2-7 4,-1-3-6,0-6 0,0-4 7,-2-3-10,0-1 3,0-4-13,0-1-10,0 0-38,0 0-35,0 0-102,0-7 16</inkml:trace>
  <inkml:trace contextRef="#ctx0" brushRef="#br0" timeOffset="47">6744 7652 118,'-1'-24'80,"-2"0"-21,3 13-1,0 4-2,0 1-40,0 2 8,0 0-2,0 4-18,4 0 1,8 0-4,-1 0 4,3 8-1,-1 7-3,2 4 2,-1 1 12,0 1-10,0 0 0,-2 0 2,-1 0-4,0-2 6,-1 1-9,-4-2 2,-1-1 7,1-1-7,-3-4 1,0-1 4,0-3-2,-3-3-4,4-3-1,-3 1 4,4-3-2,1 0 1,1 0-3,5-1 0,0-14 5,3-5-10,0-6 5,0-2-30,-2 1-15,-1-4 3,-2 6 8,-3 3 21,-2 5 11,-4 3 2,-1 4 3,0 4 37,0 3 10,0 1-14,0 2-14,0 0-12,0 0-6,0 0 0,0 12-4,0 8 0,0 7 0,0 3 1,0 6 5,-1-1-3,-1-5 4,2-2-7,0-6 3,0 0 0,0-6 3,0-1-4,0-3-2,0 1 0,3-5 5,7-3-7,2-5 2,2 0-17,4 0-10,-1-10-17,-1-6-13,1 2 15,-4-2-15,-4 3 14,-2 1 43,-2 4 3,-4 3 44,-1-1 12,0 6 2,0 0-7,0 0-38,0 0 3,0 0-18,0 0 9,0 0-20,0 11 10,0 4 0,-4 3 7,-5 5-1,0 0 0,3-2 4,1-3-9,2-5 18,-1-2-19,2-5 0,2-1 2,0-4 3,0 0-5,0 2 0,0-1 3,0-2-5,0 0 2,0 0 0,0 0-2,0 0-7,0 0-1,0-9-1,0-5-12,0-1 20,0-3-9,4-2-10,1 2 22,0-4-18,0 2 0,2 2 1,-1 1-10,1 4 27,-2 4-2,0 2 2,-2 2 11,-1 1-6,-1 1 13,3 3 2,1 0-20,0 0 7,0 0-7,0 7 0,2 8 12,0 0-11,-4 5 8,0-3-3,2 3 0,-2-2 0,-3-1-6,2-2 0,0-3 0,-2 0 3,0-4-3,2-1 0,-1-1 8,-1 1-12,0-5 4,0 1-3,0-1-3,2 0-40,-2-2-13,0 0-1,0 0-35,0 0-1,0 0 6</inkml:trace>
  <inkml:trace contextRef="#ctx0" brushRef="#br0" timeOffset="48">7220 7964 169,'-7'-2'115,"4"0"-25,2 2-28,1-2-12,0 2-17,0 0-21,0 0 2,0 0-14,3-1 0,8 1 4,1 0-4,2 0-13,-6 0-41,-1 0-102,1 0-158</inkml:trace>
  <inkml:trace contextRef="#ctx0" brushRef="#br0" timeOffset="49">7441 7873 224,'-7'-2'85,"4"-1"-34,3 3 16,0 0-41,0 0 1,5 0-3,14 0-16,2 0 24,6 0-27,0 0 11,-2 0-6,-2 0-4,-3 0-6,-3 0 0,-5 0 0,-2 0-7,-4 0 7,1 0-26,-5 0-36,-1 0-88,5-2-159</inkml:trace>
  <inkml:trace contextRef="#ctx0" brushRef="#br0" timeOffset="50">7894 7643 259,'2'-4'60,"-2"0"-10,1 3-1,-1 1-12,0 0-30,0 0-7,0 0-3,0 12-7,0 6 10,0 3 1,-11 4-1,-4 2 6,-2 0-3,-2-1-3,3 0 0,-3-3 1,6-5-1,3-4 0,3-3 0,4-3-3,3-4 8,0-3-5,0 1 0,0-2-4,12 0 4,5 0 15,6 0 5,2 0 3,-2 0-22,1 0 7,-2 0-3,-4 0 0,-5-3-6,-1 3 1,-5 0 0,-2 0-2,-3 0-2,-1 0-15,-1 0-14,0 0-46,0 0-43,0 0-46</inkml:trace>
  <inkml:trace contextRef="#ctx0" brushRef="#br0" timeOffset="51">7936 7775 259,'-8'-5'39,"1"-1"9,7 6-1,0 0-37,0 0 1,0 15 4,0 5 6,0 7 7,0 2-21,-2 2-4,2-2 13,-1 1-13,-1-3 3,0-4-2,2-4 2,0-2-4,0-4-2,0-2-14,0-8-39,0-1-78,0-1-57</inkml:trace>
  <inkml:trace contextRef="#ctx0" brushRef="#br0" timeOffset="52">8010 7935 264,'0'-8'53,"1"5"5,-1 3-26,4 0-12,-3 2-20,1 14 0,0 6 11,-1 2 1,1 1 9,-2-3-18,0-2 0,0-7 9,0-3-12,0-4 0,0-6 4,0 0 2,0 0-5,3 0 0,0-11 1,3-4-4,-2-5 2,3 2-6,2 0-6,-3 2-5,-1 3 17,0 4 0,1 3 1,-5 3 19,2-1-7,3 4-5,0 0-4,2 0 3,2 0-12,1 13 5,-3 7 0,-2 1 8,1-1-4,-4-1 0,-1-3-1,0-6 4,0-5-6,-2-2-1,0-3 0,0 0 7,0 0-5,0 0-1,0 0-1,0-8 6,1-1-10,2-1 4,3-3 0,0 1-4,4-1 5,2 2-1,2-1 0,-1 3 0,-1 5-1,-1 4 1,-1 0-5,-3 0 0,-4 13 4,0 4 1,-1 1 12,0-3-6,-2 2-3,0-6-3,0 0 2,0-2 1,0-2-3,0-1-2,0-3-7,0-3-71,2 0-112</inkml:trace>
  <inkml:trace contextRef="#ctx0" brushRef="#br0" timeOffset="53">8340 8010 50,'0'-3'204,"0"-2"-155,0 1 4,0-4-21,0-1-18,3-1 5,3-3 16,1 2-22,1-6-2,-2 1 10,1-1-21,0-3 0,0 0 0,0 0 0,-3 2-2,-2 1-7,2 1 3,-4 0 1,0 1 5,0-1-3,0 0-2,0 1 2,-6-2 1,0 3-15,-1 4-6,0 6 20,1-1-10,-3 3 13,4 2 2,0 0-1,2 0 6,-1 0-1,3 0-2,-1 0 9,1 0-10,-2 3-2,0 8 9,2 2-3,-1 1 7,1 2-6,-1 0-6,2-1 6,-4 2-7,3-1-1,-2 2 9,1 1-7,-1 0 4,3-2 0,-2-1-1,2 0-2,0-3-3,0 2 0,0-2 0,0 0 3,0 2-3,0 0 0,0 1 5,0-1-7,0-4 2,0 0 0,0-3 0,2 0 3,-2-1-3,0-2 1,1 2 5,-1-3-7,0 2 1,2-3 0,0 1-1,-2 0 3,0-1-2,0 1 0,0-2 4,1 1-6,1-2 2,-2 0 0,3 1-4,1-2 4,-1 0 0,1 1-3,-1-1 8,1 3-6,0-3 1,1 0 0,2 0-1,-1 0 6,1 0-4,3 0 7,0 0-5,-1 0 2,-2 0-5,2-3 3,-2 2 3,-4-2-4,-1 0-1,-2 2-1,0 1-18,0-2-51,0 0-383</inkml:trace>
  <inkml:trace contextRef="#ctx0" brushRef="#br0" timeOffset="54">6321 7251 51,'-2'0'45,"-1"0"-34,3 0 9,0 0-8,0 0-6,0 0 12,0 0-5,0-2 5,0 0 5,0 1-11,0-2 16,0 0-28,0-1 3,0 3-3,0-2-46,0-2-7,0 3-14,0 0 9,0 1 23,0-1 34,0 0 1,0 1 0,0 0 14,0-1-13,-3 1 0,1-1 3,0 2 1,1 0 10,1 0 7,0 0 4,0 0 3,0 0 9,0 0-2,0 0-6,0 0 10,0-1-12,0 1 1,0 0 6,0 0-13,0 0 10,0 0-5,0 0-17,0 0-1,0 0-9,0 0-5,1 0 5,9 0 2,3 0-2,4 0 1,2 0-1,1 0 2,-2 0 1,2 0 1,-1 0 1,-1 0-1,0 0-4,-2 0 0,0 0 4,1 0-5,-1 0 1,1 0 0,0 0 0,0 0 0,0 0 0,-2 0 1,-1 0 6,0 0-9,-1 3 2,1-2 0,-3 1-2,-1-1 4,4-1-2,-3 1 0,3-1 6,1 0-7,2 2 1,-2-2 0,2 2-5,-2-1 9,-1-1-4,0 4 0,-1-4-1,-1 0 0,-2 0 1,2 4 0,-2-3-3,0 1 4,2 0-1,-2 2 0,1-2 4,2 0-5,-1 1 1,-2-1 0,0-2-1,0 0 2,-1 0-1,1 0 0,-2 0 5,3 0-10,0 2 5,2-2 0,1 0 2,-1 0 0,4 0-2,-2 0 0,2 0 1,-1 0-2,1 0 1,2 0 0,-3 0-1,-1 0 2,2 0-1,-2 0 0,-2 0 6,1 0-8,1 0 2,0 0 0,-2 0-3,2 0 4,3 0-1,1 0 0,1 0 3,-4 0-3,3 0 0,-2 0 0,-4 0-2,-1 0 4,-1 0-2,1 0 0,0 0 1,3 0-1,-2 0 0,4 0 0,-2 0 1,2-2-1,0-1 0,-3 1-1,0 1 5,1 0-8,-2 1 4,-1 0 0,3-2 0,-1 2 0,0-2 0,2 2 0,-1-3 4,0 2-4,0-1 0,-4 2 0,3 0-5,-2-1 7,1 1-2,-1 0 0,-1-2 3,1 2-3,1 0 0,-1 0 0,0 0 0,-2 0 0,1 0 0,2 0 0,-2-2 6,2 2-12,-1 0 6,1 0 0,-1-2 8,0 2-8,0 0 0,0 0 0,-2 0 0,1 0 0,2 0 0,1 0-1,1 0 1,0 0 0,1 0 0,1 0 0,0 0 4,-2 0-4,0 0 0,0 0 1,-2 0-6,-1 0 7,1 0-2,-1 0 0,0 0 0,0 0 0,1 0 0,2 0 1,-1 0-2,1 0 1,-2 0 0,4 0-1,-6 0 5,3 0-4,-3 2 0,1-2 2,0 0-8,-2 0 8,5 0-2,-2 0 5,2 0 0,-3 0-5,2 0 0,-3 2 3,-2-2-9,-1 0 6,0 0 0,2 0-2,3 0 7,3 0-5,-1 0 0,-1 0 1,3 0-3,-3 0 2,-3 0 0,-1 0-2,-3 0 7,-4 0-5,1 0 0,-2 0 1,-1 2-4,1-2 3,1 0 0,4 0-1,0 0 4,1 0-3,0 0 0,-1 0 3,-1 0-8,0 0 5,-1 0 0,0 0-4,0 0 9,0 0-5,3 0 0,-1 0 5,-2 0-4,-2 0-1,0 0 0,1 0 1,-4 0 4,0 0-5,0 0 0,0 0 1,0 0-5,0 0-30,0 0-48,0-4-153</inkml:trace>
  <inkml:trace contextRef="#ctx0" brushRef="#br0" timeOffset="55">8612 7144 76,'-4'-4'51,"2"3"-7,2-1 7,-1 2 0,1 0 4,0 0-19,0 0-13,0 0 10,0 0-16,0 0 4,0 0 0,0 0-19,0 0 12,0 0-14,0 0 1,0 0 9,7 0-9,3 0 13,3 0-1,0 2-8,4-1 5,-2 3-8,0-3 2,2 2 0,-4 0-2,2 0-2,-3 1 0,1-1 4,-1 0-6,0 1 2,1-3 0,-5 3-2,2-3 3,-3 3-1,1-2 0,-1 1 4,-4-2-8,1 2 4,-2-1-1,-1-2-7,1 0 5,-2 0 3,0 0-2,0 0 3,0 0-5,0 0 4,0 0 0,0 0-5,0 0 5,0 0-2,0 2 0,0 2-9,-9 2 11,-4 1 0,-3 5 1,-3 0 1,-3 2-1,2-2-1,0 3 0,1-6 5,5 0-7,0-3 2,4-2 0,2 0-2,1-4 2,2 0 0,4 1 0,-1-1 7,2 0-7,0 0 0,0 0 0,0 0 4,0 0-1,0 0-6,0-6 2,0-3-8,6-2 8,3-2-3,1-1-4,-3-1 2,1 0-15,-1 2 8,-2-1 12,0 4-10,-4 1 10,-1 3 1,0 1 0,0-1 5,0 3-2,0 0-3,0 2 0,0-1 3,0 0-3,-3 2 0,2 0 0,-1 0-3,2 0 3,0 0 0,0 0-2,0 0-7,0 0 9,2 0 0,5 2 0,3 3-9,1 0 3,-3-2 6,2 2 5,-1-1 1,-3 0-6,-1-1 0,-2-2 4,1 2-8,-4-1 4,0 1 0,0 1 0,0 1 0,-7 2 0,-6 1 9,-5 2-6,0-1 12,5-3-14,3-1 1,6-2 5,0-3-2,4 0-5,0 0 0,0 0-17,4 0 17,7 0-7,2 0 11,1 0-8,-4 0 5,0 0-1,-7-2 0,1 2 7,-4 0-7,0 0 0,0 0 0,0 0 5,-2 0-5,-13 0 6,0 0-4,-4 0 6,1 0-8,3 0 1,3 0 1,5 0 0,7 0-1,0 0-2,0-9-29,2-4-20,6-1 24,-2 2-9,-3 2 35,-3 2 30,0 4 12,0 3-4,-9 1-16,-4 0-21,-2 0 9,-3 0-10,1 5 0,-1 7-4,1 3-5,8-7-40,1 1-60,5 0-211</inkml:trace>
  <inkml:trace contextRef="#ctx0" brushRef="#br0" timeOffset="56">8847 7380 73,'-3'0'90,"-2"0"-50,-4 0-7,-1 0-12,-1 0-11,-3 7 46,-1 5-41,-5-1-4,-2 0 17,-1 2-18,-4 0 7,-1 1-13,-2-1-3,0 4 32,0 0-27,1-1 8,4 1-6,5-1-2,3-3-10,7-2 4,4 0-30,4-8-27,2 1-53,0-2-114</inkml:trace>
  <inkml:trace contextRef="#ctx0" brushRef="#br0" timeOffset="57">8832 6703 78,'0'-4'28,"0"2"15,0-1-4,0 1-10,0 0-11,0 2 16,0-4-14,0 3 21,0 1-18,0 0 0,0 0-3,0-3-18,0 1 8,0 2-10,0-3 3,0-1-3,0-1 2,0 2 1,0-3 5,0 2-6,0-1 4,0 2-6,0-1 2,0-1-3,0 3 2,0-2-1,0 1 0,0 2 7,0 1-7,0 0 3,0-2-2,0 2 11,0 0-10,0 0 2,0 0 6,0 0-5,0 0-5,0 0 0,0 0-1,0 0-5,0 0 6,0 0-9,0 0 3,0 0-20,0 0 19,0 0 3,0 0 1,0-3-3,5-1-14,2 0-31,0 1 3,-3 1-66,2 0 47,-3 2 54,-3 0 6,0 0 7,0 0 7,0 0 21,0 0 26,0 0-2,0 0-5,0 0-1,0 0-20,0 0 2,0 6-8,-5 6 2,0 5 9,2 1-23,1 1 4,2 4-2,0-2-7,0 1 3,0-2-6,0-2 1,0-1-1,0-3 5,0-1-5,0-2 0,0 0 6,0 1-6,0 0 0,0-1 0,0 1-3,0 0 8,0-2-5,2 0 0,-1-3 4,1 0-6,-1 1 2,2-2 0,-2 3-3,-1-2 7,2 3-4,-2-1 0,0-2 3,0 1-5,1-2 2,-1 1 0,0-1-2,2 1 5,-1-3-3,-1 1 0,0-1 4,0-1-7,0 0 3,0-2 0,0 1-2,0-2 5,0 0-3,0 3 0,0-2 2,0 1-3,0 1 1,0 0 0,0 1-1,0-1 3,0 0-2,0 0 4,0 2 4,0-3-5,0 4-3,0-4 1,0-1 4,0 2-3,0-3-2,0 0 1,0 0 6,0 0-6,0 0-1,0 0 3,0 0 7,-1-12-10,-1 2 0,2-5-2,-3-1 1,2-4-1,1 1 1,0-4-12,0-1 7,0 1-12,0-1 8,0 3 9,0 0-15,0 4 16,0-2 0,0 1 1,0 2-1,-4-3 0,2 2 0,2-2-2,-1 3-1,-1 1 2,2 3 1,0 1 0,0 2-1,0 2 1,0 2 0,0 1 0,0-1 6,0 2-6,-2 3 0,0-1 0,1-1 1,-1 2 0,2 0 4,-2 0 3,2 0-6,0 0-3,0 2 1,0 10 0,0 4-3,0 4 3,0 4 0,0 1 3,0-1 4,0 3-7,0 2 0,0 0 1,0-1 1,0-1-1,0 0-1,0-6 1,0 1 5,0-4-6,0 0 0,0-2 1,0 0-3,0-3 2,0 0 0,0 0 1,0-3 5,0-1-6,0-1 0,0-2 4,0-4-6,0 0 2,0 0 0,0-2 4,0 0 1,0 0-5,0 0 1,0 0 6,0-9-14,0-5-23,0-3-27,0 5-20,0-1-54,0 1 1</inkml:trace>
  <inkml:trace contextRef="#ctx0" brushRef="#br0" timeOffset="58">8871 6647 34,'0'-2'89,"0"2"-46,0 0 5,0 0-18,0 0 0,0 0 3,-2 0-10,2 0 8,-2 0-13,0 0-1,-2 0-5,1 2-7,-4 7 22,-2 3-9,-1 2-6,1 3 14,-4 3-22,-2 5 6,0 0 5,-3 4-12,-2-3 6,1 2-9,5-7 1,4-6 5,-1-6-4,8-4-2,1-2 0,2-3 5,0 0-8,0 0 3,0 0-12,0 0 9,14-13-29,-2-2 31,4-3-9,3-4-56,-3-2 7,1-2-9,-2 1 24,0 4 9,-3 1-2,-4 3 37,-2 5 17,0 2-6,-3 4 20,-3 1 24,0 2-32,0 3 46,0-1-34,0 1-16,0 0 2,0 0-20,0 0 4,0 0-5,2 0-6,1 0 0,2 6 7,4 4-1,-1-1 1,2 3 3,0 0-4,2 0 0,0 1 1,-1 0-2,1 1 1,-2-3 0,0 0 0,-4-2 3,1-2-3,-4-2 0,1-1-3,-1-2-4,-3 0 7,0-1 0,0-1-2,0 3 8,0-3-6,-7 3 11,-6 1-8,-2-3 8,-2 2-11,-1 0 0,0 1 4,-1-1 0,-1-1-4,0 2 0,1 0 5,3-3-7,1 0 2,0-1 0,3 0 8,2 0-6,3 0 11,-1 0-12,3 0 6,2 0-7,0 0 0,-1 0 0,2 0 2,1 0 0,1 0-2,0 0 0,0 0 3,0 0-6,0 0 3,0 0-10,0 0 8,10-2-28,5-6 30,3 1-6,1-1 2,1 0 0,-4 0-11,0 1-19,-5 2 32,-3 1-1,-2 1 3,-5 3 6,1 0-2,-2 0 14,0 0-7,0 0 13,0 0-12,0 0-12,0 0 0,-2 0 0,-3 3 4,2 0 0,1 1-4,-1-2 2,3-2 1,0 0 0,0 0-3,0 0 0,0 0-18,3-2 5,6-5 11,2 1-14,-2-1 11,-3 2 5,-1 2 0,-3 1 0,-2 2 6,0 0-7,0 0 1,0 0 0,0 0 11,0 0-2,0 0-5,-5-2 1,-2 2 1,2 0 3,2 0-8,0 0 0,3 0 16,0 0-14,0 0-3,0 0 0,0 0-14,0 0 14,4 0-1,3 0 6,-2 7-12,-5 4 7,0 3-5,0 4 4,-13 4 2,-6-3 2,4-1 5,1-6-5,8-5 3,5-1-6,1-6-4,0 0 2,10 0-6,6 0 3,1-2-11,2-7 4,-5 1 10,-2 1-3,-5 2 5,0-1 14,-4 0-13,-3 0 21,0-3-22,0-2 1,0 2 21,0-2-22,0 0 1,0 5-1,0 0-7,2 3-2,-2 2 5,0-1-14,0 2 12,0-1-2,0 1 8,0 0-2,0-2 2,0 2-1,0 0-17,0 0-62,0 0-10,0 0 34,1 0-39</inkml:trace>
  <inkml:trace contextRef="#ctx0" brushRef="#br0" timeOffset="59">8896 6662 56,'0'0'10,"0"0"-10,-2 0 1,2 0-1,0 0 1,0 0 11,0 0 13,0 0 10,0 0 12,0 0 4,0 0-4,-2 0 10,2 0-17,0-1-2,0 1-1,0 0-26,0 0 0,0 0-11,0 0-17,7 0 17,8 0 1,4 9 2,4 4-1,2 3 0,2 4-2,1 5 0,1 1 2,-1 2-3,-1-2 1,-3 0 0,-3-2 1,-4-5 4,-4 0-6,-3-2 1,0-3-8,-4 0 6,-3-8-45,0-2-44,1 1-86</inkml:trace>
  <inkml:trace contextRef="#ctx0" brushRef="#br0" timeOffset="60">9192 7223 120,'1'-1'93,"-1"1"-23,2 0-12,-2 0-20,1 0-6,3 0-22,-1 12-7,1 7 28,-1 7-14,2 2 15,0 6-15,-1-1-13,-1 1 18,0 1-18,-2-5 4,3-1 0,-2-7-2,1-7-6,-2-2 0,1-11 1,0 1-10,0-3 6,-2 0-25,1 0-15,-1-5-39,0-4-36,0-2-16,0-2 24</inkml:trace>
  <inkml:trace contextRef="#ctx0" brushRef="#br0" timeOffset="61">9247 7251 222,'-2'-17'57,"2"10"7,0 3-39,0-1 11,0 3-9,0 0-3,0 1-12,7 1-11,4 0-1,5 0 0,0 7-2,-2 8 1,-1 3 1,0 2 0,-3 1 12,-1-1-10,-1 1 3,-3 2 2,2-5-5,-4 1 6,0-3-4,1 1-3,1 0 9,-2-8-7,1 1-2,-3-3 8,2 0-5,-1-6-1,2-1-3,-3 0 0,1 0 1,1 0 0,2 0-1,0-3 5,4-11-5,-1-3-2,2-5-14,0 0-21,-2-3 2,1 1 2,-4 3-15,-2 4 30,-1 1 18,-1 5 9,-1 3 12,0-1-4,0 4 1,0 1-5,0 1 0,0 1-5,0-1-5,0 3-2,0 0-1,0 0-12,0 8 8,0 10 4,0 3 6,0 4 0,2 2 1,-2 1-7,4-1 2,-3-4-1,2 5 26,0-3-18,1-2 6,3 0-1,0-4-10,1-2-3,1-6-1,2-1 0,2-4-2,2-5 2,1-1-10,0 0 4,3 0-49,-5-15 1,2-3-32,-6 0 6,-2 0-4,-3 0 72,-3 1 12,-2 2 1,0 3 48,0 0 15,0 2-5,0 4-16,0 2 13,0 4-13,0 0-13,0 0-26,-3 0-4,-1 17 0,-1 4 3,-2 6-3,2 3 15,0 1-9,0-4 0,2-2 8,2-3-8,-3-5-3,4-5-3,-2-3 4,2-2-6,-1-2 2,1-5 0,0 0 2,0 0 1,0 0-6,0 0-3,0-8-15,0-9-9,0 1-5,0-3-3,1-2 17,5-2-14,0 6 18,-1-3 9,3 0-12,-1 0 17,0 3-2,-1 5 5,1-2 9,-2 5-5,-1 2 25,-3 4-7,1 3-12,1 0 13,1 0-21,0 6 3,3 11 28,2 5-18,-1 4-2,2 2-8,-2-1-1,-3 0-2,0-3-2,-2-3 0,-1-4 1,0-5 3,-2-3-4,2-5 0,-1-2 7,1-2-15,-2 0 7,0 0-38,0 0-6,0 0-33,0 0 3,0 0-45</inkml:trace>
  <inkml:trace contextRef="#ctx0" brushRef="#br0" timeOffset="62">9653 7634 79,'-10'-3'251,"2"0"-185,8-2 17,0 4-29,0 1-39,16-3-10,4 0-2,2 1 8,5 1-10,-2-1-2,-2 2-11,-11-1-77,-2 1-70,0 0-88</inkml:trace>
  <inkml:trace contextRef="#ctx0" brushRef="#br0" timeOffset="63">9940 7483 182,'-11'-4'100,"4"-1"-26,3 2-23,4 0 4,0 3-18,0 0-16,14-1-20,7 1 0,3 0 12,3 0-13,-2 0 3,-3 0-1,-6 0-2,-2 0 0,-7 0-1,-2 0 5,-2 0-4,-3 0 0,0 0-30,0 0-34,0 0-98,0 0-73</inkml:trace>
  <inkml:trace contextRef="#ctx0" brushRef="#br0" timeOffset="64">10260 7258 135,'-6'-2'68,"-1"1"-3,3 1-3,1 0 2,1 0-9,0 0-2,1 0-33,1 0 1,0 0-1,0 0-18,0 0 2,0 0-4,12 0 0,8 0 1,3-2 0,2 0 0,-2 2-1,0-2-4,-6 2 1,-1-3 0,-4 3-4,-4 0 0,-3 0 4,-2 0 3,-2 0-2,-1 0-6,0 0 7,0 0-11,0 0 12,0 5-3,-4 4 5,-3-5-2,1 0 4,-1 2 0,0-4-4,2 1 0,0 0 3,1-2-6,3-1 4,-1 0-1,1 2 2,1-2 4,0 0-6,0 0 0,0 0 5,-2 3-8,0-2 3,0 2 0,-1 0-1,-1 0 5,0 4-4,1-6 0,-1 4 3,1-4-5,-2 1 2,1 5 0,-1-4-3,2 0 8,-1 0-5,3 0 0,-1-1 2,2-2-4,0 0 2,0 0 0,0 0-3,0 0 4,0 0-1,0 0 0,0 0-5,0 0 5,0 0 2,6 0 1,2 1-1,0 2 0,1-1-2,1-1 0,1 2 5,2-1-7,-1 2 2,2 0 0,1-1-2,-4 4 3,1 0-1,-2-1 0,-1 2 2,-1-1-5,-2 2 3,0-1 0,-2-1-2,0 1 2,-4-1 0,0 2-1,0-1-1,0 1 2,0 0 0,-4-2 0,-6 2 0,-1-1 4,-4-1-4,-4 0 1,2-1 5,1-5-6,-3 1 6,6-2-2,0 0 17,1 0-17,5 0 5,1-6-5,2 3 2,3 0-12,1-1 5,0-3-14,0 2 0,8 2-40,0-1-54,2 1-38</inkml:trace>
  <inkml:trace contextRef="#ctx0" brushRef="#br0" timeOffset="65">10556 7372 276,'2'-3'55,"-2"3"-17,1 0 2,2 0-40,1 0 1,1 9 7,0 9 5,0 2 13,-2 2-10,-1 2-6,0-3 15,-1-1-17,1-8-4,-1-3-1,-1-4 3,2-2-6,0-3 0,-2 0 1,2 0 3,-1 0-3,1 0-1,-2 0 0,2 0-1,1 0 1,1-9-2,0-6 4,2 1-8,0-2 6,1 0-9,0-1 6,-1 8-6,-1 0 9,-3 3 0,1 2 3,-3 1 7,2 3-4,-2 0-2,1 0-1,5 0-2,-2 0-1,2 2 0,0 12-8,1 6 2,-4 1 6,-1 0 0,0-2 6,-2-3-2,0-4-3,0-5-1,0 1 5,0-5-5,0 0 0,0-2 0,0-1 0,0 0 4,1 0-4,1 0 0,1 0-1,1 0 0,1-9-9,2-4-17,3-1 16,-3-3-6,5 3-1,0-1 10,0 1 8,1 3 6,-3 2-3,0 0 7,-3 5 2,0 2-11,-4 2 2,1 0-3,-1 2 2,-2 13 9,-1 2 4,0 4-6,0-1 18,0-2-14,0-2 4,0-3-8,0-8-4,0 1-3,0-3-2,0-1-7,6-1-5,-3-1-40,1 0-55,0 0-97</inkml:trace>
  <inkml:trace contextRef="#ctx0" brushRef="#br0" timeOffset="66">10893 7495 228,'0'-4'76,"0"-2"7,0-1-38,4-6-19,8 0-15,1-3-9,2-1 8,-2-1-4,1 1-6,-4 2 0,-2 0 4,-1 0-7,-4 1 3,-1 0 0,0-2-2,-2 1 3,0 0-1,0 1 0,0 1-10,0 2-2,0 4 10,0 0 2,-9 4-1,1 0 4,-1 1 3,1 2-6,1 0 1,0 0-4,1 0 3,-2 0 0,1 12 10,0 6-9,2 0 8,0 3-1,2 0-2,1 1-6,0-1 0,1-1 0,1 2 13,0 2-10,0-1 0,0 0 5,0 0-3,0-1-5,0-2 0,0-3 2,0-1-7,3-4 5,6-2 0,2-4 8,2-2-7,6-4 10,0 0-2,-1 0-7,2-10-2,-2-6 0,-8 4-29,-3-1-43,-1-2-212</inkml:trace>
  <inkml:trace contextRef="#ctx0" brushRef="#br0" timeOffset="67">11154 7201 253,'-3'-2'58,"1"1"-3,2 1 15,0 0-46,0 0-24,0 0 7,10 12-2,0 5 9,4 7-4,-6 4 6,2 2 15,-4 2-25,-2 2 11,-4 1 4,0 2-19,0 2 23,-4-1-18,-10 1-6,-3-4 8,-1-3-9,-1-4-3,9-18-30,0-2-43,4-5-98</inkml:trace>
  <inkml:trace contextRef="#ctx0" brushRef="#br0" timeOffset="68">9175 7174 53,'0'-3'77,"0"0"-48,0-1 32,0 4-26,0-3 0,0 3 9,0-1-6,0 1-8,0 0-7,0 0 8,0 0-24,0 0-7,-7 20-1,-5 8 1,-3 8 19,1 11 1,0 7-1,7 5 11,7 1-17,0-1 2,12-2-9,16-6-1,8-3-5,3-9 0,-15-24-23,1-3-57,0-6-199</inkml:trace>
  <inkml:trace contextRef="#ctx0" brushRef="#br0" timeOffset="69">8887 6617 9,'-3'2'95,"3"0"-75,0-2-11,0 0 25,0 0 2,0 0 10,0 0 3,0 0-19,0 0 3,0 0-13,0 0-19,0 0 4,0 0-5,0 0-5,0 0 4,0 2-19,0 0 10,0 1 4,0-1 0,-2 4 2,2-4-1,-1 3-28,-1-3 5,0 0 14,2 0 14,-2-1-1,2 1 3,0-2 2,0 0 7,0 0 5,0 0 7,0 0-18,0 0 1,0 0-3,0 0 1,0 0 0,0 0 4,0 0 5,0 0 8,0 0-13,0 0 4,0 0-2,0 0-9,0 0 8,0 0-7,0 0 4,0 0 5,0 0-8,0 0 2,0 0-5,0 0 5,0 0-2,4-3-3,2-1 2,0 0-3,2 0 3,0 1-1,1-3-1,1-3 0,1 0-1,3-2-2,-3-1 3,3 0 0,-2 4 0,-1-1 0,0 2-2,-4 3 2,3-3 0,2 0 0,0-1 0,0 0-1,3-3 3,0-1-2,-2 1 0,2 1-1,-2-1-1,1 2 0,0 1 2,-3 1 1,1 0-1,-1-1 0,1-1 0,0 0 4,-1-2-5,1 1 1,0 0 0,0 2 0,0-1 1,-1 0-1,1 0 0,0 1 0,1-3-3,2 6 2,-2-5 1,2 1-5,2 0 9,-2-1-4,-1 0 0,-1-2-1,-1 3 1,-1 0 0,-1 1 0,2 1-3,0-1 3,1 2 0,1-3-1,2-1 3,1-3-2,0 1 0,1 0 0,-1 0-4,-2 2 4,-2 1 0,3 1-2,-3 1 2,-3-1 0,3 1 0,0 0-1,-1-4-6,3 0 1,0 2 6,2-3-4,1 0 0,1 0 3,-1 1 0,-1 0-5,0-2 4,-1 5-7,-2 0-2,-1 0 7,-1 2 4,-1-2 0,1 0 0,-2-1 0,3-5-3,3 2 3,0-1 0,3 0-6,1 0 1,1 1-16,-3 3 4,-2 0 3,-3 0 11,-1 1 3,-2 3 0,0-4 6,0 0-5,3-2 4,4-2-5,0 2 5,0-3-10,3 2 5,0-1 0,0 1-2,-2-2 7,0 3-5,3-2 1,-1-1 1,-2 4 2,3-4 0,0 1 0,1 1 2,0-2-6,-3 1 0,1 0 1,-1 2 3,-2-1-1,-1 2-3,-3-1 0,3 1 10,-4 0-7,1 0 3,0-1-2,1-1-1,-1 2-2,0-1-1,0-1 0,1 2 4,-2-4-3,1 3-1,-3 3 0,0-4 5,0 1-5,1 0 3,0 1-2,-1-2 2,2 0-2,1-2-1,0 2 0,-1 0 3,2 0-6,-1-1 3,3-1 0,1 0 0,4-4 3,0-2-3,1 2 0,0-2 5,-2 2-5,-2 3 0,-3 1 1,-2 4-1,-1-1 1,0 2-1,-1 0 2,-1 0 2,4 0 0,1-3-4,-2 0 2,3 1-4,-3-1 4,2 0-2,-1 1 0,-3 0 5,4 0-7,-2 1 2,1-1 0,-2 1-1,-1-1 2,1 0-1,0 1 0,-4-1 4,0 3-4,2-1 0,0-2 0,-1 2-1,-1 0 4,1 0-3,1-2 0,0 2 5,2 2-6,-2-1 1,-3 3 0,3 1-1,-3 1 2,-2 1-1,1 0 0,-2 0 7,3 1-3,-4-2-4,4-2 3,-1 3 13,1-1-13,-1-3 11,0 1 1,1 1-9,-1-2-2,-3 2-4,0 3 3,-2-1-1,-1 2-1,0-1-1,0-1 6,0-1-6,0 0-1,0 2-32,-3-1-51,-4 1-70,0 1-81</inkml:trace>
  <inkml:trace contextRef="#ctx0" brushRef="#br0" timeOffset="70">11168 4836 8,'-9'1'119,"4"-1"-51,2 0-18,1 0-21,1 0 18,-1 0-18,2 0-2,0 0-1,0 0-4,0 0 15,0 0-15,0 0-10,0 0 3,0 0-12,8 0 1,11 0-2,4-7 3,6-2 1,2 0-6,1 2 1,-3-2-5,-4 3 4,-4 0 0,-6 1 0,-3 2-11,-5 1 10,-2 2-4,-3 0 5,-2 0-5,0-2 9,1 2-4,-1 0 0,2 0 5,-2 0-5,0 0 0,0 0 0,0 0 0,0 0 3,0 0-3,0 0 10,0 0-8,0 0 7,0 0-9,0 0 4,0 2-10,-7 5 10,1 0-4,-1 4 0,0 2 5,2 3-6,-2 0 1,2 2 0,2-1-1,-2 1 3,3-4-2,-1 2 0,2-6 4,-2 1-6,2-6 2,1 1 0,0-5-2,-2 0 4,2-1-2,-1 0 0,1 0 7,-3 0-9,-1 0 2,2 0 0,-1 0 2,0 0-1,-3 0-1,2 0 0,-5 0 6,1 0-7,-2-6 1,-2 2 0,2-4-3,-2-1 3,1 0 0,-1-1 0,2 1 0,-2-2 0,2 3 0,2 0 0,-1 2-1,3 1 1,1 3 0,3 0 0,2 2 5,0-2-6,0 1 1,0-1-14,13 0 14,4 1-2,3-2 0,4 3 1,-3-1-29,-2 1 3,-4 0-2,-2 0 9,-5 0 11,-2 0-5,-3 0 14,-3 0-2,0 0 2,0 0 0,0 0 0,0 7 2,-10 2 9,1 2-9,-1 0 3,4-3 5,-2 1-6,2-5 2,5 1 6,-3-5-11,4 0 18,0 0-15,0 0-2,0 0-2,2 0-22,8 0 5,2 0 13,-2-6-6,-2 1 7,1 1-5,-4 0 8,-1 4-2,-4 0 5,0 0-3,0 0 10,0 0-7,-8 0 13,-6 6-13,5-1 1,1 0 17,2 1-19,3-6 9,2 2-10,1-2 5,0 0-12,0 0 1,1 0-16,9 0 21,0 0-9,0 0 9,-3 0-2,-2 0 4,-3 0-6,-2 0 4,0 0 0,0 0 0,0 0 1,0 0-2,-9 0-6,-4 0-20,-4 3 13,0-3 0,4 0 14,2 0 5,2 0-3,4 0 28,3 0-12,2-8-16,0-2-4,0 1-2,3-2-1,6 4 3,-1 1-14,-3 1 16,-3 5 0,-2 0-5,0 0 5,0 0 4,0 0 2,0 5 11,2 3-16,-1 3 5,1-2-6,-2 1-19,0-2 7,0-3-19,1-4-30,-1-1-66</inkml:trace>
  <inkml:trace contextRef="#ctx0" brushRef="#br0" timeOffset="71">8881 6686 53,'0'-3'33,"0"2"-3,0 1-4,1-2-6,1 2-3,-1-3 6,3 0-16,-1 0 1,-1 2 13,0-2-8,-1 1 1,1 1 11,-2 1-6,0-3 2,4 1-16,-1-3-2,4-2-2,3-2 0,0 1-1,3 1 0,-1-4-1,-1 3 1,1-1-7,-4 2 0,1 2 5,-3-1-5,1 3 3,3-4 3,2 1-3,1-3 1,0 2 0,3-4-6,-2 2-8,0-2-10,-2 4-2,-3 1 27,-2 1 4,0-1-2,-2 1 4,2 0 7,-2-1 1,3-1-10,1-2-2,2-4 0,1 4-4,0 0 2,1 1 2,-3 0 0,0 0 5,0 4-2,-2-1 8,-1 0-8,0 0 2,1-1-5,2-2 0,0 3 3,2-6-4,0 2 1,1-2 0,0 1 0,1 1 2,-2 1-3,-2 3 1,-2 1 0,0 0-2,-3-1 2,2 3 0,0-2-2,1-3-1,2-1 3,2 1 0,3-4 0,0 3-1,0-4 1,-2 6 0,-1-2-7,-2 1-37,-2 2 26,-1-2 3,-1 5 15,-2-4 2,1 4 4,0-2 12,0-3 8,2 2-14,1-3 0,2 0-12,0-1-5,0 3-2,-1 4-3,-5-3 10,2 2-5,-2 0 10,2 0-2,-2-3 17,5-1-12,-1 0 14,3-4-22,-1 4 1,1-1-3,1 1 2,-2 1 0,-2 0 0,3 2 2,-4-3-4,2 0 2,-1 1 0,1 0-1,1 0 2,0 0-1,-2 0 0,2-1 2,-2 2-3,3-2 1,0 1 0,-1-1-2,2 2 0,1 0-3,-3-2-22,2 2 0,-5 2 24,4-3 0,1 2 3,-2-4 0,2 3 1,-1-1-1,-1 0 0,-1 3-23,-2-1 22,-2 2 1,0-2 0,0 1 3,2-3-3,-4 1 11,5-3 0,2 3-7,2-3 7,1 1-4,0-1 0,4 1 5,-2-1-3,-2 1-2,-3 2-7,-1-1 0,0 1-2,-2 1 1,-3 0 1,3-2-3,-2 1 4,2-1-1,-1 0 0,-1-1-1,2 1 0,1-1-2,1-1 3,1 0-3,-2 2 3,2 0 0,0-2-6,-2 1-11,1 1 2,-2 0 6,-1 0-4,1 1 11,0 1 3,-1-3-1,3 3 1,-1-1-1,2-2 0,0 0-2,2 1-29,0-1 5,-1 3 3,-1-2 23,-1 2-3,-1-2 7,-1 1 1,0-3-3,-1 1 13,2-2-2,1-2-2,1 0-6,-2 2-1,2-2-2,-2 0 0,-1 2 8,-2 3-4,0 2 1,-2-2-6,1 3-1,-2 0 1,-1 2 1,-1-3-3,3 1 1,1-1 0,1 0 0,0 2 0,0-3 0,4 3 1,-3-3 1,1 1-2,-1-2 0,3 1 0,1-1-1,-2-1 4,1 0-3,1 0 0,-4-2-2,3 3 1,-2-1-2,-1 2-3,1 0 6,0 2 0,0-2 1,0 1 13,2-3-14,-3 1 8,3-2-8,-1-1 5,1 3-5,-3-3 0,1 3 0,0-2 7,-2 2-5,-2 0 8,2 2-7,-2 1 0,3-3 1,-2 3-4,3-2 0,-1 1-2,3-1 4,-2-1-2,1 1 0,0-1 2,-1-1 0,2 1-2,1-2 5,0 0-3,2 2 0,-2-4-1,3 0-1,-2 1 3,3-3 3,1 3-5,-2 0-1,1-2 3,-4 4 0,1-1-2,-2 3 1,-3 1 2,1-1-4,1-1 0,3 4 0,-3-1-4,2-3 5,-1 0-1,0 0 0,1 0-9,0-2 9,0-2-8,-1 2 2,-1 0 2,-1 2 7,-2 1-3,1 0 1,0-1 2,0 0-1,1 0-2,3 0 2,3-3-5,-1 0 4,2 1-1,-1 1 0,2-4 2,0 1-2,-2-1 1,4 1 0,1 1 9,1 0-8,-5 1 3,2 2 3,-1 0-7,-4-1 5,-2 2-5,-2 2 0,-1 0 19,1-2-11,-1 2 8,1-3 5,3 1-8,-1-2 7,3 1-10,-4-1-8,0 4-6,-4 0 1,-1 1-30,-3 2-28,0 0-76</inkml:trace>
  <inkml:trace contextRef="#ctx0" brushRef="#br0" timeOffset="72">11709 4164 123,'0'-4'56,"0"1"-3,0 3-8,0-2-6,0 2 1,0 0-14,0 0-15,0 0 17,0-2-12,0 2-10,0 0 9,0 0-14,0 0 2,0 2-3,0 13 0,0 2 5,2 5 2,0 4-5,1 1 8,-1 3-8,1 2-1,-2-1 2,2 1 0,-2-4 6,-1 1-5,0-7-3,0-2 15,0-4-16,0-6 4,0-1-4,0-5 6,0-2-6,0-1 0,0-1-6,0 0 5,0 0-28,0 0-5,0-12 2,0 2-66,2-2 24,-1-4-30</inkml:trace>
  <inkml:trace contextRef="#ctx0" brushRef="#br0" timeOffset="73">11748 4216 91,'0'-16'76,"0"2"-8,0 5-46,0 1 10,0 1-28,0 3 15,0 1 12,0 1-16,0-3-4,0 3-1,2 0-10,-1 2 23,1-3-12,-2 3 2,0 0 3,0 0-13,1 0-6,2 0 3,0 0 0,0 3 7,2 6-7,1 2 3,0 2 11,0 0-13,1 2 9,-2 4-10,-1 0 3,0-2 3,0 3-6,-1-2 0,0 0 1,0 1 3,3 1-4,-3-4 0,1-2 0,0 0 5,1-4-2,1-4-3,-3-3 1,4-1 2,0-1-3,0-1 0,5 0 0,0 0 0,2 0 4,-1-1 1,0-7-1,0-2 6,0-4-11,-2-3 1,-3-7-25,2-1 20,-3-4-22,0 1 7,-2-2 3,-2 4-20,1 4 27,-3 3 10,-1 4 12,0 2 11,0 9-13,0-1 6,0 2 15,0 2-18,0 1 17,0 0-29,0 0 4,0 0-10,0 3 1,0 11 4,0 6 3,0 2 1,0 3-2,0 4-2,0 0 5,0 2-6,0-1 1,0-2 0,0-1-1,0-3 3,5-2-2,0-4 0,0-2 4,2-3-4,1-2 0,-1-5 0,0 1-6,1-6 9,4-1-3,-1 0 0,1 0-15,1-5 7,3-8-11,-2-3-20,-2-3 2,1 0 0,-3-5 0,0 2-13,-3 0-7,-2 6 45,-1-1 12,-4 5 29,0 4 19,0 2 2,0 6 32,0-3-49,0 3-12,0 0 2,0 0-23,0 2-4,0 10 3,-4 7 1,-2 5 4,-3 3 1,-1 2 1,3-2-2,-1 0 1,1-4-5,1-7 14,2-1-14,1-5 2,-1-2-2,4-3 6,0-5-8,0 2 2,0-2-7,0 0 5,0 0-14,0-2 2,0-11-15,0-3-14,0-2 31,7-5-9,0-1 1,1-2 0,1 3-20,-1-1 19,1 4 18,-3 2 3,1 3 6,-4 8 5,1-1 7,-3 5 30,-1 1-9,0 1-1,2 1-8,0 0-22,3 0-1,0 1-7,3 9 0,1 6 10,2 2-10,-1 4 8,1 0 0,-2-1-1,-2 2-7,0-4 0,-3-1 0,0-3 2,-1-1-2,-1-4 0,-2-1 0,0-4 5,0-2-6,0-2 1,2-1-19,-2 0 4,0 0-40,0 0-12,0 0 1,0 0-16,0 0-36,0 0 38</inkml:trace>
  <inkml:trace contextRef="#ctx0" brushRef="#br0" timeOffset="74">12231 4466 62,'-5'-3'89,"2"3"-33,3-1 9,0 1 4,0 0-20,0 0 2,0-1-51,3-1 7,7 1 15,3 1-10,3 0-9,-5 0-6,-6 0-8,-1 0-101,-4 0-228</inkml:trace>
  <inkml:trace contextRef="#ctx0" brushRef="#br0" timeOffset="75">11425 4811 0,'0'-3'87,"-1"1"-41,-1 2-20,0 0 21,2-1-17,0 1-1,0 0 3,0 0-27,0 0 3,0 0-8,0 0 0,-2 0 4,2 0 2,0 0 12,0 0 10,0 0-9,-1 0 7,1 0-8,0 0-16,0 0 11,0 0-12,0 0-1,0 1 0,0 9 6,0 2-1,0 1-1,0 3-2,-2-2 16,2-2-17,-4 0 4,4-2 6,-1 0-6,1-4 1,0 1-6,0 1 2,0-1 1,0 1-1,0 1-2,0 0 0,0 1 5,0 1-6,0-1 1,0-4 0,0 2 0,0-2 2,0 1-2,0 3 0,0 0 7,0 1-7,0 0 0,0 2 0,0-3 4,0 0-1,0 0-3,0-1 1,0-2 6,0 5-8,0-1 1,0-2 0,0 2-1,0-1 1,0 0 0,0-1 0,0 0 3,0-1-3,0-1 0,0 1 0,0 0-2,0 1 2,0-2 0,0 3 0,0 2 3,0-1-3,0-2 0,0 0 2,0-1-4,0 2 2,0-2 0,0 1 0,0 1 3,0 1-3,0-1 0,0 1 2,0-2-4,0 0 2,0 0 0,0 0 1,0 1 3,0 2-4,0-1 0,-2-1 5,2 3-8,0-2 3,-1 0 0,-1 0-3,1 0 8,1 1-5,-2-2 0,0 0 4,0 1-8,1 0 4,1-2 0,0 2 0,-3 0 4,3 1-4,-2-2 0,2 0 3,-2 2-5,2-2 2,0 1 0,-2-2-3,2 0 6,0 0-3,0-1 0,0-3 4,0 3-7,0-2 3,0 1 0,0-1-2,0-1 4,0 3-2,0-5 0,0 4 5,0-3-7,0 0 2,0 3 0,0-1-4,0 3 8,0 2-4,-1-1 0,-1 0 6,1 1 3,1-2-9,0-1 1,0-2-2,0 0 4,0-2-3,0 1 0,0-1 3,0 2-5,0 0 2,0 1 0,0 0-3,0 1 7,0-4-4,0 1 0,0-1 2,0 0-3,0-1 1,0 0 0,0 2-2,0 0 2,0-1 0,0-1 0,0 1 5,0-1-7,0 3 2,0-5 0,0 1-3,0 2 4,0-3-1,0 1 0,0-2 4,0 4-6,0-2 2,0-1 0,0 2-2,0-2 2,0 3 0,0-3 0,0 0 6,0 1-9,0 0 3,0 1 0,0-3-3,0 0 5,0 0-2,0 0 0,0 0 4,0 0-6,0 0 2,0 0 0,0 0 4,0 0-4,0 0 0,0 0 0,0 0 6,0 0-7,0-8 1,0-4-5,0-1-3,0-3 8,0 1 0,0-1-1,0-2 3,0-2-4,0-1 2,0 0-5,0-3 0,0 1-1,0 3 2,0 0 0,0 3 0,0 1 4,0 2 0,0 1 0,0 0-2,0 0 2,0 0 0,0-2-2,0 0 7,0 1-5,0-1 0,0 4 1,0-2-3,0 2 2,0 1 0,0-1-1,0 2 4,0-3-3,0 2 0,0-2 2,0 0-8,0-4 6,0 5 0,0-1-2,0 1 6,0 0-4,0 2 0,0-1 4,0 1-9,0-3 5,0-1 0,0 2-3,0-3 6,0-1-3,0-1 0,0-2-4,0 1-1,0-1 1,0 0-3,0-3 3,1 2-5,1-2 5,-1 2-12,1 0-9,0 4 6,-2 4 9,0 2 10,0 2-5,0 1 8,0-1-3,0-4 0,0 2-5,0 1 3,2 0 2,-2 3 0,1-1 4,-1 3-4,0-2 5,0 2-5,0 0 1,0-2-4,0 4 3,0-1 0,0 2-1,0-1 4,0 0-3,2-2 0,-2 1 4,0 0-7,0 1 3,0 1 0,0 0 12,0 0-9,0 0 10,0 0-4,0 0-4,0 0-5,0 3 0,0 6-1,0 5-2,0 3 4,1 6-1,1 1 0,-2 3 7,2 2-7,0 1 0,-1-3 3,-1 0-7,0-1 10,0-4-6,0 2 1,0-1 6,0-2-7,0 0 0,0 1 3,0 1 2,0-4-2,0 1-2,0 0 1,2-2 5,-2-1-8,0-1 1,1-1 0,-1-2-1,2 1 1,-1-4 0,2 1 0,-2 2 5,-1-4-6,2 3 1,-1 0 0,-1 2-1,2-2 1,0-1 0,0-1 0,-2 1 4,1-4-5,-1 4 1,0-2 0,0 0-2,0 1 2,0 1 0,0-1 0,0-1 4,0 1-5,0 0 1,0 1 0,0-2-2,0-1 2,0 3 0,2-2 0,-2 0 3,0-3-3,1 2 0,-1-2 2,0-1 0,0 2-2,2 0 0,-2 2 0,0-1 5,2 1-5,-2-2 0,1-1 2,-1 0-5,2 0 3,0 1 0,-2 0 0,0-1 8,0 1-8,0-2 0,0 0 5,0-4-6,0 2 1,0-3 0,0 0-1,0 0 7,0 0-6,0 0 0,0 0-3,0 0 1,0 0-25,0 0-28,0 0-53,0 0-65</inkml:trace>
  <inkml:trace contextRef="#ctx0" brushRef="#br0" timeOffset="76">11303 5837 156,'0'-2'36,"-3"2"-9,3 0 18,-2 0-7,2 0 11,0 0-21,0 0-3,0 0 13,0 0-21,0 0 3,0 0-4,0 0-15,0 10 7,5 1 3,5 3-7,2 4 9,-1-2-11,2 3 3,-4-1 1,1-2-2,-1 1 3,-1-3-6,-1 0 1,-2-4 3,-2-2-2,1-2-3,-3-3 0,1-3 3,-2 0-3,1 0 0,2 0-1,-3 0-4,3 0-18,-2 0-39,-1-1-36,0-5-72</inkml:trace>
  <inkml:trace contextRef="#ctx0" brushRef="#br0" timeOffset="77">11352 5865 43,'-10'-6'236,"3"3"-174,5 2 6,2 1-32,0 0-22,0 0-8,0 0-6,0 0-3,7 0 3,6 0 0,4 0 9,-3 0-8,0 0-1,3 0 0,-4 0 6,2 0-7,-2 0 1,-2 0 0,1 0 0,-7 0 0,0 0 0,-3 1 0,-1 1-5,-1-2 5,0 0 0,0 1 1,0-1 8,0 0 0,0 0 12,0 2 6,0-1-26,0 2 9,-3 2-10,-7 4 2,-2 3-2,2 3 1,-4 3-1,3 3 3,-1-2 2,2-2-5,4 0 5,-3-4-3,4 0 3,3-4-5,1-1 0,-1-1 0,2-3 4,0-3-4,0-1 0,0 0 2,0 0-4,0 0 2,0 0 0,0 0-3,0 0 2,2-7 1,1-3-2,4 0 8,1-1-12,-2-4 4,1 2-2,0 0 0,0 1-5,0 2 9,0 2 0,-3 1 3,2 3-7,-5 2 4,2-1 0,0 0-5,1 1 8,-1 2-3,0-4 0,4 1 0,-5 3-2,1-1 2,-1 1 0,2-2-2,-4 2 4,1 0-2,-1-1 0,0 1 6,0 0-6,0 0 2,0 0-2,0 0 16,0 0-11,0 0 5,0 0-4,-3 0-1,-4 0 4,-2 0-9,-1 0 0,-1 0 0,1 0 4,0 0-4,0 0 0,-1 0 4,4 0-7,0 0 3,2 0 0,0 0-2,2-2 5,1 2-3,0 0 1,2 0 6,-2 0-2,2 0-5,0 0 3,0 0-6,0 0 3,0 0-2,0 3 2,0 9-13,0-4-8,0 0-43,0-1-144</inkml:trace>
  <inkml:trace contextRef="#ctx0" brushRef="#br0" timeOffset="78">12531 4286 285,'0'0'94,"0"0"-22,0 0 5,0 0-48,-4 0 3,4 0-6,0 0-18,0 0 21,0 0-23,0 0 0,0 0 0,0 0-2,0 0-4,0 0 0,0 0-4,5 0-3,11 0 9,5 0-2,4 0 6,5 0-1,-2 0-5,1 0 0,-4 0 5,-2 0-12,-3 0 7,-5 0 0,-1 0-3,-6 0-2,-3 0 5,-2 0-3,-3 0-3,0 0 1,0 0-2,0 0-24,0 0 9,0 0-39,-6 0-52,-1 3-57,-1 1-61</inkml:trace>
  <inkml:trace contextRef="#ctx0" brushRef="#br0" timeOffset="79">12574 4442 99,'-2'2'46,"0"-1"9,2-1 14,0 0-6,0 0 12,0 0-18,0 0-11,0 0-3,-1 0-25,-1 0 3,2 0-13,0 0-8,0 0 3,5 0-3,19 0 0,6 0 2,6 0 4,3 0-7,-1-1 1,-3-1 0,-3 2-5,-7 0 5,-7 0 0,-6 0-1,-4 0-14,-6 0 9,-2 0 2,0 0-3,0 0 2,-8 0-9,1 0-33,4 0-52,2 0-82</inkml:trace>
  <inkml:trace contextRef="#ctx0" brushRef="#br0" timeOffset="80">13159 4060 179,'0'-3'106,"0"2"-26,0-1-29,0 2 1,0 0-21,0 0-21,0 0 1,0 6-11,0 13 0,0 2 16,0 10-14,0 0 6,0 7 7,0 0-10,0-1 12,1 3-13,2-4-3,0-3 7,-2-3-4,2-6-4,-1-3 0,0-6 4,0-6-5,-2-1 1,0-5 0,0-3-2,0 0 2,0 0-5,0 0-16,0-5-23,0-4-48,0-2-110,0 0-11</inkml:trace>
  <inkml:trace contextRef="#ctx0" brushRef="#br0" timeOffset="81">13167 4144 129,'0'-16'69,"0"5"17,0 7-2,0 2-31,0 1-23,0 0 9,0 1-34,0 0-1,0 0-2,0 0 3,3 0-5,4 0 1,5 10 2,-2 2 15,2 1-18,-2 5 3,1 1 2,1-1 0,-3-1-5,1 5 0,-2-1 3,0-2-2,-1 0 2,-2-3-3,0-2 1,0-3 6,-1-2-7,0-4 0,0 1 0,-1-2-1,0-3 1,0-1 0,4 0 0,0 0 4,1 0-4,1-12 0,1-5-4,-2-2-1,1-3-11,-3 2-1,-1-2 10,0 0-13,0 0 16,-1 1-6,-1 1-9,1-2 5,-3 6-19,-1 3 33,0 4 5,0 3 18,0 3 13,0 1 1,0 0-20,0 2 12,0 0-22,0 0 0,0 0-7,0 0 1,0 5-3,0 8-1,0 7 3,0 6-1,0-1 2,0 4-1,0 0 0,0 2 3,0-1-3,0 0 0,0-1 1,0-2 2,0-3-3,0-6 0,3-2 0,3 0 5,0-5-5,1 0 0,0-3 1,1-3-2,-1 1 1,1-4 0,0-2-3,2 0 1,2 0 0,2 0-7,-1-10-14,0-4 15,0-4-17,-1-2-10,-1 1-1,-4-4 6,0 2 15,-2 2 14,-3 1 2,0 3 10,-2 4 9,0 2 13,0 6 8,0-1-12,0 4-3,0 0-11,0 0-13,0 0-2,0 0 0,0 10-6,0 10 5,0 2 2,0 5 6,0 2-3,0-3-1,0-1 7,0-2-6,0-6-2,0-3 6,0-3-4,0-3-2,0-3-2,0-3 4,0-1-5,0-1 1,0 0 0,0 0-4,0 0-5,1-4-8,1-8-11,-1-3-47,-1 4-4,0-1-69,2 1 0</inkml:trace>
  <inkml:trace contextRef="#ctx0" brushRef="#br0" timeOffset="82">13612 4337 238,'-3'-6'102,"-2"2"-27,1 1-16,2 1-23,2 1-17,0-2 10,0 3-29,4 0 0,13-5-5,0 5 10,4-3-2,-3 2-3,1-3 1,-4 3 0,-5 1 0,0 0-1,-5 0 0,-2 0-6,-1 0-4,-2 0-8,0 0-9,0 0-5,0 0-43,0 0-38,0 3 21,0 1-66</inkml:trace>
  <inkml:trace contextRef="#ctx0" brushRef="#br0" timeOffset="83">13639 4407 139,'-7'2'80,"2"0"-6,5-2-18,0 0 16,0 0-25,0 0-20,0 0-12,9 0-9,-2 0 12,5 0-18,-2 0 3,-1 0-4,1 0 1,-3 0 0,1 0-1,-3 0 5,2 0-4,-1 0 0,1 0-9,2 0-9,-5 0-29,2 0-25,-5 0-15,-1 0-24,0 3-16</inkml:trace>
  <inkml:trace contextRef="#ctx0" brushRef="#br0" timeOffset="84">13654 4528 201,'-4'2'58,"3"-1"-6,1-1 12,0 0-17,0 0 5,0 0-29,0 0-17,13 0 26,0 0-21,3 0-2,0 0 3,-2 0-9,-5 0-3,1 0 0,-1 0-7,-4 0 5,-3 0-44,-2 1-66,0 1-237</inkml:trace>
  <inkml:trace contextRef="#ctx0" brushRef="#br1" timeOffset="85">3855 5351 0,'0'1'72,"0"3"-50,0 1-2,0-1 7,0 2-11,0-1 10,0 0-5,0 1 2,0-1-16,0-1 0,0-1-6,0-2 1,0 2-2,0-3-6,0 0-43,0 0-76</inkml:trace>
  <inkml:trace contextRef="#ctx0" brushRef="#br1" timeOffset="86">3855 5351 41</inkml:trace>
  <inkml:trace contextRef="#ctx0" brushRef="#br1" timeOffset="87">3855 5351 41,'15'52'43,"-15"-50"-24,0 4-16,0-1 2,0-4-5,0 0-15,0-1-40</inkml:trace>
  <inkml:trace contextRef="#ctx0" brushRef="#br1" timeOffset="88">3882 5418 73,'0'0'134,"0"0"-73,0 0-27,0 0-17,0 0-11,0 0-6,0 0 0,0 0-28,0 0-58,0 0-53</inkml:trace>
  <inkml:trace contextRef="#ctx0" brushRef="#br1" timeOffset="89">3882 5418 119</inkml:trace>
  <inkml:trace contextRef="#ctx0" brushRef="#br1" timeOffset="90">3882 5418 119,'10'0'36,"-10"9"-36,0-1-29</inkml:trace>
  <inkml:trace contextRef="#ctx0" brushRef="#br1" timeOffset="91">8986 6551 106,'0'9'78,"0"-2"-2,0 0-34,0-3-10,0-1-10,0 0-8,0 1-14,0 3 3,0-4-6,0 0-48,0-2-59,0 2-61</inkml:trace>
  <inkml:trace contextRef="#ctx0" brushRef="#br1" timeOffset="92">8986 6676 184,'-2'3'70,"2"0"-41,0-3-5,0 0-24,0 0-33,0 0-83</inkml:trace>
  <inkml:trace contextRef="#ctx0" brushRef="#br1" timeOffset="93">8986 6676 50</inkml:trace>
  <inkml:trace contextRef="#ctx0" brushRef="#br1" timeOffset="94">8986 6676 50,'0'6'192,"-4"-6"-144,4-2-48,0 1-50,0-1-134</inkml:trace>
  <inkml:trace contextRef="#ctx0" brushRef="#br1" timeOffset="95">8951 6605 55,'-2'0'117,"-1"-1"-58,3 1-8,0 0-13,0 0-22,0 0 11,0 0-17,0 0-10,0 0 0,0 0 0,0 0 0,0 0 0,0 0 2,0 0-6,0 0 1,0 0 3,0 0 2,0 0-1,0 0 4,0 0-3,0 0 2,0 0-8,2 0-11,6 0-18,0 0 31,0 0-12,-1 0-7,0 0-21,-4 0 0,-3 0 17,0 0 4,0 0 19,0 0-2,0 0-105</inkml:trace>
  <inkml:trace contextRef="#ctx0" brushRef="#br1" timeOffset="96">8951 6605 93</inkml:trace>
  <inkml:trace contextRef="#ctx0" brushRef="#br1" timeOffset="97">8951 6605 93,'40'-12'0</inkml:trace>
  <inkml:trace contextRef="#ctx0" brushRef="#br1" timeOffset="98">8972 6608 117,'-6'0'234,"6"0"-226,0 0-8,0 0-66,0 0-201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14:39.164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13827 6940 243,'0'-1'78,"0"-2"-27,0 3 2,0 0-15,0 0-22,0 0 10,0 0-15,0 0-10,0 0 21,0 0-16,0 0-1,0 0 1,0 0-1,0 0-8,0 0 3,0 7-7,0 7-1,0 2 8,0 6 0,0 0 5,0 1 4,0 3-8,0-3-1,0 3 4,-3 3 6,0 0-9,2 2-1,-5 0 6,3-1 1,0 0-7,3-3 0,-4-2 6,2-3-3,1-4-3,-1 2 0,1-7 1,-3-1 6,2-1-7,2-5 0,-1-1 0,1-3-3,-2-2 3,2 0-2,0 0-1,-1 0-33,1 0 11,-2-6-51,2-3-78,0-4-15</inkml:trace>
  <inkml:trace contextRef="#ctx0" brushRef="#br0" timeOffset="1">13834 7017 70,'3'-7'19,"0"4"15,-2-2 0,2 2-10,-1 0 16,2 2-12,-3-1 1,1 2 19,-2-1-11,0 1 11,0 0 1,0 0-22,0 0 1,0 0-20,1 0-3,1 0-1,1 0 0,2 0-4,2 1 0,1 8 1,2 3-3,-1 0 2,2 6 0,-2 0 0,0 2 5,-3 1-5,1 2 0,-3-1 5,2-1-6,-2 0 1,0-1 0,-1-3 2,2 0 3,1-1-4,-3-3-1,0-4 7,4 0-9,-2-2 2,0 0 0,0-3-2,-2-2 8,0 1-6,-1-3 0,2 0 4,-1 0-5,2 0 1,2 0 0,3-5 4,1-7 1,1-5-5,0 1 0,1-5-9,-3-2 7,0-1-12,0-3-4,-1 2 8,-3-4-22,-1 3 25,2 3-7,-4 3-8,-1 2 21,-1 6 2,2 4-1,-3 2 28,0 3-12,0 1 7,0 2 1,0 0-19,0 0 12,0 0-17,0 0 0,0 0-5,0 0 4,0 8 1,0 7 0,0 2 5,0 4-5,0 1 0,-3 1 0,0-2 0,2 2 4,-1 1-4,1-2 0,-2 1 6,2-1-4,1 1-2,-3-2 0,1 1 1,0-1 4,2 1-5,0-2 0,0 2 4,0 0-7,0-5 3,0-2 0,0-4 0,0 0 6,0-5-6,0-3 1,0 1 8,0-4-7,0 0-2,0 0 0,0 0 1,0 0 4,0 0-5,0 0 0,0 0-47,0 0-25,0-5-173</inkml:trace>
  <inkml:trace contextRef="#ctx0" brushRef="#br0" timeOffset="2">14241 7301 235,'0'0'95,"0"0"-1,-2 0-25,2 0-24,0 0-25,3 0-17,20 0 6,9-1-5,5-2 1,5-2-5,-4 1 5,-3-1-5,-5 1 0,-6-2-1,-7 3-6,-7 0 9,-3 0-2,-6 0 0,-1 3-3,0-1 1,0-1 2,0 2 0,0 0 0,-3 0 2,-8 0-2,0 0 0,-2 6 5,3 3-7,-2 1 2,2 2 0,-2 0-2,2 2 6,-1 1-4,-4 1 0,1 3 4,1-1-7,-2 0 3,1 2 0,2-4-2,1 1 4,3-6-2,1-1 0,2-2 4,0-5-6,3 0 2,1 0 0,-2-3-5,3 1 7,0-1-2,0 3 3,0-3 4,0 1-8,0 1 1,7-1 0,9 1 14,2-2-8,7 0 2,2 3 4,0-3-8,-2 1 0,-2-1-4,-3 2 0,-4-1-2,-3 0 2,-3 1 0,-2-1 0,-4-1-2,-3 0 1,1 2-24,-2-2-17,0 0-16,0 0-96,0 0-132</inkml:trace>
  <inkml:trace contextRef="#ctx0" brushRef="#br0" timeOffset="3">14314 7395 264,'-8'-3'79,"5"0"3,3 0-22,1 1-32,16 0-2,4-2-14,5 0 9,-1 1-16,-1 1 0,0 0-3,-2 2-2,-2 0 0,-2 0 0,-2 0-43,-10 0-15,-1 0-90,0 0-114</inkml:trace>
  <inkml:trace contextRef="#ctx0" brushRef="#br0" timeOffset="4">14627 7430 356,'10'0'76,"2"0"-37,2-1 3,5-11-16,0-1-22,-2-2 10,0-2-14,-2 3 1,-2-3-7,-6 1 6,0 2 0,-5 0-3,-2 2 12,0 0-1,0 3 10,0 1-8,0 3 20,0 3-30,0 0 8,0 2 0,0 0-2,0 0-12,0 0 6,0 0-6,0 8 3,0 1 3,0 4 0,0 1 1,0-1 4,0 1-5,0 4 0,0 0 1,0 2-3,0-1 2,0 2 0,0-3-2,0-3 3,0 0-3,0-1 2,0-2-12,0-2 8,1 0 1,3 3 3,-2-2-6,-1 2-5,1-4 8,-1 2-12,1-3 1,-2-5 11,0 2-6,0-5 9,0 2-4,0-2 2,0 0 1,0 0 1,0 0 0,0 2 2,-10-2-2,2 1 0,-2-1-1,0 0 4,0 0-3,1 1 0,2-1 3,1 0-6,2 0 5,3 2-2,1-2 9,0 0-5,0 1 1,0-1-4,8 0 4,8 3 13,0-1-18,4 1 0,0-2 1,-1 2 4,-1 0-5,-1-1 0,-2-1 1,0 4-12,-3-1 11,-9-2-25,0-1-22,-3 2-188</inkml:trace>
  <inkml:trace contextRef="#ctx0" brushRef="#br0" timeOffset="5">15344 7268 330,'-10'0'99,"2"0"-35,6 0-36,1 0 18,1 0-29,0 0-6,0 0 12,0 0-23,0 0 10,0 0 0,0 0-4,7-1 1,9 1-7,0 0 1,10 0 15,2-2-10,6 2-6,-1 0 0,5 0 6,-1 0-9,-3 0 3,-4 0 0,-1 0-5,-3 0 7,-6 0-2,-4-1 0,-4-1-3,-3-2-1,-5 1 2,-1-1-8,-3-1 8,0 2-27,0 0 0,0 3-26,0-2-97,-6 2-71</inkml:trace>
  <inkml:trace contextRef="#ctx0" brushRef="#br0" timeOffset="6">15371 7375 169,'-12'3'80,"3"-1"1,9-2-6,0 0-11,0 0-19,0 0-23,0 0 5,0 0-16,0 0-11,0 2 15,0 0-15,6 0 13,0-1 0,-2 1-8,-1-2 0,-3 0-5,0 2 0,0-2 2,0 0 1,0 1-3,0-1 0,0 0 7,0 0-10,0 1 3,0 1 0,0-2 0,0 0 3,0 0-3,0 0 1,0 0 10,0 0-8,0 0 6,0 0-8,0 0 6,15 0-7,2 0 0,10 0 2,2 0 8,10 0-13,-2 0 3,0 0 0,-1 0-6,-2 0 6,-6 0 0,-7 0-3,-7 0 5,-4 0-4,-3 0 2,-7 0 0,2 0-2,-2 0 4,0-2-2,0 1 2,0 1 6,0-3-8,1 3 0,1-2 0,2 1-7,4-1-5,2-2-29,-3 4 0,1-4-27,2 2-188</inkml:trace>
  <inkml:trace contextRef="#ctx0" brushRef="#br0" timeOffset="7">16299 7055 240,'-4'-3'67,"3"1"-15,1 2 0,0 0 3,0 0-18,0 0-11,0 0-4,0 0-17,0 0 0,-2 2-5,0 12 0,1 5 0,-1 7 6,-2 5-5,3 0 11,-1 0-8,2 1 4,0 0-8,0-2 7,0 1-3,0-2-3,0-1 1,0-2 6,0-4-1,-1-2-7,-1-7 0,2-2 7,0-6-7,-2-2 0,2-1 0,0-2 1,0 0 4,0 0-8,-2 0 3,1 0-35,1-6 9,0-3-40,0-2-49,0-4-84</inkml:trace>
  <inkml:trace contextRef="#ctx0" brushRef="#br0" timeOffset="8">16342 7087 153,'0'-7'53,"0"1"-36,0 2 41,0 1-46,0 0 34,0 0 0,0 1 15,0 1-10,0 1-13,0 0 4,0 0-21,0 0-8,0 0 9,0 0-20,0 0 9,0 0-11,0 0 1,3 4-7,1 11 4,1 3 2,0 3 2,2 2 2,0-1-4,-1 1 0,1-2 8,-1-1-10,1-1 2,-2 2 0,0-4-5,-2-1 9,3 0-4,-3 0 0,1-5 5,2-1-8,-2-3 3,3-3-2,0-1-5,-2-3 4,2 0 3,-2 0-2,2 0-3,1-3 5,4-11 0,1-3-6,2-2-1,2-4 1,-1-1-4,1-1 1,-4 1-15,-3 1 11,-1-1-8,-1 3 12,-3 0 1,1 3 8,-5 2 0,1-1 8,1 5-2,-2 1-5,-1 2 3,0 5-3,3 1 20,-2-1-18,-1 4 13,0 0 4,0 0-19,0 0 11,0 0-12,0 0 0,0 0-8,0 7 4,0 8 4,2 3 0,-2 3 6,0 3-6,0-2 0,0 2 2,0-2 4,0-3-4,0 3-1,0-2-1,0 1 9,0-2-9,0 0 0,0 0 0,0-1 5,0-1-2,0-1-3,0 1 0,3-3 6,5 0-8,2 1 2,4-4 0,-1-4-3,1 3 3,-3-7 0,8-3-1,-1 0 2,0 0-2,3 0-7,2-9-15,-1-4 15,-1 0-18,-6-3-2,2-2 14,-4 0-31,-3 0 20,-1 1 11,-2-1 14,-2 5 7,-4 3 1,1 0 15,0 4 1,-2 1-22,0 4 22,0-1-13,0-1 2,0 3 14,0 0-26,0 0-1,0 0 0,0 0 0,0 0-3,0 6 1,0 6 2,-7 7 2,-2 3-1,3 0-1,-4 0 1,3 0 6,-1-3-7,1 0 0,2-5 4,0 0 0,3-1-4,-1-3 0,3-3 2,0 0 4,-2-4-6,2 0 0,0-2 0,-1-1-1,1 0 1,-2 0 0,2 0 0,0 0 0,0 0 0,0-1-7,0-12-15,0-7 16,0-4-26,0 2 6,8-2 9,-2 3-11,0 3 26,-1 1 2,-2 4 0,3-1-2,-2 3 7,2 2-4,-3-1 18,0 3-19,4 2 20,-4-1-9,1 3-4,-3 0 16,1 3-16,-2 0-1,0 0-2,0 0 0,2 0-4,3 0 0,0 8 1,-1 4-2,3 3 2,-1 3-1,-2 1 6,-1 0 2,1 2-8,-1-3 0,1 2 4,-3-1-7,5-1 4,-3 2-1,-2-4 2,1 2 5,0-6-7,1 2 0,-3-4 3,2-1-5,-1-3 2,5 0 0,-6-3-3,1-2 3,-1 2-11,0-3-14,0 0-36,2 0-11,-2 0-23,0 0-29,0 0-66</inkml:trace>
  <inkml:trace contextRef="#ctx0" brushRef="#br0" timeOffset="9">16919 7481 133,'-7'0'65,"2"0"-2,5 0-15,-2 0-1,2-2-7,0 1-9,0-3 9,0 4-26,0-1 0,10-1 5,1 2-18,2 0 7,1 0-8,-5 0 6,1 0-12,0 0 6,-1 0-9,-2 0-14,-6 0-46,1 0-30,-1 0-58</inkml:trace>
  <inkml:trace contextRef="#ctx0" brushRef="#br0" timeOffset="10">13958 8289 189,'-5'-4'82,"3"-2"-10,1 3-26,-1-1 31,2-1-26,0 2-33,0 0 8,0 3-18,0-1-4,0 1 9,0 0-9,0 0 2,-1 0-2,1 0 0,-3 0 4,3 0-8,0 0 0,0 0-3,0 2 1,0 10 2,0 6 0,0 6 6,0 3-6,0 8 0,0 1 0,0 4 8,0 0-7,0-1 6,0 2-6,0-4 7,0-1-6,0-4-2,0 1 0,0-1 6,0-4-2,0 1-4,0-2 4,0-6 2,0-3-3,0-7-3,0-4 0,0-5-3,0-2 4,0 0-2,0 0 1,0 0-33,0-7 16,0-6-12,7-5-26,3-6 2,-6 9-38,1 0-35,0 0-36</inkml:trace>
  <inkml:trace contextRef="#ctx0" brushRef="#br0" timeOffset="11">13996 8341 141,'0'-3'34,"0"0"-6,0 1 17,0 1-5,0-1 6,0 2-15,0-3 5,0 3-8,0-1-2,0 1 16,0-2-23,0 2-2,0 0 3,0 0-18,0 0 8,0 0-10,7 3 1,3 8 11,0 1-12,1 3 6,0 5-2,-2 2 4,0 1-8,0 3 0,-1 3 1,-1 0 5,-1-4-5,0-1 1,0 0 1,-2-4 3,0-4-6,2-3 0,-3-1 0,0-3-1,2-3 1,-1-2 0,-1-3 0,1 3 4,-1-3-4,-2-1 0,2 0 1,3 0-5,0 0 6,1-10-2,5-4 1,-1-4 1,3-2-4,-2-1-2,-1-6-13,1 0 16,-2-2-12,0 0-1,-2-2 13,-1 4-25,-2 3 20,-1 4 2,-3 4 1,-1 1 2,0 5 2,0 1 0,0 1 11,0 1-7,0-1-5,0 3 0,0-1 4,0 5 1,0-1 0,0 2 0,0 0-2,0 0 0,0 0-3,0 0 0,0 0 2,0 0-6,0 0 4,0 2 0,0 12 5,0 4-2,0 1 8,0 4-2,0 3-4,0-1-3,0-2-2,0 5 0,0-1 0,0 0 5,0 2-5,0-1 6,0 4-2,0-5 3,0 2-7,0-1 0,0 1 0,0 1 3,0-3-3,0 3 0,2-3 5,-2 2-7,0-7 2,1-4 0,-1-3-3,0-6 6,0-3-3,0-3 0,0-3 4,0 2-6,0-2 2,2 0-7,-2 0 4,4 0-28,-3 0-10,1-2-67,3-8-122</inkml:trace>
  <inkml:trace contextRef="#ctx0" brushRef="#br0" timeOffset="12">14524 8648 55,'0'0'277,"0"0"-205,0 0-30,0 0 19,0 0-43,0 0-11,7 0 7,7 0-5,1 0-2,3 0-7,-1 0 2,0 0-4,-4 0 1,-1 0-12,-2 0 12,-4 0-8,0 0 9,-3 0-2,-2 0 4,-1 1-5,0 0 3,0 1 0,0 0-7,0 1 7,0 3 0,0 1-3,0 4 8,0-1-5,-1 5 0,-8 0 0,-1 2 1,-3 0-1,0 0 0,0-1 5,-4 1 0,2 3 1,-2-3-4,2 0 1,-1-1 7,3 1-9,3-3-1,0-1 5,4-6 1,4-1-6,0-3 0,2 0 4,0-3-3,0 0 0,4 0 9,8 0 10,4 0-16,1 0 1,-2 0-5,0 1 6,-2 2 2,1 0-8,-4 0 1,0 0 1,-2 0 2,2 0-4,-1-2 0,-3 1-11,1 0 2,-1 0-19,0-2-13,-5 0-18,-1 0-70,0 0-15,0 0-19</inkml:trace>
  <inkml:trace contextRef="#ctx0" brushRef="#br0" timeOffset="13">14535 8814 62,'-12'-3'153,"6"-1"-70,6 4-9,0 0-5,1 0-19,12 0-32,6 0 14,1 0-15,3 0-4,-1 0 8,-2 0-19,1 1 1,-4-1-3,0 0-8,0 0-7,-10 0-41,0 0-77,-1 0-59</inkml:trace>
  <inkml:trace contextRef="#ctx0" brushRef="#br0" timeOffset="14">14809 8808 125,'0'-1'196,"0"-9"-161,-1 3 8,-1-2-1,0 0-11,2-3-2,0 3-12,0 2-5,0-2-10,0 3-2,8 2 1,-1-2 5,-1 4-6,1-1 0,0 1 0,0 0 2,0 2-1,-3 0-1,0 0 0,1 0 4,-1 0-7,-3 0 3,1 4 0,1 5-2,-3 1 3,0 4-1,0-1 6,0 2 1,0 0-6,-3 2-1,-4-3 2,-2 0 1,1 0-3,1-2 0,-1 0 1,-2 2 3,0-1-4,0-1 0,2 0 1,-2-1 3,4-2-3,2-5-1,0 1 3,4-4 3,0 1-6,0-2 2,0 0-2,0 0 18,10 2-11,5 0-3,2 0 0,0 1 3,3-1-7,-4 0 4,3 0-4,-4 2 17,2-1-16,-6-1 3,-1-2-2,-3 2 1,-2-2-3,-5 2 0,0-2-7,0 0 6,0 5-24,0-1-1,0-2 0,0 1-78,-3-2-119</inkml:trace>
  <inkml:trace contextRef="#ctx0" brushRef="#br0" timeOffset="15">15713 8657 60,'-11'0'204,"1"-2"-134,3 1-5,4-1 9,-1 2-26,4-2-21,0 2 6,0 0-20,11 0-10,10 0 10,10 0-5,2 0 3,3 0-4,-2 4-2,-3-1-2,-2 3-3,-7-3 0,-3-1-3,-8 0 5,-5 0-2,0-1 0,-5-1-8,1 3-6,-2 3-12,0 2-23,0-5-31,0 1-56,0 2-88</inkml:trace>
  <inkml:trace contextRef="#ctx0" brushRef="#br0" timeOffset="16">15722 8892 175,'0'3'92,"0"-3"-31,0 0-8,0 0-15,0 0-20,0 0 11,0 0-13,0 0 8,0 0 7,0 0-23,0 0 18,12 0-10,2 0-9,8 0 12,4 0-17,4 0 0,2 2 8,3-2-4,-4 3-6,-3-1 0,-4 0 0,-7 0 0,-7 1 0,-5 0 0,-5-3 15,0 0-12,0 0 15,0 0-9,-2 0-6,-6 0-6,-1 0-7,3 0-29,6 0 6,-2 0-42,2 0-80</inkml:trace>
  <inkml:trace contextRef="#ctx0" brushRef="#br0" timeOffset="17">16563 8703 333,'-3'-2'81,"-3"2"6,6-3-27,-1 3-36,1 0 9,0 0-20,8-1-7,17 1-3,5 0 4,9 0-4,-1 0-3,1 0 2,-3 0 6,-4 4-6,-8 0 0,-5-1-2,-5-1 8,-4-2-8,-6 0 0,-3 0 0,-1 0 14,0 0-13,0 0 6,0 0-3,0 0 4,0 2-12,0-2 4,0 5-33,0-5-6,0 0-27,3 0-99</inkml:trace>
  <inkml:trace contextRef="#ctx0" brushRef="#br0" timeOffset="18">17112 8608 70,'-16'-1'229,"-1"-2"-171,7 2 10,4-3-43,-1 1 1,4-1-6,3-2-13,0-2-2,0 0-5,0-1 0,0-4 2,4 1 5,2 0-7,0-3 6,-1 2-1,0 0 14,2-1-17,-2 1 1,0 3 16,2 1-18,-1 1 10,1-2-11,0 4 5,1 0-3,-1 1-2,3-1 0,0 2 0,2 1 4,0-1-4,1 4 0,-3 0 0,1 0-6,-2 0 6,-1 0 0,-1 0-4,-2 6 5,1 1-1,0 3 0,-2 1-1,0 0-2,-2 4 3,-1-1 0,-1 2-1,0 0 5,0 0-4,0 1 0,0 0 1,-7-1-2,1-3 1,-2 2 0,2-4-1,2-1 5,-3-2-4,0-2 0,0 2 3,-3 0-5,0-1 2,-1 0 0,1 0 2,-1-3 3,4 2-5,1-3 0,2 0 6,-2-2-9,3 2 3,-2 5 0,0-2-3,-2 4 5,2 6-2,-2 0 0,3 4 2,0-2-4,2 3 2,1 0 0,1-2-3,0 0 6,0-2-3,0 2 0,0-6 3,0-2-6,0-3 3,0-1 0,0-3-3,0-2 3,3-1 0,4-1 0,0 0-2,1 0-2,2 0 4,0-4-1,0-8-3,0-1-5,-3 0 6,1 2 1,-3 3 2,-2 0 0,1 1 0,-1 1 5,0 6 10,-1-3-14,0 1 6,1 0-5,2 2 1,0 0-5,0 0 2,2 2-1,0 9-4,-1 0 7,0 3-2,-2 3 2,-1-4 3,3 3-5,-2-3 0,2-1 1,0-1 4,-1-4-1,2 0 4,0-1 4,0-2-8,-1-1 8,1-3-3,3 0-9,3-3 2,0-12-2,3-2-30,-3-1-4,-6 8-56,-2 1-57,-2 2-79</inkml:trace>
  <inkml:trace contextRef="#ctx0" brushRef="#br0" timeOffset="19">17482 8705 159,'4'-14'73,"-1"4"-2,-3 2 1,0 2-34,0-1 5,0 4 9,0 3-24,0 0-16,0 0 5,0 0-17,0 0 6,0 9-11,0 6 10,2 7-4,-2 4 14,0 0-14,0 2 9,0-1-9,0 1 4,0-2 3,0-5-7,0 0 4,0-6 5,0-3-4,0-4-5,0-4-1,0 1 1,0-5-1,0 0 1,0 0-1,0 0 4,1 0 5,4-5-7,2-2-2,0-2 2,1-1-9,0-5 7,1-1-6,1 0 3,0-7-16,2 2 11,-1-2 3,1 4-9,-2-1 11,-1 4-4,-1 2 7,-2 4-5,-3 1 8,3 4-3,-1 3 0,0 0 3,-2 2-5,2 0 2,0 0 0,-2 0 6,1 4-4,1 11 3,-2 0-4,1 5 3,-1 1-2,0 4-2,-3 2 0,0-3 8,0 4-5,0-6 3,0-3-3,0-3 3,0-4-2,0-4-4,0-5 2,0 1 2,0-2 0,0-2-4,0 0 0,0 0 7,0 0-6,0-11-1,5-3-4,5-4 0,4 0-10,-3-3 4,1 2 6,-2-2-11,-1 0 14,1-2-2,-2 0 3,-2 2-6,3 3-3,-1 3 2,1 4 4,-4 6 2,-2 1 0,1 4 1,-4 0 0,1 0 2,1 0-1,-1 0 7,1 9 2,2 2-4,-1 4-4,0 3-2,1-1 0,-4 0 4,0 2-3,0 2 3,0-3 3,0-5-4,0-1 6,0 3-9,0-2 1,0-4 8,0 2-7,0-1 5,0 2 5,3-4-7,0 3 2,5-2-1,-3-1-5,2-3 10,3-3-11,2-2 0,3 0 0,3 0-8,4-2-17,-8-5-25,-1-2-39,-1 1-192</inkml:trace>
  <inkml:trace contextRef="#ctx0" brushRef="#br0" timeOffset="20">18096 8932 437,'3'4'101,"-3"-2"-53,0-2-1,0 0-30,0 0-16,2 0 9,0 0-10,-2 0-18,0 0-41,0 0-135</inkml:trace>
  <inkml:trace contextRef="#ctx0" brushRef="#br0" timeOffset="21">18343 8579 196,'-3'2'115,"2"0"-46,1-2-22,-3 2 12,3-2-31,0 0-12,0 0 9,0 1-23,17 0 4,5 2-5,7-1 5,-1 1-12,0 1 6,1 1-21,-4-2 13,-2 0-13,-4 1-5,-4-1 12,-4-3-20,-2 2-3,-4-1 15,-3-1 9,-2 0 10,0 3 4,0-3-1,0 0 13,0 2-11,0 1 10,0-1-8,-2 0-3,-3 2 10,-4 3-11,-1 0 0,1 3 1,-4 2 2,2 0-3,-2 2 0,-1 0 1,1 1-3,-1 3 2,1-1 0,0 1-1,0 2 4,1-1-3,-2 0 0,2-2 1,2 0-3,2-1 2,0-5 0,1 1-1,0-2 4,2-1-3,1 2 7,0-4-5,-1 1 7,1-2-1,1-2-3,0-3 5,3 1-9,0-2 11,0 0 3,0 0-10,0 2 10,0 1-7,12-3 5,8 0 6,3 0-16,6 0 6,0 0-7,0 0 4,-2 0-8,-5 0 2,-6 0 0,-4 1-3,-2 1 5,-5-1-2,-5 1 0,0 0 3,0-2-9,0 0 0,0 0-26,0 0-16,0 0-53,0 0-134</inkml:trace>
  <inkml:trace contextRef="#ctx0" brushRef="#br0" timeOffset="22">18359 8837 271,'-6'0'88,"6"-2"-15,0-1-16,6 1-24,16-2-10,4 0-13,7 3 3,-3-4 4,-1 3-13,-7 2 1,-6 0-5,-4 0 1,-5 0-7,-4 0 6,-2 0-1,2 0-7,-2 0-28,-1 0-37,0 0-106,2 5-104</inkml:trace>
  <inkml:trace contextRef="#ctx0" brushRef="#br0" timeOffset="23">18721 8919 14,'-5'2'284,"2"-2"-241,3 0-6,0 0 17,0 0-24,0 0-19,0-4-5,0-1 0,2 1 0,1 0-5,2-3 2,-2 5 6,4 2-6,0-3-2,0 3-1,0 0-1,0 0-3,3 0 4,-3 0 0,1 7-1,-1-2 0,-4 3-1,1 0 0,-2 0-5,-2 2 4,0-3-2,0 4 5,0-1 2,-2 4 2,-6-1-4,-3 1 0,0-1 2,1-1-3,0 0 3,0 0 2,1-1 9,1-2-11,1 1 7,0 0-9,4-1 3,0-1-4,1-3 1,0 1 0,2-1 0,-1-1 2,1 1-2,0-1 0,-2 1 3,1-1-4,1 0 1,0 0 0,0-1 1,0-2 2,0-1-3,0 0 0,0 2 0,1-2 2,12 0-2,6 0 6,1 0 2,2 2-5,0 0-3,1 1 0,-6 1 4,-1-4-7,-4 2 3,-5 0 0,-4 0-1,-2-2 5,-1 0-4,0 1 0,0-1 7,0 0-14,0 0 4,0 0-47,0 0-100</inkml:trace>
  <inkml:trace contextRef="#ctx0" brushRef="#br0" timeOffset="24">19064 8813 184,'1'-3'76,"-1"1"-22,0 1 1,0 1-11,3-3-10,-3 2 10,0-2-25,0 0-6,0 3 12,0 0-16,0 0 8,0 0-2,0 0-7,0 0 10,0 0-12,0 0-3,0 0 11,0 0-13,0 0 7,0 0-1,0 0-3,6-2 1,5-3-5,5 3 0,6-3-3,7 1 6,3 0-3,5 2 0,-2 2 4,4-1-7,-7 0 3,-4 1 0,-8 0-6,-9 0 1,-2 0 2,-6 0 2,-3 0-12,0 0 10,0 0-7,0 0-10,0 0 3,0 0-16,0 0-30,0 0-62,-5 0-86</inkml:trace>
  <inkml:trace contextRef="#ctx0" brushRef="#br0" timeOffset="25">19276 8668 83,'-1'-4'70,"-2"1"-18,3 3 21,0 0-8,0 0-3,0 0-16,0 0-15,0 0-1,-3 0-20,3 0-1,0 6-1,0 12-5,0 7 33,0 6-17,0 3-13,0-2 20,0-1-24,0-5 3,0-3-5,4-6 7,-2-4-14,4-1 3,-4-9-42,1 0-14,0-2-157</inkml:trace>
  <inkml:trace contextRef="#ctx0" brushRef="#br0" timeOffset="26">20056 8369 235,'-14'-1'119,"1"1"-77,-4 0-16,0 8 12,-3 17-28,-2 11 7,2 10 28,0 13-16,5 7-9,5 7 2,3 0-5,7-2 1,0-5-15,3-7 1,14-11-4,4-10 0,3-5-8,2-13-2,0-7-28,-10-11-1,-1-2-85,-2 0-132</inkml:trace>
  <inkml:trace contextRef="#ctx0" brushRef="#br0" timeOffset="27">20301 8555 91,'0'-10'212,"0"3"-136,0 5 9,0 2-23,0 0-27,0 0-30,0 0 8,0 5-13,0 11 0,0 10 0,0 5 9,0 9 1,0-1 5,0 0-13,0-1 5,0-7-7,0-2 5,0-8-5,0-4 0,0-6 0,0-5 0,0-3 1,0-2-2,0-1-17,0 0-16,0 0 14,0 0-40,0-1-39,0-7-132</inkml:trace>
  <inkml:trace contextRef="#ctx0" brushRef="#br0" timeOffset="28">20301 8614 151,'0'-22'78,"0"0"-1,0 14-35,0-1 20,0 0-20,5-1-30,4 2 25,-3 2-24,2 0 2,-1 1-12,-2 3-2,1-1 13,-2 3-12,2 0 4,-2 0-6,3 0 3,-1 0-6,3 5 3,-2 7 0,1 9 6,-1 2-6,-4 6 11,1 2-1,-1 1-9,-2 1 12,-1-4-13,2-1 1,0-4 2,1-5 1,-1-4-4,1-1 0,-1-7 2,1-1-4,-1-3 2,-1 0 0,1-3-3,2 0 8,2 0-5,1 0 0,2-12 0,2-4-3,1-4-4,0 1-9,1-7 8,0 0-17,-1 1 15,-1-2 6,-2 1-20,2 2 23,-5 3-1,0 3 2,-1 5 8,-2 3-3,-1 5 4,-2 0 16,2 4-12,-2 1 7,0 0-9,0 0-8,0 0 4,0 0-7,0 0 0,0 3-2,0 15 2,0 4 0,0 7 0,0 5 0,-2 1 5,2 3-2,-2-1-3,2 0 1,0-3 3,0-4-4,0-3 0,0-7 0,11-4-4,-1-4 5,0-4-1,3-4 0,4-1-1,3-3 0,0 0-9,0 0-14,-2-10 16,1-5-23,-3-3 1,0-2 25,-8-1-7,2 0 4,-3 1-19,0 1 27,-4 2 20,-2 6 3,-1 3-4,0 3 12,0 2-21,0 2 10,0 1-17,0 0 0,0 2-6,0 14 3,0 7 0,-10 6 10,0 1-6,2 7 4,0-8-4,-1-3-3,5-5 12,0-3-12,-1-4-1,1-5 0,3-3 5,1-2-8,-2-2 3,0-1-12,2-1 12,0 0-16,0 0 4,0-4 11,0-10-28,0-2-5,0-4 4,7-1-13,0-1 19,1-1-1,1 1 11,1 1 6,-4-1 3,3 3 5,-4 4 8,1 0 4,0 1 16,-3 5 3,2 5-2,-2-1-6,-1 4-16,-1 1 9,2 0-16,3 0 2,1 6-2,1 10 1,2 4 4,1 2 6,-1 3-8,-3 2 6,0-5-1,-2-1-8,-5-3 15,3-1-15,-1-4 2,-2-2 2,2-3 2,-2-3-6,3 0 0,-3-4 1,0 1-7,0-2-9,0 0-17,0 0-2,0 0-36,0 0 5,0 0-35,0 0-97</inkml:trace>
  <inkml:trace contextRef="#ctx0" brushRef="#br0" timeOffset="29">20843 8926 165,'-9'-5'246,"5"-1"-156,4 3-27,0-1-35,10 2-19,5 0-7,3-2-1,-2 4-2,1 0-6,-5 0-23,-3 0 1,-6 0-59,0 0-45,1 0-81</inkml:trace>
  <inkml:trace contextRef="#ctx0" brushRef="#br0" timeOffset="30">21054 8888 292,'-3'-4'137,"3"0"-49,0-1-44,9 5-31,10-5 0,2 3-11,4 2 5,-3 0-6,0 0 5,-4 0-8,-3 0 2,-5 0 0,-3 0-1,-2 0 1,-3 0-1,-2 0-10,0 0-39,0 0-62,0 0-142</inkml:trace>
  <inkml:trace contextRef="#ctx0" brushRef="#br0" timeOffset="31">21465 8631 220,'0'-11'124,"0"4"-47,0 2-29,0 4 13,0 0-34,0 1-6,0 0-17,0 0-7,0 8 3,0 15 0,0 7 3,0 6 1,0 5 4,1-5 7,-1 0-14,0-6 7,0-8-8,0-3 5,0-11-7,2 1 2,-2-5 0,2-3-4,-1-1 6,3 0-2,-1 0 0,4-5-9,-1-10 6,4-4-15,0-2 4,0-4 4,2 2-18,-2 1 21,0-2 2,-1 4-2,-1 0 7,-1 6 1,-2-2 11,1 4 10,-2 5-14,-1 4-2,0 0-1,4 0-1,-2 3-8,0 0 4,2 9 0,-2 9-6,0 6 12,-3 4-5,-2 0 6,0 1-4,0-5 1,0-3-4,0-8 3,-2-3-3,2-4 4,0-5-4,0 1 0,0-2 1,0 0-2,0 0 1,0 0 0,0 0 0,0 0 0,2-9 0,4-3 0,4 0-11,-1-4 10,-1 0-8,0-1-3,1-1 8,-1-1 2,1 3 2,-1 0 1,0 2 4,0 0 3,-1-1-6,2 3 1,-3 3-2,0 1 1,-3 4-2,1 2 0,2 2-3,-3 0 2,-2 16 1,3 8 0,-2 5 26,-2 5-23,0 1 11,0-3 8,0 1-13,0-9 6,0-5-9,-2-6-3,2-5 1,0-5-4,0-3 0,0 0 0,0 0-28,0 0-10,0 0-20,0 0-130</inkml:trace>
  <inkml:trace contextRef="#ctx0" brushRef="#br0" timeOffset="32">21850 8821 244,'1'-5'95,"4"0"-55,2 1 3,4-2-21,1 2-17,3-5 29,2 1-1,0-6-18,2 1 15,1-5-27,2-3 6,-2 0 0,0-2-2,-5 2-8,-2 0 1,-3 3-5,-7 2-1,-2-6 0,-1 5 4,0-2-5,0-1 1,0 0 1,0 2 3,-3 6 2,-5 0 12,-1 4-12,2 4 2,1 0 6,-3 3-4,2-1-4,3 2 0,-3 0-1,1 0-5,-3 10 6,2 3 0,1 2-4,-1 3 5,2 0-1,0 3 0,2-3 4,-3 2 1,2 2-5,-2 4 1,3 1 9,-2-3-7,4 6 5,-3-2-3,2-3 0,2-2 5,0-1-8,0-4 2,0-1 8,0-3-10,7-3 9,5 0 2,4-4-12,3 0 16,4-2-13,1-3-1,-4 0 6,-2-2-5,-1 0-4,-2 0 2,-6 0 5,-5-4-6,5-8-1,-6 0-20,1-3-8,-4 6-46,0 0-44,3 2-265</inkml:trace>
  <inkml:trace contextRef="#ctx0" brushRef="#br0" timeOffset="33">22274 8356 78,'-2'-4'199,"2"2"-115,0 2 0,-1 0-17,1 0-40,0 0 4,0 0-17,0 0-13,0 0 4,0 2-1,0 14-4,0 7 4,10 2 3,1 8 0,3 6 9,-4 5-10,0 2 16,-5 6-11,-3 0 2,-2 1 7,0-4-11,0 1 14,-12-9-8,-5-3-13,-5-4 3,-10-6-5,-6-1-7,-7-3-18,17-15-66,-2 0-22,-1-1-405</inkml:trace>
  <inkml:trace contextRef="#ctx0" brushRef="#br0" timeOffset="34">14040 9715 201,'-2'-1'103,"-1"1"-26,3-2-13,0 2-26,0 0 4,0 0-24,0 0-4,0-1 0,0 1-8,0 0-2,0 0-4,0 0 5,-1 0 1,1 0-4,0 0-2,0 0 0,0 8 0,0 9 0,0 4 5,0 7-1,0 5 1,-3 4-5,0 5 0,2 2 10,-4 4-5,1 0 3,1-3 5,-2-4-13,1-4 13,1-6-10,3-6-3,-1-3 4,-1-6 3,2-1-7,0-3 0,0-3 5,0 0-7,0-5 2,0 1 0,0-4-3,0 0 7,0-1-4,0 0 0,0 0-6,0 0-1,0 0-20,0 0-8,0-3 5,2-5-74,4-1-142</inkml:trace>
  <inkml:trace contextRef="#ctx0" brushRef="#br0" timeOffset="35">14089 9774 97,'-4'0'65,"4"0"-20,0 0-4,-2 0-3,2-2-24,0 2 7,0 0-2,0 0-4,0 0 20,0-3-9,0 3 0,0-1-1,0 1-19,0 0 16,0 0-9,0 0-8,0 0 15,0 0-18,0 0 1,7 0 5,2 0-3,1 1-5,0 12 0,-2 0 0,-1 7-5,0 0 6,-1 2-1,2 3 3,1 1 4,-5 3-7,3-6 1,0 3 2,-3-2 6,0-5-7,-2-2-2,2-3 0,0 1 4,-2-3-4,2-2 0,-1 0 1,0 1-2,1-2 1,-1-3 0,0-3-1,2 1 4,-1-3-3,-1-1 0,2 0 2,1 0-2,3 0 0,1-3 0,0-11 3,3-1 0,1-3-4,1-1 1,-2-5-13,0-2 9,0-1-15,-2-2 3,1 2 2,-6 1-17,3 6 17,-6-3 7,1 8-1,-3 2 8,1-1 0,-1 2 0,1 2 6,0 2-2,0 2-4,1-1 0,0 0 4,-2 4-3,2-3-1,0 2 0,-2-2 12,-1 3-9,2-2-3,0 2 2,-2 0 0,2 2-2,-2-1 0,0 2 0,1-1 17,-1 1-14,0 0 5,0 0 5,0 0-10,0 0-1,0 0-2,0 12 0,0 7 10,0 1-3,0 7 2,0 4-7,0 0 4,0 3-7,0 2 1,0 0 0,0-1-1,0 0 2,0-5-1,0-1 0,0-4 4,0-3-6,0 1 2,0-5 0,5 0-2,0-2 3,0 0-1,-3-3 0,2 1 4,-1-4-5,-2 2 1,1-1 0,-1-2-3,2-2 3,-2 0 0,1-3 15,-2-3-13,0-1 14,0 0-6,0 0-6,0 0 10,0 0-14,3 0 0,2 0-11,0-5-36,2-5-30,3 1-190</inkml:trace>
  <inkml:trace contextRef="#ctx0" brushRef="#br0" timeOffset="36">14662 10100 215,'-6'0'207,"3"-1"-153,3 1-4,4-2-46,16 1 6,4 1-13,0 0 3,3 0-2,-2 0-15,-5 0-24,-5 0 11,-3 0 14,-5 0 10,-3 0 5,-1 0 2,-3 0 1,0 0 19,0 0-10,0 0 6,0 0-3,0 0-7,0 0-4,0 0-3,0 9 0,-6 0-1,-2 3 6,0 3-5,-2 4 0,-2-3 3,2 2-5,-2 1 2,0 2 0,1-3-1,-1-3 5,2 2-4,0-2 0,2-4 2,1-1-5,0-1 3,1 0 0,2-2 5,1-2-3,0-1 9,3-2-2,0 0-6,0-2-3,0 0 1,0 1-1,13 1 24,2-1-21,2 2 1,1-3-4,-3 3 6,0-2-7,-1 1 1,-6-2 0,0 0-1,-2 1 1,-2-1-1,2 0-7,-2 0-25,-2 0-36,-1 0-89,2-1-125</inkml:trace>
  <inkml:trace contextRef="#ctx0" brushRef="#br0" timeOffset="37">14656 10258 250,'-4'-2'80,"4"1"-2,0-2-30,10 2-44,8 1 21,3 0-6,0 0-8,1 0 5,-6 0-15,1 0 5,-5 0-6,0 0 0,-5 0-6,-6 0-3,1 0-73,-2 0-47</inkml:trace>
  <inkml:trace contextRef="#ctx0" brushRef="#br0" timeOffset="38">15830 10057 240,'-3'-4'153,"0"4"-63,3-2-24,0 2-30,0 0-12,0 0 6,0 0-19,0-2 7,0-1-14,12 1 0,6 0-3,5-2 2,6 3-3,1 0 0,2 1 4,-2 0-5,3-2 1,-2 1 0,-3 1-2,-3 0 4,-7-2-2,-3 2 0,-7 0-3,-2 0-1,-6 0-9,0 0-7,0 0 4,0 0-29,0 0-24,-2 0-59,-3 0-57</inkml:trace>
  <inkml:trace contextRef="#ctx0" brushRef="#br0" timeOffset="39">15858 10227 363,'-9'3'80,"2"-2"-26,7-1-9,0 0-22,0 0-14,0 0 18,0 0-21,0 0 1,0 0 9,0 0-16,0 0 15,0 0 0,6 0-15,10 0 9,7 0-9,7 0 0,2 0-2,2 0 6,-4 0-4,-2 0 0,-6 0 3,-4 0-7,-1 3 4,-5-2 0,-1 2-1,-2-1 5,-1-2-4,-1 2 0,3-2-5,-2 1-1,-5 1-44,0-2-22,-2 2-175</inkml:trace>
  <inkml:trace contextRef="#ctx0" brushRef="#br0" timeOffset="40">17226 9751 165,'-1'-7'66,"1"-1"-5,0 4 3,0 3-21,0-2-8,0 3 16,0 0-29,0-2-1,0 2-4,0 0-14,0 0 13,0 0-7,-2 0-9,2 0 5,0 9-3,0 9-2,0 7 12,0 9-6,0 4-3,0 6-2,0 1 2,0 3 1,0-2-2,0-4-2,0-3 0,0-3 5,0-6-5,0-6 0,0-5 5,0-4-5,0-6 2,0-5-2,0-3 0,0-1 4,0 0-10,0 0 0,0 0-15,0-14 1,0 4-106,0-3-40,0-1-89</inkml:trace>
  <inkml:trace contextRef="#ctx0" brushRef="#br0" timeOffset="41">17250 9777 130,'1'-9'75,"2"0"-31,-2 3 4,1 3-19,-1 1 18,-1 1 5,2-1-24,-2 2 11,0 0-3,1 0-24,2 0 9,0 0-21,3 0 0,1 0 0,3 9 5,0 5-5,0 4 6,0 6-5,-1 5 13,-1-1-13,0 5-1,-1 0 12,-1 0-8,1-6-3,-2-1-1,2-1 4,-2-8-6,0-3 2,0-4 0,-1-2-4,-1-2 6,2-3-2,0-2 0,2 1 3,-1 0-4,2-2 1,3 0 0,-1 0 3,3 0 1,0-8-4,-1-4 0,2-3 2,-1-4-6,0-3 2,-1-2-7,-2-3 9,0-3-16,0-7 10,-3 5 3,-1-1-10,-1 4 11,0 5-10,-3 7 12,-2 7-2,0 5 6,0 3 6,0 2 7,0 0-16,0 0 7,0 0-8,0 0 1,0 8-4,0 11 7,0 5-3,0 6-1,0 3 7,0 3-7,0 2 0,0-1 1,0-1 1,0 0 0,0 0-2,7-4 0,1-2 7,2-2-7,0-3 0,0-4 1,0-4-1,1 0 1,-4-5-1,2-1 0,-2-5 4,-1-2-6,-1-1 2,2-3 0,1 0-3,1 0 3,1 0 0,0-3 0,3-12-13,-1-1 4,-1-3-9,5-5-13,-1 2 18,-4-3-22,2 0 7,-3 3 4,1 2-13,-3 4 37,-5 2 0,0 7 28,-3 2 15,0 1-2,0 2-6,0 2-13,0 0-17,0 0-5,0 0 0,0 18-3,0 5 3,0 6 5,-6 3-2,1 2 2,-3-3 4,1-1-9,1-3 5,-1-5 0,2-4 4,0-3-9,3-8 0,1-3 1,-1 1 2,2-3-3,0-2 0,0 0 3,0 0-3,0 0 0,0 0-5,0-4 5,0-10-22,0-1 9,0-3 4,3-2-18,0-1 21,1 0-12,1-1-8,-2 2 13,2 1-10,-2 2-13,3 3 16,-3 1 13,0 4 7,-1 1 0,-2 1 28,0 5 13,1-3 3,-1 3-16,4 0-1,-2 0-22,2 1 2,2-2-7,-2 1 0,3 2-6,0 0 6,1 0 0,1 2 0,-1 11 0,-1 4-2,1 4 2,0 2 0,2-2 5,1 3-4,-1 0-1,1 0 0,-1 0 4,-1-2-4,-1 0 0,-3-5 0,-2-3 2,-1-5-1,2-3-1,-3-3 0,-1-1-16,0-2 4,0 0-29,0 0-46,0 0-22,0 0-126</inkml:trace>
  <inkml:trace contextRef="#ctx0" brushRef="#br0" timeOffset="42">17834 10297 307,'-9'-3'82,"9"0"-12,0 0-8,15-1-31,7-1-25,1 2 1,3 0-7,-3 2 3,-3 1-7,-5 0 4,-10 0-53,-2 0-108,-1 0-168</inkml:trace>
  <inkml:trace contextRef="#ctx0" brushRef="#br0" timeOffset="43">18271 10069 198,'-13'-2'149,"1"2"-81,4 0-16,3 0 6,4 0-14,1 0-25,0 0-4,14 0 3,15-1-17,6-2 8,1 1-9,3-2 0,-7 0 1,-7 0 1,-7 4-2,-8-3 0,-3 3 3,-5 0-5,-2 0 2,0 0 0,0 0-6,0 0 5,0 0-17,0 0-4,0 0-45,2 0-77,2-2-93</inkml:trace>
  <inkml:trace contextRef="#ctx0" brushRef="#br0" timeOffset="44">18945 9848 180,'-5'-4'150,"0"0"-95,5 4-9,0-1-12,0-1-32,0 2 16,0 0-4,-2 0-8,1 0 14,-1 0-13,1 0 0,-6 0-7,2 5 9,-2 5-6,-4 7-3,-3 1 1,0 3 3,-2 3-3,-1-5-1,-2 5 0,2-3 5,0-2-6,3-3 1,3-3 0,2-2-3,2 0 3,3-4 0,2-1-2,2 0 3,0 0-7,0-1 3,0-2 3,0 0 0,13-2 4,6 3 9,4-4 3,6 0-12,-3 0 1,3 0-5,-6 0 4,-1 2-4,-5 1 0,-4 1 0,-3-4 0,-2 4 3,0-2-5,3-2 2,-3 0-23,4 0 18,-2 0-26,-6 0-20,2 0-43,-3 0-105</inkml:trace>
  <inkml:trace contextRef="#ctx0" brushRef="#br0" timeOffset="45">18987 9956 102,'-7'-9'93,"1"0"-27,2 3-11,2 2 3,2 2-21,0 0-3,0 2 1,0-2-14,0 2-10,0 0 2,0 4-13,0 16 0,0 5 20,0 13-14,0 1 8,0 3-11,0-1-2,0-1 7,0-1-5,0-7 0,0-5 3,0-6-3,0-3 6,0-9-9,0-5 2,0 0-1,0-4 2,0 0-3,0 0 0,0 0-7,0 0-13,0 0-24,0 0-66,7 0-84</inkml:trace>
  <inkml:trace contextRef="#ctx0" brushRef="#br0" timeOffset="46">19174 10063 140,'0'-5'174,"-2"2"-73,2 1-11,-1 2-34,1 0-43,0 0 9,0 0-12,0 0-6,0 0 1,0 0-5,0 5-2,0 13-3,0 5 10,0 7-2,0 1 0,0 0 3,3-3-3,-1-2-3,0-5 0,-1-3-1,2-6 5,-3-3-4,0-5 0,2-1 2,-2-1-4,2-2 2,-2 0 0,0 0-1,3 0 5,1 0-4,1-7 0,1-9 0,1-2-2,3-3-2,0-3-9,2 0 12,-4 0-11,6 0 4,-3 3 8,-1 2-16,-1-1 13,-3 6-3,1 4 6,-4 2-3,-1 4 5,2 4-2,0 0 0,3 0-1,2 6 0,-1 12 1,2 5 0,-3 1 9,0 2-8,-3 3-1,-4-4 2,3-2 6,-3-3-8,0-5 0,0-3 0,0-6 8,0-2-6,0-2-2,0-2 8,0 0-1,0 0-5,2 0-2,5-8 0,0-4-5,1-3 1,2-1 4,2-3-2,-3 1-2,4 2 1,0-4 2,0 4-8,0-2 2,1 5 6,-4 3 1,-5 3-6,0 4 5,-1 3-1,0 0 2,-2 7 0,2 8 12,2 6-11,-2 2 4,0 0 9,-1 2-8,0-3 2,-2 0 3,-1-1-9,0-6 7,0-4-9,2-4 0,-1-3-2,1-1 0,1 1 1,1-4-8,1 0-27,-1 0 11,-1 0-57,1 0-94</inkml:trace>
  <inkml:trace contextRef="#ctx0" brushRef="#br0" timeOffset="47">19649 10203 237,'0'-9'159,"0"2"-65,0 5-47,0-5-15,3 2-3,9-3-22,4-3 1,3-3-8,5-4 6,-2-2-6,1-4 0,-1-3 0,-4 0-2,-3-2 4,-3 0-2,-2-2 0,-3 0 2,-4-3-5,0 1 1,-2 0 2,-1 6-3,0 1 4,0 7-1,0 2 0,-7 4 2,-2 4-2,2 1 7,-1 2-7,3 3 5,0 2-5,-2 1 0,0 0 0,-1 0 1,0 0-3,-2 6 2,2 3 0,-1-2 0,3 0 0,2 1 0,-1-1-3,4 2 6,-3-1-3,1 0 0,0 2 0,-1 2-7,2 4 9,-1 3-2,2 2 5,1 3 1,-2 0-4,2 2-2,0-4 0,0 1-2,0-1 3,0-1-1,0 2 2,0-2 6,0-1-8,0-1 0,0-2 2,0 1 7,2-2-7,-1 1 1,1-2-2,-1 0 4,1 0-5,0-1 0,1-1 1,-1 3-5,-2 3 4,1-1 0,-1 0 0,0 0 5,0-2-5,0-3 0,0 0 3,0-1-7,0-3 4,2-1 0,-2-1-3,0-1 8,0-1-5,0-2 0,0-3 2,0 3-5,0-3 3,0 0 0,0 0-1,4 0 3,-4 0-2,3 0 0,4 0-1,4 0-5,6 0 5,1 0 1,9 0 1,1 0 2,0 0-3,-4-3 0,-4 1-5,-5 2 3,-5-1 2,-3 1 0,-4-2-3,-1 2 8,-2 0-5,0 0 0,0 0 6,0 0-12,0 0 6,0 0-41,0 0-3,-5 0-59,-2-1-161</inkml:trace>
  <inkml:trace contextRef="#ctx0" brushRef="#br0" timeOffset="48">14968 10165 193,'-1'0'75,"1"0"-9,0 0-23,0 0 2,0 0-12,0 0-17,0 0 14,0 0-8,0 0-3,0-2 5,0-1-19,0-3 0,6-1-5,5 1 3,3 3-5,-2 0 2,0-1-2,-1 4-3,1 0-3,-6 0 4,1 0-1,-2 0-15,-3 0 10,0 0-4,-2 9-10,0 2 2,0 3 19,0 1 3,0-1 0,-6 3 5,-4-3-5,-3-1 1,3 1 2,-2-2 1,1-3-4,0-1 0,5-1 0,1-4 6,2-1-6,1-2 0,2 0 0,0 0 7,0 0-7,0 0 9,0 0 4,0 0-5,2 0 6,2 0-14,5 0 3,-1 0-3,1 0 0,-1 0 0,0 0 0,1 0 1,-1 7-3,-1 2 2,0 2-2,-3 1-5,0 3 3,-2 0-1,-1 1 3,-1 0-4,2 0 6,-2-2 0,0-2-2,0-3-3,0-2 5,0-3 0,-7 0 7,-1-1-4,-1-1 8,-2-2 4,1 0-13,0 0 20,-2 0-17,2 0 1,0 0 1,1 0-4,2-2-3,0 0 0,-2 2-10,-1 0-9,7 0-65,-3 0-95</inkml:trace>
  <inkml:trace contextRef="#ctx0" brushRef="#br0" timeOffset="49">14050 11058 111,'0'-3'63,"0"-1"9,0 0-23,0 4-21,0-2 7,0-1-18,0 1 30,1 0-7,2 2-15,-2 0 16,1 0-24,-2 0 0,0 0 2,0 0-16,0 0 7,0 0-10,0 0 6,0 13-12,0 7 7,0 9-1,0 8 12,3 2-7,-2 4-5,1-2 0,0-2 7,-2-3-4,0-1-3,0-5 0,0-3 3,0-2 3,0-3-4,0-3 8,0-4-8,0-2 6,0-2-8,0-2 0,0-1 0,0-4 3,0 0-3,0-2 0,0-2 4,0 0-6,0 0 2,0 0-7,0 0 6,0 0-22,0 0 6,0-2-3,0-11-32,0 3-59,0-4-19,0-1-67</inkml:trace>
  <inkml:trace contextRef="#ctx0" brushRef="#br0" timeOffset="50">14106 11097 85,'0'-4'92,"0"-2"-28,0 6-2,0-3-9,0 0-20,0 1 5,0 2-5,0-1-26,0-1 18,0 2-2,0 0-10,0 0 11,0 0-17,0 0-1,0 0-4,0 0 3,6 0-5,1 0 0,3 0 0,-1 0-3,1 0 3,0 6 0,0 5-1,1 4 5,-4 5-4,1 1 0,-3 1 0,2 2 12,-3 3-12,2-1 2,0-3 1,1-1 3,-1-1-6,0-5 0,-3-3 2,2 0-3,0-4 1,-4-2 0,3-2 3,-1-2 0,-1-2-3,1 1 0,2-2-2,2 0 0,1 0 2,4 0 0,-1-9-2,3-5 1,-2-3-2,-2 0-5,-1-4-11,-3-3 0,1-1-5,-3-1-15,0 0 18,1 0 6,-3 1 15,1 3 0,-1 2 4,0 2-5,-1 3 1,-1 3 0,0 4 5,0 4 0,0 1-1,0-1 4,0 4-7,0 0 9,0 0-10,0 0 1,0 0-3,0 0 6,0 7-4,0 6 13,0 4-8,0 4 14,0 2-12,0 2-6,0 5 18,0 0-16,0 0 5,0 0 2,2 0-8,-2 1 8,1-2-10,1 0 2,0 1 7,0 0-6,-1-1-2,2 0 4,1-5-1,-1-4 1,2-3-2,2-3-1,0-4 8,2-2-10,1-5 4,4-3-2,4 0 3,2 0-10,-8-8-10,2-2-42,1-1-90</inkml:trace>
  <inkml:trace contextRef="#ctx0" brushRef="#br0" timeOffset="51">14769 11433 129,'0'-5'115,"0"1"-72,0-1 15,0 2-7,0 0-24,0 2-5,0-2-16,0 3 10,0-2-12,0 2 2,0 0-5,0 0-1,0 0 0,0 0-5,0 0-4,0 0 9,0 0 10,0 0-7,0 0 10,0 0-2,0 0 4,0 0 15,0 0-19,0 0 4,0 0-8,0 0-3,0 0-1,7 0-3,7 0 0,5 0 9,3 0-6,1 0-3,0 0 0,-1 0-12,-3 0 10,-5 0-10,-1 0 1,-5 0 9,-3 0-17,-2 0 9,-3 0 8,0 0-7,0 0 6,0 0-3,0 0-11,0 0 6,0 2-11,0 4 22,0 3 4,-8 2-2,-3 2 5,1 2-2,-3 1-4,-2 2 11,0 2-11,-1 0 3,-3 0 0,4 0 1,-2-2-5,4-1 0,1-2 1,2-5 5,2-3-6,3 0 6,1-3-5,3-2 8,1 0-9,0-1 0,0-1-8,0 1 8,11-1 13,6 0 5,4 2-6,-1-2-8,-2 0-2,-3 0-2,0 0 0,-5 0 0,-2 1 1,-3-1-1,1 0 0,-3 0-17,-3 0-18,0 0-60,0 0-53</inkml:trace>
  <inkml:trace contextRef="#ctx0" brushRef="#br0" timeOffset="52">14794 11559 363,'-7'-6'106,"4"2"-33,3 1-26,2 0-20,13-3-22,5 4 25,5-3-26,2 4-3,-2 0-1,2 1-6,-3 0-28,-10 0-12,-3 0-84,1 0-116</inkml:trace>
  <inkml:trace contextRef="#ctx0" brushRef="#br0" timeOffset="53">15194 11437 3,'-2'-3'200,"0"3"-112,2 0-16,-2 0-6,1 0-30,-1 0-5,1 0-12,-5 0-16,3 0-1,-4 9-2,-1 5 3,-3 3 0,-2-1 1,0 2-4,0-2 2,1 3 3,1-6-2,2-1-3,2-3 3,4-5-1,2 0-2,1-3 0,0 1 0,0-2 7,0 0-7,11 0 17,4 0-12,5 0 7,0 0-11,0 0-1,2 0 2,-2 0 4,2 0-7,-6 0 1,1 0 0,-2 0-2,-5 0 2,-3 0 0,-4 0-7,1 0-15,-2 0-3,-2-2-21,0-1-30,0 1-10,0 0-91</inkml:trace>
  <inkml:trace contextRef="#ctx0" brushRef="#br0" timeOffset="54">15249 11496 181,'-6'-6'136,"2"3"-80,2 2-17,2 1-13,0 0-24,0 0 2,0 2 0,0 13 25,0 5 10,0 3-26,0 2-2,0 2 10,-1 2-20,1-3 11,0-4 2,0 0-13,0-5 9,0-2-10,0-4 0,0-4-2,0-1-1,0-3-19,0-3-30,0 0-72,0 0-119</inkml:trace>
  <inkml:trace contextRef="#ctx0" brushRef="#br0" timeOffset="55">16086 11299 100,'-10'-1'243,"2"-1"-178,6 2 8,1 0-5,-1-2-46,2 2 6,0 0-10,0 0-17,0 0 11,10-1-3,14 1-5,7 0 10,6-1-11,5 1 7,-2 0 2,-2 0-10,-4 0 5,-4 0-7,-5 0 0,-3 0-3,-7 0 6,-4 0-3,-2 0 0,-5 0-11,0 0 3,-4 2-15,0 2-19,0-3-1,0 2-84,0 1-66</inkml:trace>
  <inkml:trace contextRef="#ctx0" brushRef="#br0" timeOffset="56">16105 11486 206,'-7'0'43,"2"0"21,3 0-14,1 0-4,1 0 7,-2 0-14,-1 0-4,-3 0-9,0 0-16,-2 0 8,-2 0-12,-2 0 2,3 0 7,2 0-13,1 0 14,5 0-14,1 0 4,0 0-6,0 0 0,0 0 0,0 0-1,0 0 3,0 0-2,0 0 0,0 0 1,0 0 15,1 0-6,16 0-2,7 0 1,2 0-3,7 0-4,1 0-2,-3 0 1,-2 0-3,-4 0 2,-2 0 0,-3 1 0,-1 0 3,-2 1-3,-4 0 0,0-1 3,-1 2-6,-2-3 3,2 1 0,-2-1-3,-2 2 6,-3-1-6,-3 2-22,-2-3-45,0 5-96</inkml:trace>
  <inkml:trace contextRef="#ctx0" brushRef="#br0" timeOffset="57">17247 11030 170,'-2'-2'106,"1"-1"-51,1 0 8,0 2-14,0-1-12,0 1 9,0-1-26,-3 2 4,3 0 0,0-1-14,0 1 11,-1 0-6,-1 0-3,2-2 8,0 1-19,-1 1 11,1-2 0,0 2-12,0 0 16,0 0-12,0-1-4,0 1 5,0 0-3,0-2-2,0 2 0,1-2 0,11 2-1,2 0 1,2 0 0,4 0-2,0 0 4,4 0-2,-1 0 0,4 0 3,-2 0-7,1 0 4,-2-2-15,-4 0 11,-2 1-14,-5-1 10,-4 2 7,-4 0-10,-3 0 9,-2 0 0,0 0 2,0 0-3,0 0 5,0 0-2,0 0 0,0 0-7,0 0 7,0 0-6,0 0-9,-2 0 13,-6 3-10,-4 6 12,-1 3 0,-2 2 4,-3 3-7,-2 1 3,-1-1 0,0 3-3,-1-3 3,2-2 0,3-3-1,2-3-1,3-4 0,5 0 2,3-2 0,0-1-1,4 0 1,0-2 0,0 0 0,0 0-2,0 0 1,0 0-1,0 0 2,0 0 0,5 0 0,4 0 0,-1 0 0,0 0 6,2 0-6,0 0 0,0 2 0,0 3-2,0-3 2,2 2 0,0-1 0,1-1 4,-3 5-4,2-3 0,-1 1 0,-1 1-3,-1 0 3,-4 1 0,2-1-3,-4 5-6,-1-3 7,-1 5 2,1-1-2,-2 3-3,0-2 5,0 0 0,0 0-2,0-1 4,-3 0-2,-4 1 0,-2-5-2,3 2-3,-2 0 5,-1-3 0,-1 1-4,0-2 5,-3 0-1,-4-3 0,4 1 2,-4-3 1,2-1-1,0 0-2,2 0 19,3-2-18,-2-9 9,2-1 1,2-2-8,-3 3 19,3-2-14,-1 0-5,2 4 10,1 0-10,3 3-1,-1 3-2,4 0 6,0 3-9,0 0 3,0 0-7,0 0 5,0 0-32,3 0-4,11 0-16,-4 0-22,4 3-81,1 1-152</inkml:trace>
  <inkml:trace contextRef="#ctx0" brushRef="#br0" timeOffset="58">17653 11300 156,'-4'-8'154,"0"-2"-73,2 4 6,0 2-52,2 3-4,0-1-3,0 1-26,0 1 11,0 0-13,0 0 3,0 0-8,0 3 5,0 13 0,0 3 0,0 5 7,0 2-7,0 1 0,0-1 0,0-4 0,0-3 2,2 0-2,0-4 0,-2-5 4,1-1-6,1-4 2,-1-1 0,1-4-4,2 1 6,-3-1-2,2 0 0,4 0 6,0-3-6,-1-10 0,4-1-2,1-4-4,-3-1 3,2 0 3,-4-2-2,3 0 5,-1 3-4,1 1 1,0 2 0,-2 3-2,0 3 2,0 4 0,-2 1 0,-2 2 0,2 2-2,-3 0 1,3 0-3,0 6 0,-2 8 5,3 2-1,-2 4 0,0 1 7,-2 0-7,-2 0 1,1-1 0,-1 0 12,0-6-12,0-2 6,0-4 1,0-1-2,0-5-7,0-2 1,0 0 0,0 0-3,0 0 3,0 0 0,3 0-1,3 0-10,-2-6 10,3-6-1,0-1-6,0-2 4,0-1-4,-1 1 8,-3 0-4,4 0 8,-2 4-4,0 1 0,-2 1 2,1 1-4,1 6 2,-2-1 0,2 1-3,-2 1 2,3 1 1,-2 0 0,3 0 1,-2 0-5,-1 0 4,-1 0 0,2 0-5,-3 3 3,1 5 2,2 1 0,0 2 4,-2 0-1,0 2-3,1 4 0,-4 0 15,2 1-15,-2-2 12,0 2 2,0-3-13,0-3 13,0-2-14,0 1 3,0-5-6,6 1 3,2 0-7,2-2-14,-4-1-37,4-3-67,2-1-217</inkml:trace>
  <inkml:trace contextRef="#ctx0" brushRef="#br0" timeOffset="59">18222 11571 374,'1'0'209,"1"0"-168,-2 0 3,0 0-38,0 0-2,0 0-8,1 0-24,3 0-41,-1 0-131</inkml:trace>
  <inkml:trace contextRef="#ctx0" brushRef="#br0" timeOffset="60">18602 11174 180,'-4'-3'113,"2"1"-38,0 2 3,2 0-5,0 0-41,0 0-2,0 0-17,15 0-10,10 0 14,5 0-16,5 0 0,-1 0-1,-3 0 0,-5 0-6,-4 0-2,-8 0-10,-3 0 17,-4 0-3,-4 0 4,-3 0 0,0 0 4,0 0-4,0 2 0,0-1 1,0-1-6,0 2-2,0 2 4,-2 1 2,-5 1 2,-1 1 5,-3 6-6,2 0 4,-3 4-7,0 0 3,-3 5 0,1 2-1,-3-1 3,-4 2-2,3 1 0,0-2 4,-1-2-7,2-2 3,4-3 0,1-6-2,4 0 6,3-5-4,2-1 0,1-4-1,2 0-3,0-1 4,0 0-1,0 3-3,0-3-5,7 2 9,10-1 9,5-1-6,4 3 3,1-3-4,1 0-1,-2 3 11,-5 1-10,-3-3 1,-1 0-3,-4 0 5,-2-1-7,0 0 2,-1 0-4,-1 0 3,-5 0-22,-4 0-18,0 0-61,0-1-119</inkml:trace>
  <inkml:trace contextRef="#ctx0" brushRef="#br0" timeOffset="61">18594 11374 64,'-2'-4'276,"2"-3"-189,7 2-25,18-1 8,5-3-20,4 2-18,-3 1-4,1 2-12,-2 1-11,-1 3-6,-4 0 1,-2 0-19,-1 2-11,-2 9-27,-10-4-20,0 2-101,-1-2-131</inkml:trace>
  <inkml:trace contextRef="#ctx0" brushRef="#br0" timeOffset="62">19116 11421 310,'0'-2'77,"0"2"-12,0 0-47,0 0-8,0 0-10,0 3 1,0 9 0,-9 4 7,-1 3-6,-2-2-2,1-3 4,-1-2-4,4-1 0,1-4 5,0 0-3,4-4-2,2-2 0,-1 1 6,2-1-3,0-1 11,0 0-9,0 2-1,0-1 13,5 1-8,11-1 6,4 2 8,4-2-23,3 2 7,-4 2-7,-1-2 4,-2 0-6,-3 2 2,-4-3 0,-4 4-3,-3-6 0,-1 0-7,-3 0-12,-2 0-33,0 0-31,0 0-61,0 0-126</inkml:trace>
  <inkml:trace contextRef="#ctx0" brushRef="#br0" timeOffset="63">19178 11476 220,'-6'-4'79,"2"-2"-42,4 6 6,-2 0-26,2 0 7,0 0-18,-1 0-5,1 0-2,-4 0-2,1 1 3,1 6 9,-2-3-1,3 2 7,-2 0-15,1-2 2,2 2 5,-2 2-5,1 1 9,-1 2 5,2 2-8,-2 3 10,0 4-9,2 1-3,0 2 13,0 0-13,0 1 7,0-5-4,0-2-6,0-4 2,0-2-5,0-4 0,0-1-4,0-4 3,0-2-37,0 0-138</inkml:trace>
  <inkml:trace contextRef="#ctx0" brushRef="#br0" timeOffset="64">19541 11227 393,'0'0'103,"0"-2"-56,0 2-6,0 0-18,0 0-12,0 0 12,0 0-23,0 0 5,0 0-3,0 0 4,0 0 0,0 0-1,0-1-2,0 1 15,0 0-17,0 0 8,0 0-1,0 0-2,3 0-11,19 0 5,6 0 0,9 0-4,9 0 4,5 0 0,-3 0-1,-1 0-17,-9 1 9,-6 4-9,-32-5 0,34 4 9,-29-2-11,-4-1 13,-1-1 7,0 0-12,0 0 10,0 0-3,0 0-28,0 0-28,-1 0-109,-4 0-30</inkml:trace>
  <inkml:trace contextRef="#ctx0" brushRef="#br0" timeOffset="65">19814 11049 70,'0'-9'33,"0"3"13,0 0-3,-1 2-41,-1-1 50,1 4-17,-1-1-9,0 2 26,2 0-15,0 0 0,0 0 3,0 0-18,-2 0 1,2 0-8,0 0-10,-1 0 7,1 18-9,0 4 6,0 7 18,0 6-24,0-1 6,0-1-5,0 1 1,0-1 12,0-6-16,0-3 6,0-3-3,0-6 3,0-3-8,0-6 1,0 0-1,0-3-6,0-3-14,0 9-15,0-9-3,1 3-100,3-3-113</inkml:trace>
  <inkml:trace contextRef="#ctx0" brushRef="#br0" timeOffset="66">19903 11239 155,'-2'0'63,"1"0"-16,1 0 4,0 0-3,0 0-8,0 0 11,0 0-10,0 0 0,0 0-6,0 0-19,0 0 7,0 0-3,0 0-17,0 0 6,0 0-9,0 0 0,8 0-4,6 0 10,-1 0-6,4 0 0,-4 0 5,-1 0-8,-5 0 3,-1 0 0,-2 0-2,-1 0 3,-3 0-2,5 0-4,-5 0-35,2 0-12,1 0-106</inkml:trace>
  <inkml:trace contextRef="#ctx0" brushRef="#br0" timeOffset="67">20393 10853 374,'0'-9'85,"0"7"-49,-8 2 5,-7 4-32,-5 22-2,-1 12 15,1 12-17,2 8 22,1 8-8,6 0-8,5 0 24,6-7-28,0-8-4,0-9-3,19-7-3,8-10 3,-11-18-43,1-1-31,1-5-109</inkml:trace>
  <inkml:trace contextRef="#ctx0" brushRef="#br0" timeOffset="68">20713 10956 260,'-2'-12'66,"0"3"-11,2 5 16,0 4-15,0 0-28,0 0 2,0 0-29,0 19 4,0 6 8,0 7 7,0 8-8,0 4 7,0-4-17,0-2 15,0-1-14,0-6-1,0-5 5,0-4-6,0-2-1,0-6 0,0-3-1,0-3-1,0-3-19,0-2-23,2-3 22,-2 0-35,0 0-40,0 0-26,2 0-131</inkml:trace>
  <inkml:trace contextRef="#ctx0" brushRef="#br0" timeOffset="69">20754 10962 144,'7'-19'50,"0"11"27,-4 0-12,1 5 8,-3 1-36,2-2 1,-1 4 4,-2 0-24,0 0-9,3 0-3,1 0-2,0 2-4,2 12 6,0 5-1,0 6 11,0 6-14,-1 2 0,-2 3 7,3-2-4,-3-1-5,1-4 0,0-1 3,1-8-5,0-2 2,0-6 0,-2-1-4,4-3 7,0-6-3,1 0 0,2-2 1,0 0-6,4 0-1,-2-10-7,-1-4 12,1-3-22,-2 2 8,0-1-3,-1-4-21,-2-1 10,2-1-4,1-2 10,-2-5 11,1 4-12,-1 1-19,-1 5 24,-4 3 19,1 2 11,-4 3 17,0 4 3,0 4 8,0-1-6,0 0 14,0 4-13,0 0-27,0 0-2,0 4-5,0 13 0,0 6 2,0 9 0,0 3 2,0 2-3,0 0 5,0 1-3,0-2-3,0-4 2,0-3 2,0-4 0,0-4-4,0-1 0,4-6 5,3 0-8,1-5 3,1-2 0,-1-1-5,2-6-9,3 0-5,1 0-4,1-2-38,-6-7-11,1-2-55,-1 0-56</inkml:trace>
  <inkml:trace contextRef="#ctx0" brushRef="#br0" timeOffset="70">21241 11230 155,'7'-17'135,"-1"4"-52,-6 9-20,0 4-17,0 0-33,0 6-13,0 11 0,0 7 19,-5 8-3,-5-1 9,-1 4-19,0-4 9,0-3-2,4-6-13,2-3 10,1-8-10,4-4 1,0-3-3,0-2 3,0-2-1,0 0 0,0 0-19,0-15 5,0 0-52,0-5-13,0 6-14,0 2-45,2 0-2</inkml:trace>
  <inkml:trace contextRef="#ctx0" brushRef="#br0" timeOffset="71">21241 11230 46</inkml:trace>
  <inkml:trace contextRef="#ctx0" brushRef="#br0" timeOffset="72">21241 11230 46,'-5'39'90,"17"-61"-5,-2 9-21,-2 4-4,2 0-11,1 6-30,1 3 8,0 0-20,-2 0 3,2 11 24,-3 10-7,1 3-6,-1 3-4,-2 0-17,-2 2 13,-2-4-7,1-1-5,-3-6 10,1-2-10,-1-1-1,2-3 0,-2-4 4,-1 0-9,2 0 5,-1-4-15,-1 0 6,0-2-26,0-1-31,0-1-20,0 0-31,0 0-80</inkml:trace>
  <inkml:trace contextRef="#ctx0" brushRef="#br0" timeOffset="73">21266 11392 364,'-4'-3'109,"4"1"-45,0 0-25,12 0-5,10 2-16,5-2-12,-2 2-6,0 0-6,-11 0-32,-5 0-74,1 0-217</inkml:trace>
  <inkml:trace contextRef="#ctx0" brushRef="#br0" timeOffset="74">21675 11287 224,'-5'-5'157,"2"3"-80,3 0 6,0-1-40,0 0-24,8-1 12,12-3-14,7 2-15,4 1 7,2 1-4,-3 1-5,-5 2 0,-3 0 3,-8 0-6,0 0 3,-2 0 0,-6 0-3,-2 0 6,-1 0-3,-1 0 0,-2 1-38,0 0-4,0 2-73,0 1-141</inkml:trace>
  <inkml:trace contextRef="#ctx0" brushRef="#br0" timeOffset="75">22226 11009 177,'-10'-8'97,"0"4"-45,3 2 18,7 2-32,0 0 6,0-2 3,0 2-32,0 0 0,11 0-13,8 0 3,1 0 5,5 0-7,-2 0-3,-1 0 0,-2-1 5,-5 0-7,-5-1 2,-2 2 0,-4 0-3,-2 0 4,-2 0-1,0 0 0,0 0 3,0 0-7,0 0-4,0 0-7,-2 3 15,-8 9 4,-5 5-1,0 2-3,-2 1 5,-1 1-6,1 0 1,1 0 0,0-2-2,3-5 3,4-4-1,3-2 0,2-4 4,3-4-6,1 0 2,0 0-6,0 0 6,0 0 0,0 0 5,3 0 8,5 0-9,6-2 1,-3 0-5,2 0 4,1 2-1,1 0-1,1 0-2,2 0 0,0 0 0,-1 6-2,-4 5 2,-1 4-4,-2-1-2,-3 2 4,-4-1 1,-1-1-2,-1-1-2,-1 3 2,0 1 3,0-4-6,0 0 3,0 1 0,0 0 3,-10-3-4,-2-2 4,-1 0-3,-2-1 3,-2-4 0,-1-1-5,-2-3 4,0 0-1,0 0-1,-2 0 2,2-1 1,2-9 5,3 3 1,1-1 8,6 1-13,4 3 3,4-1-4,0 3-6,0-1-17,7 2-74,5 1-131</inkml:trace>
  <inkml:trace contextRef="#ctx0" brushRef="#br0" timeOffset="76">22566 11195 284,'-1'-8'61,"1"4"-13,0-1 4,0 5-5,0 0-14,0 0-28,0 0-1,0 11-4,1 10 2,5 3 5,-3 3 14,1 0-17,-4-1 10,1-2-10,-1-6 0,2-2 1,-1-7-5,1-1 0,-1-1 0,1-5 1,0-2-1,0 0 0,1 0-2,4 0-4,-1 0 3,1-10-2,0-4 3,3-2-19,-2-1 9,0 1 8,2-4-3,2 2 3,-2 0 3,2 0 1,-1 1-1,-1 4 5,1 1-3,-1 5 10,-2 1-11,1 4 11,-2 2-11,0 0 0,0 4-5,-2 14 10,1 5-5,-5 3 6,-1 2-2,0-2 16,0-2-17,0-2-2,0-4 4,0-5-1,0-3-4,0-4 0,0-5 3,0 2-6,0-3 3,0 0 0,0 0 1,0 0 3,0 0-4,0 0 0,0-7-15,0-4 13,0-2-3,0-2-14,3-2 15,6 0-16,1-1 3,0 0-1,0 3-5,-2 2 11,-1 1 4,0 1 8,-1 5 2,-1 0-2,0 3 17,-2 0-3,2 3-11,0 0-2,-1 0-1,1 9 0,-1 7 21,0 4-3,-2 0 8,-1 1-4,3-2-17,-4 0 13,2-6-14,-2-1-4,0-3 7,0-4-6,0-3-2,0 2-3,1-3-32,-1-1-6,0 0-80,3 0-130</inkml:trace>
  <inkml:trace contextRef="#ctx0" brushRef="#br0" timeOffset="77">22965 11355 317,'6'-6'86,"6"-2"-58,3-1 5,3-1-1,2-3-9,0-3-7,2-1-12,-2-1-1,-3 0-3,-2-1 0,0-2 0,-4-1 3,-1 2-5,-1-6 2,-2-1-17,-2 1 7,-2 1-20,-1 1 3,0-1 20,-2 4-1,0 1 8,0-1 0,0 2-1,-6 0 1,-2 4 6,-2 2 1,2 2 6,1 4-10,2 1 2,1 2 4,0 3-6,-1 1 0,1 0-3,-1 0 0,0 0-6,-1 0 4,-1 9 2,0 2 1,-1 0 4,0 3-6,1-1 1,2 1 0,-1 1 0,3 0 2,2 2 6,1 0-3,-2-1 0,2 3-5,0 4 0,0-1 0,0 5 17,0-4-13,0 3 7,0-3-1,0 0-5,0 0-3,0-2-2,0-2 3,0 0 1,0-2-3,0-3-1,0 1 2,0-3 4,0-2-4,0 1-1,0 0 2,0-4 9,0 0-12,0 1 3,0-3-2,0-1 4,0-3-5,0 3 0,0-4 0,0 2-1,2-2 1,6 0 0,6 0 6,0 0-1,5 0-5,-2 0 0,-2-4 0,-2 2-2,-5 2 4,-3 0-2,-1 0 6,-4 0 0,0 0 0,0 0-3,0 0 1,0 0-3,0 0-1,0 0-7,1 0-11,1 0-39,1 0-62,3 0-230</inkml:trace>
  <inkml:trace contextRef="#ctx0" brushRef="#br0" timeOffset="78">23374 10746 222,'-4'-3'76,"1"-1"-34,2 2 14,1 2-19,0-4-6,0 3 6,0 1-19,0 0 8,0 0-22,0 0 11,0 0-1,0 0-14,0 0 14,0 0-11,0 0-2,0 0 1,0 0 2,0 0-4,0 0 2,4 5 2,3 4 2,2 5-6,-3 0 1,4-1-2,2 7 5,2 2-4,-1 4 0,2 1 4,-1 6-7,-1 7 3,-3 3 0,-2 2 6,-3 6 2,-5 2 11,0 0 10,0-1-15,0-2 15,-5-3-9,5-47-9,-27 82-3,6-47-6,-8-2-4,9-20-15,-5-1-69,-8-1-41</inkml:trace>
  <inkml:trace contextRef="#ctx0" brushRef="#br0" timeOffset="79">13236 7050 176,'0'5'143,"0"-3"-68,0-2-6,0 0-31,0 0-13,0 0-12,0 0-13,0 0 17,0 0-17,0 0 9,0 0 1,0 0-3,0 0-5,0-7-2,0 3-8,0 0 4,0 0-5,-5 3 8,-2-3-5,1 4 12,-1-2-7,-2 0 1,3 2-2,-1 0 2,0 0 0,1 0 0,-1 0-6,2 6 9,-2 8-4,3 1 1,-2 4 0,5 2 1,1 4 2,0-3-3,0 4 6,0-1-1,0 2-5,0 0 0,0 0 4,0 2-7,0 0 3,0 4 0,0-3-1,0 3 6,0 0-5,0 2 0,0-2 2,0-5-2,0 4 0,0 0 0,0 1-2,0 0 6,0 1-4,0 2 0,0-1 5,0 1-8,1-2 3,1-1 0,2-1 0,-1 1 3,0-1-3,1-2 0,-1 1 4,0-1-7,0 2 3,1 2 0,-1-3-3,-2 2 7,1 0-4,-2 1 0,2 4 3,0 3-5,-2 1 2,0 2 0,0-2 7,0 1-4,0 1-3,0-2 0,0 0 4,0 1-7,0 1 3,0-1 0,0 1-3,-7-7 4,-2-2-1,-1-4 0,0-8 2,-1-2-3,-3-7 1,3-3 0,-1-4-7,-1-2 12,-1-4-5,2-1 0,2 0-3,0 0-2,2 0 5,1-3 0,3-4-3,1-1 8,2 1-5,1-1 5,0 3-3,0-1 0,0 2-2,0 0 0,1 3-4,8 1 5,1 0-1,3 0 0,3 0 0,-1 0-3,-2 2 3,1 7 0,-1 4-5,-2 0 5,-2 0 0,1 4 0,-4 1 0,0 0-3,-3 0 3,0 1 0,-1 6-5,-2-1 8,0 3-3,0 1 4,0 1 2,0-1-4,0-1-2,0 1 0,0-3 2,0-1 0,0 1-2,0 0 0,-2 1 5,-1-4-6,1 1 1,1-1 0,1-1-1,0 0 4,0-1-3,0 0 8,0 1-6,0 1 8,0-1-7,0 2-2,0-1 9,0 2 6,0 1-9,0-4-6,1 3 6,1 1-8,1-1 1,-1 0 0,-2-1 31,2-3-31,-2 2 2,0 0-2,0-2 5,0 0-6,0 1 1,0 0 0,0 1-3,0-1 5,0-1-2,0 0 0,0 2 4,0-2-5,0-4 1,0-1 0,0 0-2,0 0 3,0 3-1,0-1 0,0 1 5,-2 3-7,0 0 2,0 1 0,1 1 1,1 1 0,0 0-1,0 2 0,0-2 8,0 1 8,0 1-16,0-4 3,0 2-3,3-3 0,-1-1 0,1-2 0,-3-4 5,2 1-6,-1-5 1,1 2 0,0 1-2,0 0 3,-1 4-1,1-2 0,0 5 4,-1-2-4,1-1 0,0 1 2,0-3-3,-1 0 1,1 0 0,1 0 0,-1 1 5,0-2-5,1 3 0,-2-3 0,2 2-3,3-3 3,-3 2 0,1-2 4,0 0 1,2 1-3,-2 1-2,0-2 0,-4-13-3,8 30 3,-2-12 0,-3-5 0,1-3 3,0 1-3,1-1 0,-2 0 0,2-1-3,-2-1 3,3 2 0,-3 0-1,2-1 6,-1-2-6,-1 1 1,0 2 0,2-2-2,-2 0 2,0 1 0,3 1-1,-3-1 6,1-1-6,-1-1 1,0 0 0,-1-1-1,-1 2 1,3-1 0,-2 2 0,1-2 3,-2 3-4,1 0 1,0-3 0,0 2-1,-1-1 1,1-1 0,-1-3 1,2 1 3,-2-1-4,1-2 0,1 1-1,2-1-3,0 0 4,0 2 0,3-2-1,-1 1 6,2 0-5,1 0 0,0-1 0,0-2-4,1 1 4,0-1 0,0 0-1,-1 0 3,-2 0-2,1 0 0,-2 0 1,-3 0-4,0 0 3,-1 0 0,-1 0 0,-2 0 2,0 0-2,0 0 0,0 0 1,0 0-4,0 0 3,0 0-28,0 0-21,0 0-41,0 0-105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15:44.29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11549 3996 76,'4'-9'100,"-3"4"-62,1 1-16,-1-4 4,1 2 1,1 1-19,1 0 0,-3-5-2,2 6-5,-1-2 18,2 2-18,-3 0 0,2 0 5,-3 4-2,0-3-4,0 0 5,0 3-3,0-3 23,0 3-4,0 0 9,0 0 14,0 0-26,0 0 6,0 0-13,0 0-6,0 0 1,0 0-6,0 5 0,0 10 0,0 2 7,0 5-7,-1-1 2,-4 1 4,3 2-4,0 3-2,1-1 0,-1 3 0,-3-4 5,3 4-5,-2-1 0,1 0 5,-1-2-9,-1 1 4,1 4 0,1-4-4,0 0 9,0 0-5,1-2 0,0 1 3,0-4-6,2 3 3,0-1 0,0-2-2,0 3 5,0-3-3,0-1 0,0-1 3,0-3-6,0 1 3,0-4 0,0-3-3,0-3 6,0-4-3,0 0 0,0-4 3,0 0-4,0 0 1,0 0-12,2 0-1,2-8-65,1-2-44,1-4-198</inkml:trace>
  <inkml:trace contextRef="#ctx0" brushRef="#br0" timeOffset="2240.1281">11586 3930 144,'-2'-5'94,"0"5"-23,0-2-1,1 0-20,1 0-1,0-1-12,0 3-23,0-1 9,0 1-17,0 0-2,0 0 0,1-5 2,10 1-6,2 2 0,2 0 1,0-1-2,5 1 1,-1 2 0,4 0-1,-3 0 5,3-1-4,2-3 0,-1 2 0,1 0-2,-2-1 2,-1 0 0,0 3-2,-4 0 5,-1 0-3,1 0 0,3 0 2,-3 0-6,2 0 4,0 0 0,0 0-1,0 0 5,-1 0-4,1 0 0,-2 0 1,2 0-4,2 0 3,-2 0 0,1 0-2,1 0 5,0 0-3,-2-1 0,-3 1 1,-1 0-5,-2-1 4,3 1 0,-3-1-1,3 1 5,-2 0-4,2-2 0,0 2 2,-2 0-7,-3 0 5,1 0 0,-2 0-2,1 0 4,0 0-2,0 0 0,1 0 3,-1 0-6,4 0 3,3 0 0,3 0-3,-1 0 6,3 0-3,0 0 0,-1 0 3,-3 0-7,0 0 4,-2 0 0,-1 4-4,-1-4 6,0 0-2,0 0 0,1 0 2,-4 0-4,4 0 2,0 0 0,0 0-3,1 0 5,0 0-2,1 0 0,-1 0 2,0 0-5,-1 0 3,4 0 0,-1 0-7,1 0 9,3 0-2,1 0 0,-2-1-4,4 0-3,-2 1 7,0 0-6,-1-4 1,-1 4 2,-1 0 3,-1 0-1,-1 0 2,1-1-2,-4 1 1,2 0 0,3 0-4,-1-2 5,1 2-1,0 0 0,0 0 4,-1 0-6,1 0 2,1 0 0,-1 0-2,2 0 3,-1 2-1,1 1 0,-1 0 3,0-2-4,-1 0 1,0 3 0,-2-4-3,-2 4 3,-6-1 0,-3 1 0,1-2 0,-2 0-2,-3 1-5,-2-3 0,1 2 3,0-2-2,-4 0 2,0 0 2,2 0-8,0 0 9,0 0 1,-1 0 0,1 0-2,3 0 3,-3 0-1,0 0 0,-1 0 3,-1 0-5,2 0 2,-2 0 0,0 3 3,0-3 0,0 0 6,0 0 10,0 0-17,0 0 8,0 0-10,0 3 2,0 0-1,0 3 1,0 4-2,0 1 5,0 4 0,0 3-3,0 1-2,0-1 1,0 2 5,0 1-4,0-3-2,0 1 0,0-3 7,0 2-7,0-5 0,0 1 1,0 3-1,0-3 0,0 0 0,0-1 0,0 2 5,0 1-5,0-1 0,0-2 1,0 3-2,0 0 1,0 0 0,0-1 0,0 1 6,0-3-6,0 0 0,0 1 0,0-2-2,0 0 2,0 0 0,1-1 0,-1 0 5,0 0-6,2 1 1,-2-2 0,0 3-2,0-2 2,0-2 0,0 1-1,0-3 6,0 4-5,0-1 0,1 1 1,-1 1-5,3 0 4,-3 2 0,1-1 0,-1 1 5,0-1-5,0-1 4,0 0 0,0-2 8,0-1-12,0-1 0,0-1 2,0-5 4,0 0-6,0-2 0,0 0-9,0 0 0,0 0-42,-1 0-118</inkml:trace>
  <inkml:trace contextRef="#ctx0" brushRef="#br0" timeOffset="4875.2788">11566 4690 168,'0'0'41,"0"0"8,0 0-14,0 0 3,0 0 8,0 0-25,0 0 8,0 0-12,0 0-10,0 0 8,0 0-13,0 0-2,0 0 0,0 0 3,0 0-3,0 0 0,0 0-7,0 0 2,0 2 1,0-2 4,0 0-6,0 0 9,0 0-3,0 0 0,0 0 4,0 0-7,0 1 3,0 2 0,0-1 4,0 1 2,6 0-2,4 0 7,2 0-10,2-1 15,-1-1-15,2 1 4,2-1 3,1-1-3,0 0-5,1 0 0,-1 0 3,2 2-6,-2-2 3,2 0 0,1 0 0,2 0 3,-1 0-3,-1 0 0,3 0 3,-3 0-5,2 0 2,-4 0 0,0 0-2,1 0 4,-3 0-2,-1 0 0,-1 0 2,1 0-4,0 1 2,-2 1 0,1-1-2,2 1 4,-3-1-2,1 1 0,1 1 4,-2-2-7,3 1 3,-2-1 0,1-1-3,0 2 6,1-1-3,-1 1 0,1-1 2,-2 1-4,2 0 2,-1 2 0,1-4-2,-3 2 4,-1-2-2,4 0 0,-2 0 3,-1 0-5,-1 0 2,3 0 0,-2 0-3,2 0 5,0 0-2,-1 0 0,-1 0 2,3 0-2,0 0 0,-2 0 0,4 0-4,-3 0 5,1 2-1,-4 1 0,0-3 4,3 0-7,-6 0 3,2 0 0,1 2-2,0-2 3,3 0-1,-2 0 0,1 0 2,1 0-4,-2 0 2,2 0 0,-3 0-2,-1 0 3,1 0-1,0 0 0,1 0 4,1 0-6,-1 0 2,3 0 0,1 0-3,-4 0 5,1 0-2,-1 0 0,-1 0 2,-1 0-3,-2 0 1,3 0 0,0 0-3,4-2 4,-3 1-1,1-1 0,1 0 3,0 0-5,-1 0 2,-1 2 0,2-2-2,-3 1 2,-3 1 0,2 0 0,-2 0 3,1 0-4,-1 0 1,2-1 0,0-1-1,-1-1 1,5 2 0,-1-1 0,3 1 3,0-1-4,1 1 1,-1-1 0,-1 2-1,0 0 1,-4 0 0,1 0 0,-3 0 3,0 0-4,-4 0 1,2 0 0,-1 0-3,-1 0 4,1 0-1,2 0 0,0 0 3,2 0-3,3 2 0,0-1 0,0-1-1,-1 0 4,-3 2-3,3-2 0,-4 1 5,-2-1-5,1 0 0,-3 2 0,3-1-2,-5-1 2,2 0 0,-3 0-1,0 0 5,1 0-4,0 0 0,2 0 1,0 0 3,1 0-4,1 0 0,1 0 0,-1 0 6,0 0-6,-1 0 0,-1 0 0,0 0-4,0 0 4,-2 2 0,1-2-1,0 0 4,0 0-3,-2 0 0,1 0 3,-1 0-7,-2 0 4,1 0 0,-2 0-2,0 0 6,2 0-4,0 1 2,-1-1 1,-1 0 6,2 0-9,-1 0 2,-1 0 5,0 0-2,0 0-5,2 0 0,0 0 5,-2 0-7,0 0 2,0 0 0,2 0 1,-2 2 4,0-2-5,0 0 0,0 0 4,1 0-4,-1 0 0,0 0-4,0-2-4,0-4-89,-7-1-300</inkml:trace>
  <inkml:trace contextRef="#ctx0" brushRef="#br0" timeOffset="13988.8001">443 9560 205,'-4'-4'68,"1"-1"-24,3 2 2,0 0-33,0 0 10,0-1 16,0 2-27,0 1 22,0 0-9,-2-1-12,1 0 14,-1 2-19,1 0-1,1 0 1,0 0-1,0 0-6,0 0-1,0 0 0,0 0-3,0 0 3,0 0 0,0 0 0,0 0 2,0 0-3,0 6 1,0 3 0,1 3-2,5 3 3,3 1-1,-1 0 0,3-1 5,-1 1-5,1-1 0,-1-1 0,0 0-1,5-1 1,0 0 0,-1 0-1,-1-4 5,4 1-6,-1-2 2,-2-1 0,0 1-2,2-4 2,1 2 0,-1-3-1,0 0 5,-2-3-4,1 0 0,-1 0 1,2 0-3,-2 0 2,-2 0 0,0-9 0,1 0-2,-5-1 0,-1-1-2,0-1-11,-4-1 14,-2-1-10,-1 1 6,0-2 3,0 3-17,0 0 16,0 1-2,0 1 2,-6 2-3,-4 0 3,0 3 3,-2 0-6,-1 2 6,-1 2 0,1-1 0,1 2 2,-3 0 7,4 0-8,-2 0-1,2 0 6,1 3-2,2 6-4,-1 0 0,2 2 2,3 0-2,-3 0 0,5 0 0,2-1 1,0-1 2,0 0-3,0 3 0,0-3 6,0 2-9,0 0 3,0-1 0,0 0-1,0 1 4,2-1-3,-1 1 0,1 0 3,2-4-5,-3 1 2,1 2 0,1 0-1,-1-1 5,1-1-4,1 2 0,-1 0 3,2 0-6,-3 1 3,1 1 0,-1-2-2,0 1 6,-1 1-4,-1-3 0,0 3 4,0-2-6,0 1 2,0 0 0,0-2-1,0 0 5,0-2-4,-1 1 0,-6-3 2,-3 3-3,1-2 1,-4-3 0,1 0 1,-3 1 3,1-4-4,-5 0 0,-5 0 5,6 0-8,-3 0 3,-1 0 0,-2 0-1,9-4 4,0 0-3,1-1 3,4 2 2,0 0 3,2 2-4,0-4-3,1 2 10,2 0-11,0 0 13,2 0 0,1 2-13,1-1 16,1 2-7,-2-1-5,0-2 14,2 3-16,0 0 6,0-2-2,0 2-1,0 0-2,0 0-3,0-2-1,0 2-5,0 0-16,0 0-15,0 0-3,0 0-80,0 0-163</inkml:trace>
  <inkml:trace contextRef="#ctx0" brushRef="#br0" timeOffset="16148.9237">742 9995 156,'-2'-2'73,"2"2"-17,0 0-14,0 0 0,0 0-9,0 0-4,0 0-1,0 0-22,0-1 14,0 1-5,0 0-14,0 0 17,0 0-14,0 0 1,0 0-3,0 3 0,0 9-2,0 3 0,0 1 5,0 4 2,0-2-6,4 0 0,-1-3 8,0-1-3,-1-4-6,0-2 0,-1-2 2,1-3-3,-1 0 1,-1 0 0,2-3-3,-2 1-7,0-1-13,0 3-25,0-3-27,0 0-18,0 0-39</inkml:trace>
  <inkml:trace contextRef="#ctx0" brushRef="#br0" timeOffset="16471.9421">752 10016 231,'-2'0'86,"2"0"-23,0 0-18,0 0-20,0 0-19,0 0 3,0-1 6,7 1-12,5-2 6,3 2-2,-2-1-5,-1 1 6,0 0-5,-1 0-3,-2 0 0,-3 0 1,-1 0-5,0 0-3,-1 0-26,-4 1-18,0 2-49,0 0-55</inkml:trace>
  <inkml:trace contextRef="#ctx0" brushRef="#br0" timeOffset="16606.9499">752 10016 99</inkml:trace>
  <inkml:trace contextRef="#ctx0" brushRef="#br0" timeOffset="16787.9602">752 10016 99,'12'80'83,"-21"-79"-36,8-1 10,1 0-16,0 0-20,0 0 8,0 0-1,0 0-13,1 0 13,13 0-14,-1 0-9,2 0 4,-2 0-7,-1 0-2,-2 0 0,0 0-2,-1 0-8,-3 0-19,-1 0-31,-3 0-4,-2 0-53,0 0-51</inkml:trace>
  <inkml:trace contextRef="#ctx0" brushRef="#br0" timeOffset="17026.9739">776 10205 167,'-6'5'104,"5"-4"-32,1-1-19,0 0-9,7-1-15,6-6 12,0 1-13,0-2-23,0 5-2,-6 3-2,2 0 3,-2 0-5,1 0 1,-1 0-12,1 0-12,-5 0-37,-1 0-39,3 0-73</inkml:trace>
  <inkml:trace contextRef="#ctx0" brushRef="#br0" timeOffset="17481.9999">1001 9979 185,'0'-10'77,"0"4"-20,0 0-25,0-1-7,0 4-15,0-2 18,0 5 6,0 0-15,0 0 6,0 0-22,0 0 1,0 2-1,0 10 4,0 8-7,-1 4 4,-6 4-2,0 1 9,-3 1-11,0-1 2,2-1 2,-2-3 1,0-2-4,3-4-1,4-2 4,-1-5-5,2-5 1,1 1 0,1-5-3,0-1 2,0-2-8,0 0-26,0 0-48,0 0-26,0 0-20</inkml:trace>
  <inkml:trace contextRef="#ctx0" brushRef="#br0" timeOffset="18174.0394">1111 10015 168,'0'-5'117,"2"2"-61,-2 3-1,0 0-19,0 0-2,0 0-10,0 10-9,-5 7 8,-2 2-10,-1 3 10,2-1-8,0-1-11,3-5 3,1 1-5,1-3-2,1-2 0,0-4 3,0 1-6,0-2 3,0-1-8,0-2 6,0 0-9,0-1 4,0-2-4,0 0-22,0 0 5,0 0-12,0 0-16,0-8 23,0-3-15,1-1 5,1-2 2,1-2 19,-1 1 14,2-2-5,-3 2 13,2 0 5,0 5 0,0 1 13,-2-1 15,1 5-10,-1 1 12,2 0-2,-3 2-3,3 1 1,0 1-18,0 0 0,4 0 1,1 1-12,0 10 8,2 6-3,-1 1 2,1 3 24,-2 1-21,1-1-4,-3-1-4,1-2 1,-1-4-5,0-3 0,-3-4 0,1-3-5,-1 1 2,-2-4-28,-1-1-10,0 0-40,0 0-16,0 0-41</inkml:trace>
  <inkml:trace contextRef="#ctx0" brushRef="#br0" timeOffset="18376.0511">1071 10187 267,'-5'-1'93,"2"0"-3,3-4-28,0 2-31,8 0-25,8 2 11,0-1-17,2 2 4,0 0-11,-4 0 7,-7 0-40,-2 0-79,0 5-209</inkml:trace>
  <inkml:trace contextRef="#ctx0" brushRef="#br0" timeOffset="19073.0909">1396 9928 203,'-2'0'156,"0"0"-82,2 0-3,0 0-25,0 0-32,16-2 1,7-2 0,5-3-14,4 0 8,-1 3-9,-3 0 3,-4 2-5,-5 0 3,-4 2-1,-4 0 0,-2-2-3,-2 2-3,-4 0-19,-1 0-31,-2 0-31,0 0-84,0 0-87</inkml:trace>
  <inkml:trace contextRef="#ctx0" brushRef="#br0" timeOffset="19393.1091">1427 10040 146,'-9'6'214,"2"-1"-170,7-5 19,0 0 3,0 0-51,11 0 8,6 0 4,5-2-17,1-3 9,-1-1-6,0 2-6,-6 3 9,0 1-16,-5 0 0,1 0 0,-4 0-2,3 0 1,-1 0-26,3 0-14,-5 0-2,0 0-105,4 0-191</inkml:trace>
  <inkml:trace contextRef="#ctx0" brushRef="#br0" timeOffset="20184.1544">2158 9780 244,'-5'-3'91,"-2"-2"-49,5-1 15,-1-1-41,0 1 2,-2-2 7,-1 2-23,-1-1 21,-2 1-18,-1 1-3,-2 1 1,-1-1 3,-2 5-6,-2-1 1,3 1 3,-3 0 0,-4 0-4,3 0 0,1 0 5,2 0-2,0 3 3,1 4-4,-4 0 4,2 3-1,1 0-5,0 3 0,3-2 5,1 3-2,4 1-3,1-1 0,3 0 6,2 1-7,1 2 1,0-2 0,0-1-1,0 1 4,1 0-3,11-2 3,5 0 3,3-2-1,3 3-5,2-3 0,1 0-2,0-1 6,-3 0-4,-1-3 0,0 0 8,-2-5-9,2-2 1,-2 0 0,1 0-3,-2-1 5,-1-12-2,1-2 0,-4-1-5,-2-2 3,-4-4-1,-3 0-4,-4 2 4,-2-3 2,0 3 1,0 0 1,-8 0 7,-6 3-5,-1 3 4,-2 0-5,1 2 15,-3 0-13,1 3 3,0 0-6,2 3 6,1 3-9,0-1 2,3 4-11,2 0-4,7 0-30,-2 4-58,2 4-145</inkml:trace>
  <inkml:trace contextRef="#ctx0" brushRef="#br0" timeOffset="23216.3279">2571 9860 140,'-2'0'71,"2"0"-7,-1 0-18,1 0 1,0 0 1,-2 0-2,2 0 2,-2 0-24,0 0-1,1 0 7,-2 0-22,1 0 12,2 0-4,0 0-13,0-1 13,0-1-16,0-2 0,6 1-1,10-3 7,2 2-6,2-1 0,2 5 2,1-4-6,1 2 4,-2 1 0,-3 1-1,0 0 5,-2 0-4,-6 0 0,1 0 2,-3 0-5,-5 0 3,-1 0 0,0-2-2,-2 2-4,-1 0-14,2 0-11,-2 0-31,0 0-45,0 0-94</inkml:trace>
  <inkml:trace contextRef="#ctx0" brushRef="#br0" timeOffset="23814.3621">2649 9888 142,'-1'0'64,"-2"2"-9,3-2 11,-2 0-16,2 0 19,0 0-14,0 0-30,0 0 4,0 0-21,0 0 3,0 0 4,-1 0-14,1 0 13,0 0-11,0 0-2,0 0 15,0 0-15,0 1 8,0-1 2,0 0-7,0 0-3,0 0-1,13 0 0,5 0 7,2 0-4,1-3-3,0 0 0,-1 2 3,0 1-4,-1 0 1,-3-2 0,1 2-2,-4 0 3,-3 0-1,0 0 0,-7 0 4,1 0-6,-2 0 2,-2 0 0,0 0-7,0 0 4,0 0-18,0 0-2,0 0-31,0 0-41,0-1-138</inkml:trace>
  <inkml:trace contextRef="#ctx0" brushRef="#br0" timeOffset="24284.389">2830 9757 91,'0'-1'198,"-2"-1"-130,2 2-21,0 0 8,-1 0-26,1 0 6,-2 0 0,1 0-25,1 0 10,-3 0-7,2 0-12,1 0 19,0 0-17,0 0 1,0 0-4,4 0 1,12 0-1,4 0 0,2 0 4,0 0-6,-2 5 2,-2-1 0,-1 2-2,-6 2 5,-1 1-4,-3 2 1,-2-2-1,-3 1-5,-2 0 6,0 4 0,0-2-2,-7 3 7,-8 0-5,-1-1 0,-3-2-8,0-3 7,3-2-23,1-2-10,7-5-6,2 0-82,0 0-73</inkml:trace>
  <inkml:trace contextRef="#ctx0" brushRef="#br0" timeOffset="24864.4222">2691 9768 113,'-3'-6'74,"0"1"-33,1 2 16,-1 2-15,1 1-4,0 0 9,-1 0-32,-2 0-2,-2 0-13,1 3 0,-4 6 2,-4 4 0,-1 2-2,-4 2 0,0-1 5,0 0-6,1-1 1,3-5 0,5-1-1,3-6 5,5-1 3,2-1 28,0 2-21,0 0 8,9 3 4,4 2-3,4 1 6,-1 2-21,-2-3 2,0 1-3,-3 1-3,2-2 0,-1 1-4,1-1-6,4-2 0,-8-3-44,-1-2-79,2-1-219</inkml:trace>
  <inkml:trace contextRef="#ctx0" brushRef="#br0" timeOffset="26392.5095">3364 9534 129,'-4'0'120,"2"0"-54,1 0-9,-1 0-9,2 0-23,0 0-14,0 0 5,0 0-11,0 4-1,0 3 7,0 4-8,0 1 12,0 1 4,0 3-19,0 0 11,0-1-11,7 2 0,-1-3 2,4 0 2,2-2-1,2-2-3,-1-1 6,2-2-3,-2 1-3,1-4 0,1 1 3,-2 1 0,2-1-2,2-2-1,0 0 3,-1 0-6,1-3 3,-2 0 0,-1 0-3,-1 0 5,-1 0-2,-2-4 0,-2-5 6,-2-2-8,1 1 2,-2-2-2,0 0-3,-3 0-4,-2 0-2,0 0 6,0 1-3,0 0 6,0 1 2,-7 0 0,-1 2-1,0 1 4,-2-2-3,-2 5 2,0 0 5,1 1-8,-1 0 1,-2 3 0,3 0 0,-1 0 1,2 0-1,1 0 0,-1 0 2,4 5-3,-1 2 1,4 1 0,0-3-1,0 3 3,3 0-2,0 2 2,0 4 4,0-1-6,0 5 0,0 0 0,0 0-1,4-1 2,-1-2-1,3 0 0,-3-3 5,2 0-6,-1-3 1,-3 2 0,1-2-2,-2 1 4,1 0-2,-1 1 0,0 2 8,0 1-8,0 0 0,2-1 2,-2 1-2,0 3 0,0-6 0,0 2 0,0-2 2,0 3-2,-6-1 0,-3-4 1,-3 5-2,1-4 1,-3-2 0,2-2 2,1-6 4,-1 0-6,0 0 2,2 0-1,0 0 23,2-6-15,0 0 7,-1-3 6,4 2-21,0 0 10,0 2-8,2 0 1,1 1 3,2 4-7,0-2 0,0 1-2,0-3-15,0 2-13,0 0-21,3-1-49,4 1-83</inkml:trace>
  <inkml:trace contextRef="#ctx0" brushRef="#br0" timeOffset="33865.937">3773 9873 101,'-2'-3'163,"1"2"-104,-1-2 5,2 1-10,-2 1-28,2 1 11,0 0-18,0 0-3,0 0 13,-1 0-21,-1 0 14,-1 0-3,-1 0-12,1 0 9,1 0-16,-3 0 1,-1 3-2,-1 9 6,-2 3-5,3 5 0,-4 2 6,1 3-8,2-1 2,0 1 0,1-5-4,2-3 6,-2-3-2,5-7 0,-1-1-7,2-6 5,0 0-9,0 0-8,0 0 13,0 0-25,0 0 1,0 0 2,5 0-21,3-10 12,-1 0-19,-1-5-29,-2 8-3,1-4-5</inkml:trace>
  <inkml:trace contextRef="#ctx0" brushRef="#br0" timeOffset="34167.9543">3734 9926 67,'6'-13'72,"-5"5"-15,-1 7 18,0-1-23,0 2-7,2 0-12,3 0-18,0 0 2,0 0-16,3 0 4,1 0 7,-2 0-11,3 0 11,-3 6 0,2 4-5,-1 2 16,1 2-21,0 1 1,-3 1-1,1-2 4,-1 0-6,-1-2 0,0-2 0,-1-1-3,-3-1 3,1-2 0,0-1 0,-1-1-12,1-1-6,-2 0-36,0-3-31,0 0-46,0 0-63</inkml:trace>
  <inkml:trace contextRef="#ctx0" brushRef="#br0" timeOffset="34465.9713">3721 10038 176,'-3'0'50,"1"0"-3,2 0 6,0 0-10,0 0 0,4 0-11,7 0 9,-1 0-21,3 0-8,-1 0-8,2 0 1,-1 0-5,0 0 0,2-1-31,-6 0-21,-2 1-63,1-3-109</inkml:trace>
  <inkml:trace contextRef="#ctx0" brushRef="#br0" timeOffset="34818.9914">3957 9950 180,'-3'-1'113,"1"-2"-64,0 1-2,2 0 3,0 2-37,0 0 4,0 0-17,0 7 4,0 10-4,0 0 4,0 3 1,0-1 15,0-4-18,2-4 6,0-1-7,1-4 4,-3 0-7,1-1 2,1-4-6,-2 2 3,2-1-35,0-2-26,-1 0-9,-1 0-4,2 0 13,-2 0 5,0 0-31</inkml:trace>
  <inkml:trace contextRef="#ctx0" brushRef="#br0" timeOffset="35473.0289">3967 10040 23,'-7'-9'56,"2"0"-8,2 2-5,-1-4 2,1 2-3,2 1-21,-1 1 0,1 0 8,1 2-15,0 3 8,0-1-11,0-1-2,0 4-5,0-3-1,0 0-4,4-1 1,5 1-4,-1-1 3,-2 3-10,3 1 2,0 0 7,-5 0-10,2 0 12,-2 0-8,-2 5-2,-2 2 9,0 2-1,0 2 2,0-1 4,0-1 0,0-1-2,-5 2-1,-2-3 1,3 0 5,-2-3-6,1 1 1,2-4 2,1-1-1,2 2 3,0-2 6,0 0-2,0 0 11,0 0-8,0 0 2,4 0-10,4 0-1,2 0-4,-2 0 0,1 1 2,-1 2-6,-1 1 4,0 1 0,-3-1-3,2 1 1,-3 0 0,1 2-4,-3-1-4,-1 3 5,0-1 5,0-1 0,0 0-3,0 0 5,0-1-2,0-2 0,-7-1 4,-1 1 2,-1 0-4,1-3 5,-2-1 14,0 0-7,2 0 19,-2 0-18,1 0-12,3 0 16,0 0-19,5 0 2,-1 0-4,2-5-1,0 1-23,0 0-57,0-3-86</inkml:trace>
  <inkml:trace contextRef="#ctx0" brushRef="#br0" timeOffset="35973.0575">4301 9848 116,'-4'-2'196,"2"2"-126,0 0 14,0 0-17,2 0-53,0-2 13,0 1-16,4 0-9,15-2 1,5-1 2,4-2 2,3 3-2,-1 0 2,-5 3-7,-4-1 0,-2 1 0,-6 0-6,-6 0 6,-1 0-6,-2 0 3,-4 0-29,0 0-7,0 0-68,0 0-82</inkml:trace>
  <inkml:trace contextRef="#ctx0" brushRef="#br0" timeOffset="36266.0743">4375 9765 206,'-9'-4'56,"5"-1"-27,4 3 19,0 2-31,0 0 3,0 0 0,0 3-11,0 12 26,4 2-22,2 0 12,-3 3 6,0-2-29,1-1 15,-3-3-17,3-2 7,-3-2-10,3-1 3,2-2-18,-2-3-22,1-1-76,3-1-88</inkml:trace>
  <inkml:trace contextRef="#ctx0" brushRef="#br0" timeOffset="37173.1262">4793 9534 80,'0'-5'239,"0"3"-189,0 0 8,0 2-20,0 0-34,0 0 9,0 5-11,5 7-2,2 3 20,0 5-16,0 0 5,3-4 4,0 5-11,4-3 6,3 0-6,1-1 1,4-5 7,0 0-10,3-4 0,-4-4 1,-2-3 5,-1-1-10,-3 0 4,0 0 0,-3-3-2,-2-7 2,0-4 0,-3-1 0,0 0-22,-6-2 16,-1 2-9,0 1 3,0 1 7,0 2 5,-3-2 0,-9 4 9,0 2-7,-1 1 11,-2 4-3,-2 2-10,1 0 10,-1 0-9,2 2-1,0 11 1,1 4 5,6 1-6,2 0 0,2 2 4,2-1-4,2-1 0,0-1 0,0-2 0,9 0 5,2-2-6,3-2 1,-1 1 0,1-2 0,-3 3 0,1-2 0,-2 2-1,-1-2 3,-3 2-4,-1-2 2,-3 3-6,-2-5 0,0 2 6,0-1 0,0-2-1,-10-1 7,-7-3-6,0 1 0,-1-1 2,-2-4 9,2 0-9,1 0 2,2 0 3,2 0-1,4 0-6,2-4 0,6-1-10,1 0 3,0 2-73,0-2-165</inkml:trace>
  <inkml:trace contextRef="#ctx0" brushRef="#br0" timeOffset="38489.2014">5188 9822 191,'0'-3'123,"0"3"-71,0 0-13,0 0-37,0 7 4,0 9 21,3 3-4,0 4 6,1-1 7,0 1-33,-1-3 5,1-3-6,-2-1 2,-1-5-1,1-1-3,-2-6 0,2-2 0,-2-2 0,2 0 0,-2 0-18,1 0-34,-1-11-12,0-3-50,0-2 60,0-1-2,0-1 33,0 3 18,0 2 5,-1 2 4,-5 2 26,2 0 2,-2 2 5,3 1-7,2 2-14,-2-2 15,3 1 3,0 0-3,0 2-9,0-2-9,0-4-12,6 3-1,2 2 3,2 0-3,-2 1 0,5 0-4,-4 3 0,3 0-9,-4-2 1,1 2 5,-2 0-17,-3 0 19,-2 2 2,-2 10 3,0-2 0,0 2 0,0 0 0,0-1 1,-6 1-1,-4-3 0,-1 0 0,1 0 2,2-3-2,2-1 0,0-3 0,2-2 10,1 3-9,2-3 8,1 0 15,0 0-15,0 0 5,0 0-10,0 0 0,1 0 14,9 0-15,0 0-3,2 0 0,-2 0 1,0 0-2,-1 0 1,-1 0 0,1 0-1,-3 2 5,2 6-4,-3 1 0,2 0-9,-1-1 7,-3 1-8,0 2 4,-3-1 2,0-1 3,0 4 1,0-4 9,0 3-6,0-3 17,-9-3-13,1 1-5,1-3 8,-1 0-10,2-3 4,-3 1 5,2-1-8,1-1 21,-2 0-16,1 0-5,2 0 4,-1 0-5,5 0-3,1-1-29,0-4-74,0 1-43,0-1-40</inkml:trace>
  <inkml:trace contextRef="#ctx0" brushRef="#br0" timeOffset="38911.2255">5497 9881 227,'0'-9'43,"0"0"-4,0-1-17,-4 3-21,-4 0 11,-2 3 1,0 2-11,-2-2 7,0 4-2,1 0 0,-1 0 4,2 0-8,1 11 17,3 2-3,1 3-16,3 2 10,2 1-3,0 4 12,0-1 16,0 1-16,4-4 12,9-2-10,0-5-15,4-1 8,0-7-15,4-4 0,1 0-1,-10 0-22,2 0-33,-3-8-127</inkml:trace>
  <inkml:trace contextRef="#ctx0" brushRef="#br0" timeOffset="39471.2576">5868 9782 282,'-7'0'76,"1"0"-28,6-2 12,0 0-7,0-1-24,8 0-19,15 0 11,5-3-8,6 2 4,1-1-3,0 2-10,-4 0 7,-5 2-5,-2-1-4,-8 1 4,-3 1-3,-3-2-3,-3 1 0,-3 1 0,-3 0-4,1 0-7,0 0-14,-2-2 8,0 1-32,0-2-38,0 0-93</inkml:trace>
  <inkml:trace contextRef="#ctx0" brushRef="#br0" timeOffset="39755.2738">6021 9657 290,'-16'-11'63,"3"0"-22,9 5 10,2 1-36,1 3 21,-1 2-9,2 0-25,0 0 5,0 12-6,0 8-1,0 5 25,0 2-15,0 1 10,3-5-7,3 2-11,-1-6 10,-2-4-11,1 0-1,2-4 0,-1-1-4,4-2-5,-6-7-27,4 1-68,1-2-142</inkml:trace>
  <inkml:trace contextRef="#ctx0" brushRef="#br0" timeOffset="40666.326">6473 9490 3,'-3'-6'315,"0"1"-259,-1 4 10,1 1-7,1 0-42,2 0 6,0 7-18,0 9 2,0 4 21,0 0-23,0 2 9,9-1-7,5-1-7,5-2 11,3-1-8,1-4-2,2-1 8,-1-4-6,1-2-2,-4-5-1,-1-1 3,-1 0-8,-4 0 5,-1-4-9,0-10 8,-3-1-11,-5-3 9,-2 0 1,-4 0-15,0 1 17,0 4-6,-7 1 3,-8 1-3,-5 4 8,0 5-2,-1 1 0,1 1 8,3 0-8,4 1 0,3 13 0,4 1 3,2 5-1,4-1-2,0 2 2,0 1 7,5-4-10,7 2 1,0-4 0,-1 1-2,1 2 5,-2-3-3,-3 2 0,-1-3 4,-1 2-5,-1-2 1,-3-1 0,-1-3-4,0 0 6,0-4-2,-1 1 0,-13 1 5,0-3-6,-3-2 1,0-2 0,0 1 7,0-3-6,4 0 2,3 0-3,1 0 4,5-2-9,4-7 0,0 2-20,0 1-14,0 2-93,6-2-117</inkml:trace>
  <inkml:trace contextRef="#ctx0" brushRef="#br0" timeOffset="41669.3834">6930 9829 227,'1'-1'84,"-1"-1"-50,0-5 11,0 0-24,0-3-6,0 1 9,-1 2-23,-10 1 1,0 1-2,-1 2 3,-1 3-3,-1 0 7,2 0 7,1 0 0,2 6-10,3 8 1,4 3-5,2 2 5,0-1 1,0 3-3,2 0-2,10-3 9,1-2-6,2-1 3,0-2-3,1-6 2,3-2-5,-2-5-1,1 0 0,-1 0-2,-2-12-6,-3-6 1,0 1-8,-6-2-12,-2 5 23,-3 1 3,-1 3 1,0 3 24,0 3-3,0 2-1,0 2 5,0 0-19,0 0-2,0 0-4,0 9-3,2 8 2,1 4 2,2-1 5,-1-3-3,-3 0 4,2-5-6,0-3-1,-2-6 0,-1-1-5,2-1 2,-2-1 1,0 0 2,0 0-16,0-11 3,0-2-1,0-2 14,0-2-2,-3 1 5,-1 1-3,4-2 3,0 4 2,0 0 3,0 4-2,0 3-5,0 3 13,11 3-11,3 0-2,3 0 0,-2 0 6,0 0-11,-2 0 4,-1 9 0,-1 0-2,-2 6 2,-1-1 0,-1 3-2,-4 1 3,-1-2-2,-2 1 1,0-1 0,0-2-5,-7-1 8,-8-4-3,-2 1 0,1-3 6,-1-1-6,4-3 0,1-2-1,5 4-6,2-5 2,5 0-9,0 0-18,0 0-106,0-1-184</inkml:trace>
  <inkml:trace contextRef="#ctx0" brushRef="#br0" timeOffset="42171.4121">7513 9751 12,'-8'0'335,"1"0"-232,7 0-31,0 0-28,0 0-18,12 0-20,11 0 23,7 0-18,7 0-2,0 0-5,-1 0 0,-2 0-4,-7 0 0,-6 0 2,-4 0-8,-7 0 6,-3 0-6,-6 0 4,-1 0-21,0-4 8,0-1-14,0-1-115,0-2-94</inkml:trace>
  <inkml:trace contextRef="#ctx0" brushRef="#br0" timeOffset="42412.4258">7692 9648 198,'-10'-3'165,"3"-1"-116,7 4 16,0 0-27,0 0-33,0 5 3,2 16-4,4 7 5,1 5 14,-2 4-20,-1-1 11,-3-2-14,1-8 2,-2-3-1,2-5-1,1-5-2,-1-10-21,1 1-87,2-4-119</inkml:trace>
  <inkml:trace contextRef="#ctx0" brushRef="#br0" timeOffset="43562.4915">8073 9535 135,'-3'-3'205,"-1"0"-119,3 3-50,1 0-7,0 0-29,0 0 4,0 0-4,0 10 0,0 5 9,3 1 8,4 2-16,3-1 16,2 2-9,2-2-5,5-2 15,1-2-12,4-1 2,0-2 4,0-2-6,1-4-2,0-1 2,-2-1-4,-3-2 10,2 0-12,-3 0 0,-5 0 1,2-9 3,-4-3-4,-5 0 0,0-4-8,-4 3 7,-3-1-7,0-1 3,0 3 1,0 2-10,-13 1 13,-1 3 1,-5 0-2,-1 3 2,0 3 1,-1 0 0,7 0 3,1 0-2,2 0-2,4 9 0,3 3 5,2 4-6,2 2 1,0 1 0,0 0-3,0-1 5,10 0-2,4 1 0,-3 0 5,2-1-7,1 0 2,-3-3 0,-1-2-1,-3 1 1,-2-4 0,-3-1 0,-2-4-2,0 3-1,0-3 3,-10 1 0,-5-2-2,-6-1 4,2-2-2,0-1 1,4 0 5,6 0-4,0 0 0,5 0-1,3 0-1,1 0 0,0 0-9,0 0-15,14 0-50,0 0 37,-2-1-57,0-1-43,-2-1-27</inkml:trace>
  <inkml:trace contextRef="#ctx0" brushRef="#br0" timeOffset="44191.5275">8415 9782 182,'0'-7'135,"3"4"-51,-3 0-11,0 2-19,0 1-24,1 0-27,1 0 2,1 10-5,1 4 0,2 6 6,0-1-5,-2 0 3,2-3 1,-2-4 1,1-5-6,-1-1 0,-3-1 2,1-3-5,-1-2 4,-1 0-1,0 0 0,0 0 1,0 0-3,0 0-8,0-1-15,0-6 10,0-2-20,0-2-9,0 0 31,-3 0 8,-2 0 5,-1-3 2,-1 3-1,2 0 21,0 1-3,5 1-2,-2 2 14,2 0-25,0 2 15,0-1-15,9 3-2,2 0 0,2 3-4,-1 0 0,2 0-3,-2 0 1,-1 6 2,-1 6 0,0 1-1,-2 0-3,-1 1 4,-2-3 0,-5 4-4,0 0 1,0-1 3,0 1 0,-15-3 3,-5 1-1,0-4-2,-2-7 0,4 3 6,3-5 0,3 0-5,7 0-1,4 0 6,1 0-13,0-7 5,0 2-20,12-1 7,4-2-33,-6 5-18,0 0-26,0-1-59</inkml:trace>
  <inkml:trace contextRef="#ctx0" brushRef="#br0" timeOffset="44482.5443">8645 9777 272,'0'-9'85,"0"4"-6,0 5-12,0 0-44,0 0-15,2 11-3,2 10-5,5 4 19,-2 3-16,-1-1 8,-1-5-11,-2-1 0,1-4 2,-2-5-1,-2-2-1,0-5 0,1-1 4,-1-2-5,0-2 1,0 0-14,2 0-3,0 0-42,-1-5-58,3-2-77</inkml:trace>
  <inkml:trace contextRef="#ctx0" brushRef="#br0" timeOffset="44764.5603">8678 9804 165,'-8'-5'148,"3"-1"-98,5 4 13,0-1-22,0 0-39,10 0 11,7-1-11,0 1-2,-3 2 5,1 1 1,-1 0-8,-4 0 2,-4 0 0,3 0-5,-2 0 5,-1 0-12,-1 3-14,-1-2-55,-3 1-18,-1 0-110</inkml:trace>
  <inkml:trace contextRef="#ctx0" brushRef="#br0" timeOffset="44999.5738">8712 9855 185,'0'4'89,"0"-3"-40,0-1 7,0 0-15,1 0-6,11 0-13,-4 0-20,3 0 1,-1 0-3,0 0 0,-2 0 0,2 0-37,-3 3-10,-6-2-30,1 1-23,0-1-27</inkml:trace>
  <inkml:trace contextRef="#ctx0" brushRef="#br0" timeOffset="45184.5844">8712 9855 210</inkml:trace>
  <inkml:trace contextRef="#ctx0" brushRef="#br0" timeOffset="45379.5955">8712 9855 210,'-3'105'79,"3"-102"-23,1 0-5,15-3 3,2 3-16,-4 1-17,0-3-1,-1 1-14,-4 1-4,-1-2-2,-4-1-7,-1 0-73,-2 0-228</inkml:trace>
  <inkml:trace contextRef="#ctx0" brushRef="#br0" timeOffset="63075.6076">503 10831 253,'-2'2'108,"0"0"-61,2-2 24,0 0-38,0 0-13,0 0 9,0 0-27,0 0 20,0 0-3,-1 0-11,-1 0 15,2 0-21,0-7-2,0 0 0,0-3 3,0 3-5,0 0 2,-1 2-8,-3 3 2,1-4-2,-4 4 4,1-1 0,-1-1-5,-2 2 8,3 0-2,-3 2-9,-1 0 8,-1 0-1,1 0 5,0 4-3,1 4 9,-1 3-6,7-2 0,0 1 0,-1 4-2,4 3 2,0-1 0,0 3 0,0 2 3,0 1-3,0-3 0,0 0 2,0 1-5,0 0 3,0 1 0,4 0-1,-1 1 4,0 2-3,1-1 0,0 1 2,0-1-4,1 1 2,-2-2 0,0 1-3,1-1 7,-1 4-4,0-3 0,1-2 1,-2 3-2,1-2 1,2 1 0,-2-4-4,-1 1 6,1 1-2,1 0 0,-1-2 2,-2 3-4,5-2 2,-5 3 0,3-1-3,-3 1 5,3 1-2,-1-2 0,-1 0 2,1-1-4,1 0 2,-3 0 0,1-2-3,1 2-1,-1 1 4,0 0 0,-1 1 0,-1 1-2,2 0 2,-2 1 0,0-2-3,0 0 5,0-4-2,0 0 0,1-3 2,1 0-8,-2 2 6,1 2 0,2-1-4,-3 2 3,0-1 1,0 1 0,0-3 3,0-1-3,0 0 0,0-1 0,0 2-3,0 1 4,0 2-1,0 2 0,0-2 3,0-1-4,0-2 1,0-5 0,0-4-4,0-2 5,-6-2-1,-2-1 0,0-4 3,-4 3-3,-5-3 0,-1 0 0,-2 0 0,-1 0 1,2 0-1,2-3 0,4-2 5,1 1-4,5-2 2,3 3-1,0-1 17,4 3-12,0-2-1,0 0 0,0 1-5,0 1-2,0-2-9,0 3-23,0-2-24,0 2-140</inkml:trace>
  <inkml:trace contextRef="#ctx0" brushRef="#br0" timeOffset="63680.6423">299 12588 307,'-7'15'63,"4"1"-39,1-1 20,2 0-36,0 1 6,4-4 4,11-2-10,2-1 17,2-6-3,5-2-14,-2-1 10,-1 0-16,1-4 1,-6-10-2,-2 1 2,-6-1-6,-4 1 2,-4 1 1,0 3 6,0 0-6,-8 3 15,-8-1 2,-3 0 1,0 5-1,0 2-10,1 0-6,0 0 0,-1 0 0,5 9-2,0 8 1,7 4-17,2-9-14,5 1-34,0-3-112</inkml:trace>
  <inkml:trace contextRef="#ctx0" brushRef="#br0" timeOffset="68179.8997">97 10713 195,'0'0'67,"0"0"-32,0 0 3,0 0-18,0 0-9,0 0 13,0 0-1,0 0 5,0 0 8,0 0-12,0 0-6,0 0-9,0 0-6,0 0-6,0 9-2,0 6 2,0-1 3,0 3 0,0 2 2,0 1-2,0 0 0,0-3 0,0 1 0,0-1 3,0 0 0,0-3-2,0-2-1,0-3 2,0 1 1,0 0-3,0 3 0,0-2-4,0 0 2,0 0 4,0-3-2,0-3 1,0 0 2,0-4-3,0 1 0,0-2 0,0 0 1,0 0 1,0 0-2,0 0 0,0 0 1,0 0-3,0 0-2,9 0 3,4 0-5,0 0 12,3 0-3,1 0-3,-2 0 1,-3 0 3,-2 0-4,-2 0 3,-1 0-5,-2 0 3,-4 0-1,2 0 2,-3 0 4,0 0-2,0 0 9,0 0-7,0 0 16,0 0-16,0 0 3,0 0 5,0-5-12,0-10-4,0 5-3,0-5-82,0-5-244</inkml:trace>
  <inkml:trace contextRef="#ctx0" brushRef="#br0" timeOffset="73500.204">916 10813 12,'-3'-4'151,"-3"-1"-104,3 2 20,2 0-4,-3 0-26,1 2 26,1-1-21,2 1-15,-1 0 6,1 1-20,0 0 5,0 0-9,0 0-7,0 0 6,0 0-8,0 0 0,0 0-3,0 1-2,0 12 5,0 4-2,0 6 4,0 5 1,0 2-3,0 2 0,0 2 2,0 2 3,0-2-5,0-3 0,0-4 3,0-5-4,0-5 1,0-7 0,0-3-1,0-6 4,0 2-3,0-3 0,0 0-3,0 0-4,0 0-23,0 0-18,0 0-29,0-2-77,0-7-2</inkml:trace>
  <inkml:trace contextRef="#ctx0" brushRef="#br0" timeOffset="74278.2484">904 10757 133,'0'-13'78,"0"4"-49,0 6 10,0 3-17,2 0-12,1 0 7,2 0-6,2 0 3,0 1 10,1 10-9,0 4 17,0 1-17,2 4 5,-3 0-13,2 1-6,-3 2 8,1-3-8,-1 0 6,1-1 2,2 1-7,-3-3 7,1-1-6,2-3-1,-2 1 5,-1-3-7,1-5 2,-1 0-2,1-2 2,-2-2-3,0-2 1,4 0 0,-3 0-5,1 0 10,1-3 1,1-11-2,0-1 0,1-5-8,-3 3-5,3-6-11,-3 1-10,-4 0 0,2 0-19,-1 4 18,-1 0 2,-1 6 28,-2 1 1,1 5 0,-1 3 18,0 2 6,0 1 6,0 0-5,0 0-20,0 0 4,0 0-5,0 0-3,0 0 3,0 6-4,0 9 0,0 6 12,0 1-11,0 4 5,2 2-3,-2-2 2,3 1 3,-1 2-2,1 1-2,1 0 11,1-3-14,-2 0 11,2-6-12,0-4 6,2-4-5,-1-4-1,-1-1 0,2-4 0,0-1 1,1-3-1,1 0 0,1 0-12,1 0 7,1-6-42,0-8 4,-5 4-18,-3 0-53,2-1-8</inkml:trace>
  <inkml:trace contextRef="#ctx0" brushRef="#br0" timeOffset="74798.2782">1350 11066 37,'4'-12'112,"-1"5"-48,-3 7 9,0 0-21,0 0-22,0 0-2,0 0-14,0 0-14,0 15 0,0 1 0,0 5 19,0 5 18,0-1-18,-3-1 5,-1-2-13,1-2-6,2-4 9,-3-1-13,2-6 3,2-2-1,-1-5 2,1-2-2,0 0-3,0 0 0,0 0-3,0 0 0,0-11-23,0-3-49,0-4 31,0-1-3,0-2 3,0 1 26,0 0 1,0 3 17,0 0 9,0 5 7,0 1 7,0 2-13,0 4 0,0 1-1,1 1 14,1 3-13,3 0 4,0 0 0,2 0-9,0 3 3,1 14 11,0 3-1,-1 5 4,2 0-13,-3 3-1,1-3-2,0-1-1,-1-3-5,-1-2 1,-2-3-1,1-3 5,-1-4-2,-3-3-3,2-3 0,-2-3-7,0 0-16,0 0-32,0 0-16,0 0-21,0 0-111</inkml:trace>
  <inkml:trace contextRef="#ctx0" brushRef="#br0" timeOffset="75055.2928">1330 11258 181,'0'-6'61,"0"1"-27,0-2 24,14 1-7,-1 3-9,0 0-19,-1 2-15,0 1-3,-2 0-6,0 0 1,-5 0-10,-2 0-56,0 0-97</inkml:trace>
  <inkml:trace contextRef="#ctx0" brushRef="#br0" timeOffset="75279.3057">1622 11218 375,'0'0'166,"0"0"-157,0 0-9,1 0-19,2 0-97,0 0-51</inkml:trace>
  <inkml:trace contextRef="#ctx0" brushRef="#br0" timeOffset="76273.3625">2059 11093 194,'0'0'170,"0"-2"-118,0-7-5,-3-2-47,0-2-5,-3 2 4,0-3-9,-2 3-8,-2 1 15,-7-1-13,0 3 11,-3 4 5,-2-1 2,4 5 5,-4 0 1,6 0-8,0 0 0,5 9 0,2 10 1,4-3-1,2 3 0,1 1 10,2-3-7,0-1 2,0 0 5,0-3-6,5-1 0,4-1 0,1-4-4,0-1 16,-1-2-14,7-2 18,-4-2 1,-1 0-3,2 0 3,1 0-15,0-2-5,-4-11 8,1-3-9,-1-7 0,2-3-1,-2-3-13,-5-5-2,3-5-9,-1-3-16,-2 0 0,-4-1-53,1 5-63,-2 4 44,0 7 113,0 8 32,0 5 31,0 6 31,-3 5 13,-2 1-40,1 2-31,3-1 5,1 1-41,0 0 5,0 0-5,0 10-2,0 10 2,0 7 16,0 3-7,0 3 9,0 1-17,0-2 10,0 3-10,1 1 4,6 1 0,0 0-3,0-2 6,0-1-1,-1-6-4,-1-6-3,0-3 0,0-6 5,-2-4-8,0-1 3,4-2 0,-1-3-2,-3-3-28,0 0-67,0 0-227</inkml:trace>
  <inkml:trace contextRef="#ctx0" brushRef="#br0" timeOffset="77032.4059">2248 10918 184,'-3'0'181,"1"0"-136,2 0 17,0 0-43,7 0-9,11 0 12,3 0-11,3 0-4,-2 0 2,0-1-6,-5-1-3,-5 1 0,-2 0 2,-7 1-5,0 0 3,-3 0 0,0 0 0,0 0-5,0 0 3,0 0 0,0 0-2,0 4 1,0 8 6,0 2-3,-5 3 0,-3 1 4,-1 1-6,-1 0 2,2 1 0,0 0 0,-2 0 0,1 1 0,-1-1-3,3-3 8,-1-4-5,1-4 0,3-2 1,0-4-2,4 0 1,0-3 0,0 0-1,0 0-3,5 0 4,8 0 3,2 0 7,2 0 6,-2 0-16,1 0 0,-3 0 4,0 0 0,-3 0-4,-2 0 0,1 0-5,-3 0 4,0 0-32,-5 0-47,-1 0-44,0 0-111</inkml:trace>
  <inkml:trace contextRef="#ctx0" brushRef="#br0" timeOffset="77297.4212">2265 11076 292,'-7'0'62,"7"-5"4,0 3-4,0-1-27,9-3-1,6 1 1,3 1-27,4 0 1,-2 0-9,3 3 0,1-3-3,1 4-11,-14-4-29,2 4-60,-2-1-143</inkml:trace>
  <inkml:trace contextRef="#ctx0" brushRef="#br0" timeOffset="77902.4558">2601 11102 128,'2'3'227,"-1"-3"-194,2 0 8,1 0-6,-1-1-25,0-6-7,1-2-3,-2 2-1,-2 2-3,0 0 8,0 3 3,0-1 25,0 3-9,0 0-11,0 0-9,0 0-3,0 0-1,0 7-6,0 4 7,0 2-1,0 2 1,0-2 0,0 0 1,0-1 2,0-1-3,0-3 0,0-1 0,0-1 0,0-1 0,0 1 0,0-1 0,0 1 1,0-3-2,0 2 1,0-4 0,0 1 2,0-2-2,0 0 11,-2 0 5,-2 0-14,1 0 5,0 0-7,-1 1 1,1 1-1,2-2 0,1 0 0,0 0 0,0 0 5,0 0-7,0 0 2,0 0 0,0 0-3,0 0 3,0 0 0,0 0-3,0 0-9,0 0 12,0 0 0,0 0 2,1 0 0,8 0-1,4 1-1,4 1 0,-9 1-28,2-2-62,-2 1-159</inkml:trace>
  <inkml:trace contextRef="#ctx0" brushRef="#br0" timeOffset="80543.6068">582 11452 9,'-4'-2'161,"1"0"-116,0 0 13,1 2-11,0-1-25,0 1 10,2 0-17,-1 0-13,1 0 14,0 0-8,-2 0 13,2 0 8,0 0-14,0 0 11,0 0-4,0 0-13,0 0 10,0 0-14,0 0-4,0 0 4,0 0-1,0 0-4,2 0 0,6 0 1,8 0-2,3 0 1,1 0 0,0 0 0,1 0 2,-1 0-2,-6 0 0,1 0 3,-1 0-5,-1 0 2,0 0 0,3 0-2,-3 0 3,-1 0-1,3 0 0,-1 0 4,-1 0-6,0 0 2,2 0 0,0 0-1,0 0 2,0 0-1,0 0 0,0 0 2,-1 0-3,1 0 1,0 0 0,-2 0-3,2 0 5,-2 0-2,3 0 0,-3 0 3,-2 0-4,3 0 1,0 0 0,-1 1-2,-2 1 2,1-2 0,0 2 0,-2-2 4,0 2-5,0-2 1,0 0 0,0 2-2,2-2 3,1 1-1,0-1 0,1 0 1,-1 2-2,0-2 1,-1 0 0,-2 0-1,0 2 1,2-2 0,-4 0 0,1 0 3,1 0-3,-2 0 0,-1 0 0,1 0-3,1 0 4,-3 0-1,3 0 0,1 0 3,1 0-3,-1 0 0,0 0 0,2 0-2,-2 0 3,-1 0-1,-1 0 0,2 0 3,-2 0-3,2-2 0,2 0 0,-1 2 0,1-1 0,2 1 0,-2 0 0,1 0 1,-2 0-1,3 0 0,-3 0 1,2 0-4,0 0 3,-2 0 0,0 0 0,0 0 3,-1 0-3,0 0 0,0 0 2,2 0-5,-2-2 3,2 2 0,1 0-2,6-2 6,2 2-4,4-4 0,4 1 1,4-1-4,2-2 3,-2 0 0,1 0-1,-4 0 5,-1 1-4,-3 1 0,-4 1 1,-2 0-5,-5 1 4,2 0 0,-4 2-1,-3 0 3,0 0-2,0 0 0,0 0 2,-3 0-5,2 0 3,-1 0 0,0 0-2,1 0 5,-1 0-3,4 0 0,-1 0 3,3 0-6,1 0 3,-2 0 0,0 0-2,5 0 4,-5 0-2,1 0 0,0 0 4,3 0-7,-3 0 3,3 0 0,1 0 0,1 0 2,1 0-2,3 0 0,1 0 7,1 0-12,2 0 5,-2 0 0,2 0-1,-4 0 2,1 0-1,-2 0 0,-2 0 5,-1 0-9,0 0 4,-1 0 0,1 0-2,-3 0 3,1 0-1,0 0 0,0 0 5,-1 0-7,1 0 2,-2 0 0,-1 0-3,-1 0 3,-3 0 0,-1 0 0,-3 0 3,1 0-5,-1 0 2,-2 0 0,-1 0-3,0 0 4,1 0-1,-1 0 0,-1 0-3,-1 0 2,3 0-1,-3 0 2,1 0-4,0-2 4,-1 2 0,2 0 0,1 0 2,1 0-3,2 0 1,0 0-1,-3 0-4,3 0 2,0 0 3,-2 0-3,1 0-3,3 0 6,-1 0-4,2 0 4,-1 0-2,-3 0 2,1 0 0,-4 0 1,-1 0 1,-2 0-2,0 0 0,0 0 1,0 0 2,0 0-3,0 0-25,0 0-141</inkml:trace>
  <inkml:trace contextRef="#ctx0" brushRef="#br0" timeOffset="83176.7574">857 11827 251,'-2'6'155,"-1"-2"-132,3-4 20,-1 0-11,1 0-28,0 0-1,-2 0-3,2 0 4,-2 0 2,-3-1-5,1-7-1,-2 1 0,-2-1-4,1-1-11,-1 2-3,1 1 4,1-1 2,-3 5 5,1 0 3,-1 2 2,-3 0 1,1 0 1,-2 0 0,1 2-1,-1 8 1,-1 2 1,4 3 4,4 2 7,-3 1-11,8 2 3,-1 1 2,2 1-5,0 1 9,0 2-10,0 1 0,0 1 7,0-3-3,8-1 3,2-3-2,-2-2-2,2-1-3,1-4 0,0-5 0,1 0-2,1-5 1,-1-3 1,0 0-4,1 0-23,-1 0-1,-1-14-5,0-1 5,-1-3-31,-6 0-38,2 0 38,-3 1 24,-3 5 35,0 5 45,0 1 26,0 3 4,0 1-2,0 2-12,0 0-21,0 0-21,0 0-19,0 8-2,0 9 2,-2 4 6,2 3 10,0 1-14,0-1 4,0-3 8,0-5-12,0-3 1,0-6-3,0-2 0,0-4-1,0 0 1,0 1 0,0-2-1,2 0-27,-2 0-28,0 0-77,1 0-130</inkml:trace>
  <inkml:trace contextRef="#ctx0" brushRef="#br0" timeOffset="83423.7716">754 12068 306,'-9'-3'85,"8"0"-36,1-1-10,0-2 7,13 2-27,4-2-2,2 2-10,2 2-5,-4 1-2,1 1 0,-5 0 2,1 0-6,-3 0 4,1 0-27,-4 0 2,-5 0-42,1 0-51,1 0-89</inkml:trace>
  <inkml:trace contextRef="#ctx0" brushRef="#br0" timeOffset="83594.7814">1088 12144 106,'0'11'456,"0"-4"-437,0-7 17,0 0-16,0 0-14,0 0-12,0 0-4,2 0-46,-2 0-85</inkml:trace>
  <inkml:trace contextRef="#ctx0" brushRef="#br0" timeOffset="89724.1319">1613 11670 163,'-4'-1'149,"0"1"-96,1 0-4,1 0-19,0 0-28,2 0 12,-2 0-14,2 0 0,-1 0 2,1 0 1,0 1-1,0 6 12,0-1-12,0 1 8,0 2-3,0 2-4,3 0 7,5-1-9,1 2 1,1-2-2,-2-1 0,2 0-2,0-1 2,-2 1 0,1 0 4,-2 0-2,-1 2-2,1-3 0,-2 1 2,-2-1-2,-1-4 0,0-1 1,-2 1-6,0 0 4,0-1 0,0-1-1,0 4 1,0-3 1,0 1 0,0 0 0,-2-1 3,-7 1-1,-1-3-2,-1 0 0,1-1 2,0 0-3,0 0 1,1 0-4,1 0 1,1 0 4,0 0-1,3 0 1,1 0 2,-1-1-3,4-4 0,0 1-1,0-3-3,0 0-18,0-2 13,0-2 7,5 0 4,5-3 0,2 3-2,-2-4-12,0 4 10,0-3-24,-2 1 4,0 1-7,-2 0-19,0 4 32,-2 0 6,-3 1 10,1 3 7,-2-3-4,0 3 2,0-2 4,0 0-9,0 0 2,0 1 5,0-1 1,0 3 10,-2 1-1,-2-2-1,-2 2 6,1 2-22,-3 0 8,1 0 5,-1 0-11,-1 0 7,3 0-9,-4 0 1,3 4-2,1 7 1,2 1 0,2 1-26,2-5-59,0-4-28,0 2-42</inkml:trace>
  <inkml:trace contextRef="#ctx0" brushRef="#br0" timeOffset="90272.1633">1812 11780 218,'-2'4'91,"1"-4"-54,1 0 16,0 0-27,0 0-7,0-13 3,8-2-22,2 0-13,-2-2-48,-1 4-12,-4 1 25,1 1 31,-4 3 17,0 0 21,0 4 7,0-1 18,0 2-7,0 2-4,-2 1 6,0 0-10,0 0-6,1 0-23,1 0 2,0 0-8,0 2-1,-2 12 5,2 4 1,0 3 7,0 2-8,0-1 4,0 3-1,0-5 11,0 0-13,3-4 8,1-1-1,-2-2-5,1-3 0,-1-2-3,-1-3 0,-1 0-2,4-2 2,-2-2-19,2-1-13,-2 0-76,0 0-59</inkml:trace>
  <inkml:trace contextRef="#ctx0" brushRef="#br0" timeOffset="90588.1814">2063 11715 198,'0'-2'127,"0"0"-99,0 2 0,0 0-28,0 3 0,0 11 15,0 2 15,0 4-3,3 0 11,2-1-24,-1-1 1,-1-2-7,-2-2-8,-1-3 12,0-2-11,0-2-1,0-1 1,0 0 4,0-1-10,0-1 0,0-3-29,0-1-28,0 0-40,0 0-65</inkml:trace>
  <inkml:trace contextRef="#ctx0" brushRef="#br0" timeOffset="90891.1987">2188 11718 106,'0'-4'211,"0"1"-163,0 3-1,0 0-33,0 0-14,0 7 7,0 10 6,0 4 22,0 2-1,0-1-21,0 1 4,0-7-4,1-1-4,-1-6-4,3-2-1,-2-1-4,1-4 0,-1 1-8,-1-3-9,2 0-29,-2 0-81,0 0-64</inkml:trace>
  <inkml:trace contextRef="#ctx0" brushRef="#br0" timeOffset="91354.2252">2041 11806 40,'-8'-3'153,"2"-1"-84,6-3-58,0 1 8,0 0-11,0 1 16,0-1 5,0 2 7,0 1 12,0-1-29,0 1-17,9-4 10,1 3-5,2 0-7,3-1 12,1 1-11,1 2 2,0 2-3,-3 0 2,-1 0 2,0 2 4,-1 5 0,-2 1 10,-2-2-14,2-3 5,0 0-2,-2-3-2,1 0-2,1 0-3,-7 0-13,2 0-24,2-3-133</inkml:trace>
  <inkml:trace contextRef="#ctx0" brushRef="#br0" timeOffset="92660.2999">1396 12090 182,'-4'0'109,"4"0"-60,0 0 27,0 0-37,0 0-15,0 0 0,0 0-21,0 0 8,2 0-10,8 0-1,4-3 3,2 1 4,1-1-7,-1 2 0,1 1 1,1-3-2,1 1 1,-1 2 0,1-3 0,1 2 1,-2 0-1,2 1 0,0-2 2,-1 1-4,1-2 2,-2 3 0,4 0-1,-2-2 3,2 1-2,-2 1 0,-2 0 2,3 0-4,-4 0 2,0 0 0,-2 0-1,2 0 3,3 0-2,-3 0 0,0 0 4,3 0-8,0 0 4,-2 0 0,2 0-2,0-2 3,4 2-1,-4-2 0,1 0 3,0 2-6,-3 0 3,-2 0 0,0 0-2,-3 0 5,2 0-3,-3 0 0,1-1 1,-1-2-2,3 0 1,-2 1 0,3 0-3,-2 0 5,2 1-2,0-1 0,-3 2 2,3-1-4,-3 1 2,4-1 0,-1-1-4,3 2-2,3-1 6,-2 1-1,0 0 0,-1 0-1,-2 0 2,-3 0-1,-3 0-3,-2 0 6,-1 0-2,-5 0 0,1 0 3,-2 0-3,-2 0 1,0 0 2,0-2 12,0 2-10,0 0 2,0 0-4,0-2 3,0 2-12,0-1-11,0 1-115</inkml:trace>
  <inkml:trace contextRef="#ctx0" brushRef="#br0" timeOffset="93681.3583">1598 12312 37,'0'-9'218,"-2"2"-176,1 4 0,1 1 12,0 2-18,0 0-3,0 0-29,0 0-4,0 12-2,0 1 0,0 0 4,0 2 6,0-4-6,0-2-2,0-1 6,0-6-2,0-1-4,0-1 0,0 2 2,0-2-2,0 0 0,0 0 0,0 0-1,0 0-3,0 0 0,0 0 4,7 0 0,3 0 7,0 0-7,-1 0 0,1 0-1,2 0 2,-2 0-1,-2 4 0,2 5 0,-1-1 0,-2 1 0,1 0 0,-1 2 0,-3-1 0,2 0 0,-3 0 0,-2-1 2,2 0-3,-3-1 1,0-4 0,0 4-3,0-4-3,0 1 6,-3-1 11,-4 0-10,-3-1 19,-1-1-14,0 0 2,-1 0 11,0-2-19,2 0 7,-2 0-2,2 0-2,2 0 0,1 0-3,3 0 0,0 0-2,1 0-15,3 0-14,0-2-14,0-3-30,0 1-16,0-2-61</inkml:trace>
  <inkml:trace contextRef="#ctx0" brushRef="#br0" timeOffset="94080.3811">1596 12319 211,'-1'-1'96,"1"1"-19,0-2-11,0 0-40,0-1-7,13 0 2,4-2 4,4-1 1,1 2-21,0 0-3,-3 2-2,-3 2 1,-3 0-3,-1 0-1,0 0-20,-2 0-8,-7 0-45,2 0-75,0 0-138</inkml:trace>
  <inkml:trace contextRef="#ctx0" brushRef="#br0" timeOffset="94378.3981">1872 12281 227,'0'-1'90,"0"1"-42,0 0-24,0 0-11,0 11-1,0 9 33,0 4-18,0 2 9,0-1-20,0 3 9,0-3-13,3-3-2,-1-3 0,2-6-5,-3-2-4,2-5-1,0-4-6,3-2-5,-3 0-25,2 0-65,2 0-88</inkml:trace>
  <inkml:trace contextRef="#ctx0" brushRef="#br0" timeOffset="95018.4347">2056 12361 152,'-5'-8'90,"3"-1"-51,2 2 16,0-3-33,0 3-5,0-3 7,0 0-3,9 0-2,-1 1-11,1 2 2,2-1-10,1 5 0,-5 0 0,1 3-5,0 0 4,-1 0 1,-1 0 0,-2 6 5,2 5-5,-2-2 1,1 4 0,-4-2 4,-1 2-5,0 1 0,0 2 4,0 3-2,-3-3 6,-7 1-2,0-3 11,0 0-9,0-2 4,2-3-11,3 0 3,-1-4-1,3-1-3,0 1 0,2-2-2,-1 0 5,2-1-3,0 1 0,0 2 2,0-1-5,0 0 3,0 0-2,0 1-2,0-3 1,8 1 3,0-1 7,4-2 1,0 0 22,2 0-13,-5 0-4,1 0-2,0 0-10,-3 0 5,-2 0-3,-3 0 1,0 0-2,1 0-2,-3 0 0,3 0-3,1 0 1,0 0-15,-2 0-34,-1 0-94,3 0-158</inkml:trace>
  <inkml:trace contextRef="#ctx0" brushRef="#br0" timeOffset="95871.4834">2787 12056 146,'0'-4'55,"0"0"-16,0-2 0,0 2-9,0-3-9,0 0-9,-2 1 2,-7 1-4,-2 1 5,1 1 11,-3 3-25,-1 0 7,0 0-8,1 0 0,0 10-3,1 5 3,2 2 0,2 3-1,3-3 3,1 3-2,4 0 0,0-4 0,0-1 12,0-1-9,0-5 11,9-1 10,1-4-12,2-1 4,1-3-3,-2 0-2,3 0 14,-1-11-18,-1-4-2,0-3-5,-1-3-23,-2-2 2,-4-1-31,-2 0-45,-3 11-18,0-2-5,0 1 25</inkml:trace>
  <inkml:trace contextRef="#ctx0" brushRef="#br0" timeOffset="96114.4973">2783 11886 111,'0'-26'64,"-3"15"-1,1 7 3,0-1 17,1 2-61,-1 3 14,2 0-24,0 0-9,0 0-6,0 3-1,0 14 4,0 1 14,2 6 0,5 5 5,-2 1-5,2 1-10,-1 1 16,-1-1-6,0-1 3,2-1 1,-3-5-16,0-3 6,-1-5-8,1-3 6,-1-4-8,-1-3 2,0-3-4,2-2-6,2-1-27,-3 0-31,0 0-58,2 0-100</inkml:trace>
  <inkml:trace contextRef="#ctx0" brushRef="#br0" timeOffset="96746.5336">2984 11741 142,'0'-3'132,"0"0"-64,0 3-8,0 0-20,0 0-14,0 0-10,0 0-7,0 0-9,0 0-6,-2 0 5,-3 11-1,0 2 2,-1 3 6,-3-2-4,1 0 1,-1-2-3,4-5 0,2-1 0,-1-1 0,4-4 0,0 1 0,0-2-4,0 0 2,2 1 2,8-1 12,3 0 15,0 0-14,0 0-7,-3 0-4,0 0 2,-4 0-4,0 0 0,-2 0-5,-1 0 4,0 0-23,0 0-18,-2 0-3,-1 0-34,0 0-17,3-3-56</inkml:trace>
  <inkml:trace contextRef="#ctx0" brushRef="#br0" timeOffset="96982.5471">2984 11741 53</inkml:trace>
  <inkml:trace contextRef="#ctx0" brushRef="#br0" timeOffset="96993.5477">2984 11741 53,'41'43'239,"-44"-47"-142,2 4-28,1 0-35,0 0-10,0 0-14,0 15-3,0 5 16,0 2-10,0 3 6,0 0-15,1-4 4,1-3-8,-1-1 6,-1-2-12,0-11-17,0 0-59,0-2-159</inkml:trace>
  <inkml:trace contextRef="#ctx0" brushRef="#br0" timeOffset="97725.5896">3464 11441 132,'-4'0'95,"1"0"-30,3 0 6,0-2-20,0 2 1,0 0-9,0 0-23,0 0 12,0 0-23,0 0-3,0 0-1,0 0-4,7 0-1,8 0 7,4-2-7,7 0 16,4 0-13,0 0-2,0-1 1,0 3 1,-3 0-3,-2 0 0,-6 0 3,-6 0-5,-3 0 2,-4 0 0,-2 0-1,-2 0 2,-2-1-2,0-4-9,0 1-17,0-1-10,0 2-113,0-3-29</inkml:trace>
  <inkml:trace contextRef="#ctx0" brushRef="#br0" timeOffset="98083.6101">3613 11317 220,'-11'-6'40,"3"4"-2,6-2-6,2 2 10,0 2-8,0-1 8,0 1-16,0 0-10,0 0 0,0 0-16,0 0 0,0 0 7,0 10-5,0 8 20,0 7 15,2 5-24,5 1 12,-2 1-13,2-2-9,-1-5 5,1-5-6,-2-6-2,1 1 0,-2-6-3,1 0-9,-4-8-37,1 1-67,0-2-209</inkml:trace>
  <inkml:trace contextRef="#ctx0" brushRef="#br0" timeOffset="99681.7015">4430 10822 176,'0'-1'134,"0"-1"-94,0 1-9,0-4-7,0 2-19,-2-3 4,-1 0-4,-2 2 0,0-3 10,1 2-8,0-3-6,-1 4 10,0-3-11,0 1 0,0 2 0,0 1-4,1-1 2,1 4 1,-2 0-16,0 0 17,2 0-3,-3 0 1,2 0-1,-2 0 3,3 11 0,0 0 2,-1 3 2,1 2 7,1 1-9,1-1 5,-1 2 8,2 1-9,0 0 11,0 0-10,0 2-6,0 5 14,0-2-11,0 4-3,0 0 2,0 2 3,2 0-6,1-2 0,0 4 3,1-3-3,1 1 0,-4-1 3,3 2 7,-1-1-5,-1-2-5,-1 5 0,1-4 4,0 0-6,-2 0 2,0-1 0,0-3-2,0 1 8,2-1-6,-1 0 0,1 2 3,1-2-4,-1 3 1,-2-3 0,2-1-2,-1-1 4,1-2-2,-2-2 0,1 1 4,1-2-6,0 0 2,0 1 0,-2 1-1,0 0 2,1-1-1,-1 2 0,0-1 3,0-1-6,0 0 3,0-1 0,0 1-2,0-1 4,0-1-2,0 0 0,0 2 3,0-2-5,0-1 2,0 0 0,0 1-3,0-1 6,0-3-3,0 3 0,0-3 2,-1 0-5,-3-3 3,1-1 0,1 0-2,-3-3 3,2 1-1,0-2 0,-3 0 5,-1-2-5,-6 1 0,0-1 3,-3-3 9,-5 0-11,0 0 2,1 0 8,-1 0-7,3 0 11,2-3-4,4-6-2,3-3 7,6-4-12,1 2-3,2-1-1,0 3-16,0 1 7,0 7-6,0 2-17,0 2-12,4 0-106,2 0-218</inkml:trace>
  <inkml:trace contextRef="#ctx0" brushRef="#br0" timeOffset="100268.735">4238 12595 125,'-2'-3'168,"-1"3"-88,3 0-7,-2 0-39,2 0-27,0 3 1,0 10-8,0 0 16,0 0 3,0 1-15,3-1 10,8-5-6,2-2-2,2-3 10,2-2-8,1-1 0,-2 0 1,0 0-6,-3-2 0,-1-6-3,-5 0 2,-3-5 4,0 1-5,-4-5 1,0 1 7,0 0-6,0-3 4,-8 4-6,-6 1-1,1 4 22,-2 4-18,-4 2 11,3 0-5,-1 4-8,0 0-4,4 6-1,1 10-14,4 6 0,4 3-27,3-10-5,1-2-56,0-3-177</inkml:trace>
  <inkml:trace contextRef="#ctx0" brushRef="#br0" timeOffset="104430.9731">4119 10659 88,'0'0'176,"0"0"-106,0 0 4,0 0-13,0 0-35,0 0 7,0 0-16,0 0-1,0 0 6,0 0-16,0 0 11,0 0-2,0 0-15,0 0 10,0 0-10,0 2 0,0 3-1,0 4-4,0 4 5,0 4 0,0 4 2,0 3-5,-2 1 3,1 0 0,-1-3-2,-2-2 2,1-3-2,2-4 0,-2-4-12,0-3 12,0-2 2,2-1 0,1-3-4,-2 2 6,2-2-2,0 0 0,0 0 5,0 0-7,0 0 2,0 0-4,0 0 1,0 0-4,0 0 7,6 0-1,8 0 5,1 0 2,2 0-6,-1 0 0,-2 0-3,-2 0 5,-2 0-2,-5 0 0,-2 0 2,-2 0-4,-1 0 2,0 0 0,0 0 5,0 0-3,0 0 8,0 0 5,0 0-13,0 0 12,0-5-14,0-5-17,-1 2 5,-1-1-42,2 0-100</inkml:trace>
  <inkml:trace contextRef="#ctx0" brushRef="#br0" timeOffset="107165.1295">4706 10754 135,'-7'0'109,"-1"3"-89,3 2 27,-2 1-5,-3 1-1,-2 2 6,4 7-15,-4 3 3,0 8-14,-1 5-13,3 7 13,2 8-16,0 1 3,4 0 1,2 0-4,2-3 0,0-2-1,0-3-2,14-4 4,1 1-4,1-8-2,3 0 1,0-6 3,-6-4-6,0-6 2,1-4-19,-1-6 0,-7-3-51,0 0-90,2 0-90</inkml:trace>
  <inkml:trace contextRef="#ctx0" brushRef="#br0" timeOffset="107663.158">4794 11107 37,'-10'0'337,"2"0"-274,8 0 6,0 0-13,0 0-38,0-3 7,8-2-25,14-3 0,1 2 11,6 0-8,1-2-3,-3 8 0,-3-2 1,-8 2-1,-4 0 0,-4 0 0,-5 0-4,-1 0 4,-2-2 0,0 2-2,0 0-13,0 0-21,0 0-58,0 0-92,0 0-83</inkml:trace>
  <inkml:trace contextRef="#ctx0" brushRef="#br0" timeOffset="108267.1925">5178 10969 279,'-11'-2'122,"1"-3"-89,7 3 13,1-3-19,2 0-9,0 1 4,0-4-19,0 1-3,0 0 11,7 0-8,1 0 1,1-1-4,-1 3 1,-1-1-4,1 3 6,1 2-3,1 1 0,2 0-5,-1 0-1,1 0 0,-1 0-10,0 7 12,-3 2-17,-3 5 11,-4-2 9,-1 5-6,0 1 6,0-2 1,0 5 0,-10-1-3,-3 2 10,-4-1-7,1 2 0,-5 1 5,0 0-5,-1 0 0,0-3 0,2 1 8,5-6-7,4-4 2,5-6-3,5-2 2,1-1-6,0-3 3,11 0 1,10 0 16,2 0 6,2 0-4,0 0-10,-5 0-6,-6 0 5,-3 0-7,-4 0 0,-4 0-2,-3 0 8,0 0-6,0 0 3,0 0 2,0 0-2,0 0-3,0 0-30,0 0-21,3-2-88,3 1-113</inkml:trace>
  <inkml:trace contextRef="#ctx0" brushRef="#br0" timeOffset="109206.2461">5405 11047 171,'-3'-5'165,"-1"1"-105,4 2 3,0 0-39,0 2-17,0 0-7,0 0-10,0 4 10,0 9-1,1 5 1,3 1 8,1 4 0,-4 0 9,2 1 4,-3-2-17,0 0 11,1-3-5,-1-4-9,0-3 6,2-4-6,-2-4-1,0-4 0,0 0 5,1 0-4,1 0-1,3 0-6,0-4 2,4-7-10,-2-4 2,2-3 4,-1 0-30,-1 0 17,0 0 16,0-2 2,-2 2 1,1 3 4,0 3 0,-3 1 11,1 4-8,0 5 9,-1 0-14,3 2 1,-3 0-5,2 0 2,0 0 2,0 11 4,0 9-1,0 1 13,0 3-6,-2 0 0,-1 0 7,1-3-10,-1-5 0,-2-1-1,2-8-2,-2-1-3,1-1-1,-1-5 1,0 0 0,0 0 2,2 0-3,-2 0 3,1 0 3,1 0-12,0-13 6,3-2-18,0-4 15,2-3-12,0 4 0,-1-1 6,1 4-6,1 2 15,-3 3-4,3 1 4,-1 2 4,4 2-4,-2 1 0,1 1 0,0 3-1,-1 0 0,-1 0 1,-1 0 0,-2 0 4,-1 6 2,0 6 8,1 2 2,-1 5-6,-1 2 8,0-1-5,-1-1-9,-1-1 17,1-1-13,0-4-2,0-4-6,-1-1 5,2-4-10,-1 1-1,0-5-47,0 0-56,1 0-265</inkml:trace>
  <inkml:trace contextRef="#ctx0" brushRef="#br0" timeOffset="110115.2982">5910 10993 139,'-5'-4'208,"1"1"-133,3 3-14,1 0-31,0 0-18,0 0 11,3 0-20,14 0-2,4 0 9,6 0-6,2 0 0,-2 0-4,-4 0 1,-1-2-2,-6 2 1,-2 0 0,-8 0-1,-2 0 0,-2-3 1,-2 3 0,0 0 0,0 0-6,0 0 6,0 0-5,0 0 4,0 11-2,-4 2 3,-3 6 0,-3 4 2,0-4-5,-3 3 3,1-2 0,-5 3 0,-1-2 0,2 1 0,-3-2 0,4-1-1,0-2-2,3-4 3,5-4 0,2-3-1,2-3 4,2-1-3,1-2 0,0 0-1,0 0 1,3 0 1,8 0 8,3 0 1,3 0-6,-3 0-4,2 0 0,-1 0 2,-2 0 3,0 0-5,-3 0 0,0 0 1,-1 0 2,-4 0-6,1 0-4,0-3-29,-6 1-26,1 0-55,-1-3-93</inkml:trace>
  <inkml:trace contextRef="#ctx0" brushRef="#br0" timeOffset="110386.3137">5955 11153 274,'-3'-1'155,"3"-4"-106,0 2-2,1-1-11,16-1-34,3-1 16,5 2-18,-2 0 6,1 3-8,-1-1 2,-1 2-15,-2 0-18,-10 0-91,-2 0-66</inkml:trace>
  <inkml:trace contextRef="#ctx0" brushRef="#br0" timeOffset="110893.3427">6224 11180 103,'0'0'167,"0"0"-98,0 0 6,0 0-10,0 0-56,0-6 24,0-2-15,7 4-16,1 0-2,0 0 0,-1 2-3,-2 0-1,0 2 0,0 0 2,-3 0-5,1 0 2,-1 0 5,-1 2 0,1 4-1,-2 2-2,0 4 3,0-3 0,0 2 0,0 0 1,0-2-1,-2-2 0,-4 0 5,1 1 2,-4 1-4,-1 0-3,1 1 5,-1 0-2,0-1-3,3 0 0,2-2 2,3-1-6,2 0 4,0-2-6,0 0 3,14-1 6,-1-1 1,1-1 1,0 0-5,-2 1 12,-2 0-2,-2-1 0,0 0 8,-1-1-16,0 0 3,0 0-5,0 0-8,-4 0-36,0 0-97,-2 0-244</inkml:trace>
  <inkml:trace contextRef="#ctx0" brushRef="#br0" timeOffset="113121.4702">6600 11107 149,'-2'0'123,"-1"0"-62,3 0-5,-1 0-4,-1 0-14,2 0-6,0 0-4,0 0-8,0-2-11,0 2 5,0 0-12,0-1 1,0 1-3,0-2-3,5 2 0,12 0 3,1 0 0,5 0 7,6 0-7,-2 0 0,-1 0 0,-1 0 4,-3 0-6,-4 0 2,-6 3-8,-3 0 6,-6-3-4,-2 1 5,1-1-2,-2 0-19,0 0-10,0 0-48,0 0-37,0 0-11</inkml:trace>
  <inkml:trace contextRef="#ctx0" brushRef="#br0" timeOffset="113567.4957">6734 10997 102,'-5'-2'65,"2"0"-61,1 2 14,2 0 2,0 0 2,0 0 15,0 0-26,0 0 9,-2 0-5,2 0-3,0 0 6,0 0-12,0 0 8,0 0 0,0 0-5,0 0 0,0 4-7,0 9-2,0 5 35,0 7-26,0 3 17,0 0 3,0 3-19,0-2 6,0-5-16,0-4 3,0-3-3,0-6-1,2-3-20,0-6-52,1-2-69,4 0-71</inkml:trace>
  <inkml:trace contextRef="#ctx0" brushRef="#br0" timeOffset="114464.547">7178 10875 141,'-1'-2'75,"-1"2"-15,2 0 2,0 0-22,-3 0 2,3 0-11,0 0-31,0 11 6,0 11 14,0 7 6,0 9 2,0 4-15,0 1-1,0 1 6,0-5-17,2-2 5,1-11-6,0-6 3,-1-7 1,1-2-4,1-8 0,-3-3 0,-1 0-12,2 0-12,0 0-18,-2 0-26,0-2-55,0-6-104</inkml:trace>
  <inkml:trace contextRef="#ctx0" brushRef="#br0" timeOffset="115664.6156">7187 10929 135,'5'-15'66,"3"0"-12,-1 7-18,-1 4-3,0 1-13,1 0-3,-3 3 2,1 0-12,4 0 16,-2 0-3,-1 6 6,2 6-3,1 4-17,-1 3 10,1 5 12,1-1-17,-2 3 6,3 1-13,2-1-1,-4-1 5,0-6-8,1-3 3,0-4 3,-3-3-2,-1-1-4,3-7 0,-1 1 2,2-1-2,0-1 0,2 0 2,-2 0-1,2-11 1,-2-6-4,-2-3-5,0-3-13,0-4 9,1 2-11,-2-2-6,-2 2 12,2 2-6,-6 5 16,2 1 3,-3 4 6,0 6 10,0 1 4,0 3 14,0 2-8,0 1-18,0 0 5,0 0-10,0 0-11,0 15 10,0 7-3,0 9 4,0 3 7,0 5-3,0 1 2,0-3 7,2-4-11,2-5 13,-1-4-15,4-7 1,-1-3 0,4-6 4,2 1-5,1-5 0,2-2 2,2-2-10,1 0-4,1 0-22,-1-13-4,-1-2-19,-2 0 7,-1-3 10,-7 1 18,0 0 22,-1 0 8,-5 3 20,-1 2 36,0 5-18,0 1 9,0 3-25,0 1-21,0 2 4,0 0-13,0 3-5,0 15 5,-4 5 0,-3 4 0,0 2 0,0-4 2,0-2 0,4-6 4,-1-5-5,3-5 2,-1-1 1,1-5-4,1-1 0,-2 3-1,2-3-5,0 0 0,0 0-10,0 0 10,0 0-19,0-4 8,0-9-22,0-4-24,0-2 45,0 2-3,3-4 3,2 1 0,2 2 18,0 2 1,-1-1 5,1 5 16,-1 1 28,1 2-30,-1 3-5,-2 3-8,1 3-3,0 0-7,2 0 6,0 5 4,0 10 19,1 4-23,0 0 0,-1 2 5,0-2-2,-2 1-6,0-2 0,1-2 4,-3-1 2,3-1-6,-3-4 1,1 2 1,-1-5 2,-2-1-8,1-2 2,-2-1-40,0-3-14,0 0-42,0 0-67</inkml:trace>
  <inkml:trace contextRef="#ctx0" brushRef="#br0" timeOffset="115871.6275">7734 11227 300,'-3'0'72,"3"0"-6,0-2-16,0 2-33,7 0 18,9 0-29,0 0-5,0 0-2,-9 0-22,0 0-81,0 0-134</inkml:trace>
  <inkml:trace contextRef="#ctx0" brushRef="#br0" timeOffset="116563.6671">8026 11027 175,'-3'-2'82,"0"1"-26,1-1 4,2 2 8,0 0-17,0 0-3,0-1-16,0 1-16,0 0 10,0 0-15,0-2-3,0 1-2,17-1-1,4-1-5,6 2 0,5-2 4,-1 1-6,0-1 2,-4 2 0,-6 1-1,-6 0 3,-5 0-2,-3-2 0,-4 2 3,-3 0-3,0-1 0,0 1 0,0 0-1,0 0-13,0 0-24,0 0-49,0 0-223</inkml:trace>
  <inkml:trace contextRef="#ctx0" brushRef="#br0" timeOffset="117777.7364">8505 11015 129,'-2'-5'115,"0"0"-43,0 5 4,2 0-30,0 0-19,0 0-22,0 0-2,0 7-3,0 12 0,0 4 15,0 5 14,0 2-11,0-2 8,0-5-20,0-4 2,0-6-6,0-4 2,0-6-5,0 0 1,0-3 0,0 0-1,0 0 5,0 0-4,0 0 0,0 0 4,7-1-10,-1-12 2,5 0-14,-1-5 14,0 2-19,-2-1 11,-1 3-13,-2 0 4,2 3 20,-3-1 1,2 2 0,0 2 16,1-1-12,0 6 3,-1-1-7,0 4 0,0 0-3,-2 0 1,0 13 2,3 3 5,-3 5-3,0 0 2,2 1 5,-2-3-8,0-2 12,-2 0-13,-1-6 0,1-2 2,1-3 0,-3-1-2,0-2 0,0-3 4,0 0-3,0 0 2,0 0-2,2-3-1,0-8-9,1-2-3,2-2-9,-2 1-13,0-1 30,1 1-18,1 0 15,2 0 6,-1 0-1,3 1 2,1 4 0,0 2-1,0 3-1,2 3 2,-1 1 0,-1 0 3,0 0-1,-1 13 18,-3 2 0,0 0 0,-3 1 19,-2-1-22,-1-2 0,0-4 0,0 0-17,2-2 2,-2-2-2,0-1 0,0 2-1,1-1-19,2-1-14,0-2-31,-2-2-38,2 0-57</inkml:trace>
  <inkml:trace contextRef="#ctx0" brushRef="#br0" timeOffset="118399.7721">8897 11178 277,'2'-2'119,"0"-2"-53,1-2 3,6-1-53,-2-2 2,3-3-11,4-3-2,0-3 3,-1 0-8,0-3 0,1-2 0,-2-1 3,-2 2-3,0 0 0,-4-2-7,-1 2 4,-2-1-11,-3 3-14,0-2 8,0 0-14,0 5 11,-1 2 16,-6 3 7,-2 5 6,2 0-6,0 5 0,2-1 4,-2 3 4,0 0-4,2 0 4,-2 0-3,1 0-5,-2 4 0,2 7 0,2 2 10,-2 4-4,3-1 4,2 4-3,-3 1-2,2 0-2,-1 4-2,1 1 2,2 1 10,0 3-3,0 0 2,0-1-7,0-2-2,0-2 0,7-2-3,-2-4 0,0 0 1,0-5 2,2 0-3,-1-5 0,3-1 3,1-5 4,3-2-7,0-1 2,3 0 2,-5 0-1,0 0-1,-4 0 3,-3 0-4,-2 0 5,-2 0-6,1 0 1,3 0-1,-1-4 0,2-5-22,0 3-55,2-3-62,0-1-178</inkml:trace>
  <inkml:trace contextRef="#ctx0" brushRef="#br0" timeOffset="118813.7958">9183 10741 297,'-5'-4'101,"2"-1"-35,3 5-25,0 0-11,0 0-13,0 0-12,8 0-3,9 5 1,0 7-2,3 5-1,0 7 6,-4 1-5,1 2 5,-5 6 1,0 5 17,-7 5-12,-3 5 6,-2-1 7,0 2-25,-14-2 5,-6-5-5,-4-6-7,-4-7 3,1-3-25,12-18-15,0-2-38,3-4-176</inkml:trace>
  <inkml:trace contextRef="#ctx0" brushRef="#br0" timeOffset="119553.8381">9604 11120 278,'0'0'76,"0"0"-1,0 0-27,0 0-16,0-2-4,0-9-25,0-2 5,0 0-8,0 1-10,-1-2 8,-8 4-6,-1 3-3,-1-1 10,-1 2 2,0 3 1,-1 3-2,0 0 1,-1 0-3,-1 10-2,4 8 0,-1 4 1,2 1-3,3 4 5,4-4 1,3-1 0,0-2 3,0-4 7,0-3 5,11-6 2,-2-1-14,1-2 12,0-4-7,2 0-5,-1 0 8,1-4-10,3-9 1,0-6-2,0-3-8,-2-5-6,-1-6-21,-1-2-17,-2-2-31,-7 14-22,-2 1-61,0 0 101</inkml:trace>
  <inkml:trace contextRef="#ctx0" brushRef="#br0" timeOffset="119792.8518">9618 10829 119,'0'-29'116,"0"3"-54,-2 15 15,-3 5-6,4 3-32,-3 2 5,4 1-30,0 0-6,0 4-8,0 12 0,0 8 5,1 7-1,8 7 11,-2 1-6,2 4 3,-3 2 12,-1-2-15,0 0 2,0-4-4,-2-1-2,0-7-5,3-2 0,-5-6 0,1-4 0,1-4 0,3-3-13,-5-12-24,1 0-39,3 0-152</inkml:trace>
  <inkml:trace contextRef="#ctx0" brushRef="#br0" timeOffset="120625.8994">9814 10988 192,'0'0'80,"0"0"-29,1 0-23,17 0-3,8 0 10,-1-2-7,2-3-17,-2 2-6,-4 0-1,-6-3-5,-3 5 1,-7 1 0,0-1-3,-5 1 3,0 0-2,0 0 1,0 0 0,0 0 1,0 0 14,-5 0-12,-3 8 7,-4 1-7,0 7-1,1-1-1,-1 3 1,3 2-2,-2-2 1,2 4 0,1 1-1,-2-1 3,0 2-2,0-3 0,0 0 1,0-3-1,0-3 0,3-4 1,2-5 0,5-4-1,0 0-1,0 0-7,0-2 8,11 0 12,3 1 1,3-1-3,0 2 6,-2 0-15,1-2 4,-4 0-4,0 3 5,-2-3-7,-3 0 1,1 0-5,-3 0 1,0 0-33,-2 0-11,-3 0-32,0 0-32,0 0-37</inkml:trace>
  <inkml:trace contextRef="#ctx0" brushRef="#br0" timeOffset="120870.9134">9788 11137 320,'0'-5'82,"0"1"-44,7 1 27,15-2-24,0 1-14,2 2-22,4 0-2,-2 2-6,-11 0-13,2 0-91,0 0-73</inkml:trace>
  <inkml:trace contextRef="#ctx0" brushRef="#br0" timeOffset="121365.9417">10154 11185 94,'0'0'211,"0"0"-141,0 0-30,0 0 28,0-3-44,0-3 3,0-1-17,7 1-6,2 4-6,-1 0 2,-1 1 0,-1 1-5,-2 0 5,-1 0-1,1 0 0,-1 0-5,0 4 6,-1 8 0,-2 1-2,0 2-3,0-2 1,-7 0 4,-8 0-2,0-2 4,0 0-3,5-3 1,0-3 0,5 0 0,1-1 1,3-1-1,1 1 0,0-2-4,0 4 2,0-1 2,0 1-1,1-3 1,10 1 2,2 3 9,-2-4 1,5-1-10,-5 2 5,1-3-7,1 0 3,-4-1-3,1 2 0,-4-2-21,0 0-26,-5 0-57,1 0-95</inkml:trace>
  <inkml:trace contextRef="#ctx0" brushRef="#br0" timeOffset="130909.4876">4542 11481 149,'-2'0'115,"2"0"-70,0 0 19,0 0-5,0 0-22,0 0 2,-1 0-25,-1 0 3,2 0 3,0 0-15,0 0 11,-2 0-13,2 0-3,0 0 4,0 0 1,0 0-5,0 0 0,0 0-5,0 0 5,0 0 0,7 0 0,5 0 3,1 0 3,0 0-6,4 0 0,1 0 2,4 0-3,2-3 1,2-1 0,-1 0 1,1 0 2,-4 1-3,-1 2 0,-2 1 2,-3-3-5,0 3 3,-2 0 0,0 0-2,-3 0 5,-1 0-3,2 0 0,2 0 2,-2 0-5,1 0 3,1 0 0,2 0-4,-1 0 5,2 0-1,3 0 0,-1-2 5,1 0-10,4-1 5,0 1 0,-1-2-3,-1 1 1,-1 2 2,0 0 0,-5-3 4,-1 4-8,0 0 4,-3 0 0,-1 0-4,0-2 5,-1 2-1,0 0 0,0 0 1,1 0-3,3 0 2,1 0 0,5-1-3,0-2 3,4 0 0,1 0 0,1 0 0,-1 0-4,0 0 4,0 0 0,-1 2-4,-4 1 6,0-2-2,0 1 0,0 1-4,0 0 3,-1-2-3,-1 1 4,0-1-1,-1 2 3,-2-1-2,1-1 0,-2 2 2,-2 0-4,3-1 2,0-1 0,0 2-3,2 0 4,-1 0-1,4-2 0,2 2 0,4 0-2,-3 0 2,3-2 0,2 0-3,-2 0 3,1 2 0,1 0 0,-1 0-1,-2 0-1,2 0 2,-1 0 0,-1 0-8,1 0 13,0 0-5,3 0 0,0 0 1,2 0-4,3 0 3,1 0 0,0 0-4,-1 0 10,2 0-6,-4 0 0,1 0 3,-1 0-7,0 0 4,0 0-1,1 0-3,-1 0 8,0 0-3,-2 0-1,-1 0 1,2 2-3,-4 2 2,1-4 0,-1 2-3,1 0 6,-3-1-3,0 1 0,0-2 2,1 1-8,-5 1 6,1-1 0,0 2-2,-1 0 3,0 0-1,-1-1 0,-2 1 4,2-2-8,-2 1 4,2-2 0,1 0-3,-1 0 6,2 0-3,1 0 0,0 0-1,-1 0-1,-1 0 2,1 0 0,-2 0 0,-1 0 1,-1 0-1,2 1 0,0-1 4,0 2-7,0-2 3,2 0 0,-2 0-4,0 1 6,2 1-2,-2-1 0,0-1 3,0 3-6,-1-2 3,-3-1 0,2 0-2,0 0 5,-2 2-3,1-2 0,-1 2 4,1-2-7,0 2 3,-2-1 0,1 0-4,1-1 7,2 2-3,-3-2 0,3 0 3,1 0-7,-1 0 4,-3 0 0,3 0 0,-3 0 3,2 0-3,1 0 0,1 0 4,0 0-8,2 0 4,0 0 0,1 0-5,2 0 5,0 0 0,2 0 0,-4 0 4,2 0-7,-1 0 3,-2 0 0,1-2-1,-1 2 4,1 0-3,0 0 0,3 0 1,-3 0-4,2 0 3,-2 0 0,0 0-1,1 0 3,-2 0-2,-2 0 0,-2 0 1,1 0-4,-4 0 3,-1 0 0,-5 0-4,3 0 7,0 0-3,-1 0 0,1 0 2,0 0-5,-1 0 3,-1 0 0,1 0-2,0 0 5,1 0-3,-1 0 0,5 0 2,-1 2-6,2-2 4,1 3 0,0-3-1,-1 2 5,1-2-4,1 0 0,-1 0 1,-1 0-4,3 0 3,0 0 0,2 0-2,1 0 6,0 0-4,1 0 0,-2 0 1,0 0-3,-3 0 2,0 0 0,-1 0 0,-1 0 2,0 0-2,0 0 0,-1 0 3,1 0-8,-1 0 5,3 0 0,-4 0-1,0 0 4,-2 0-3,1 0 0,1 0 1,-2 0-4,2 0 3,4 0 0,-2 0 0,2 0 3,0 0-3,1 0 0,-3 0 1,-1 0-4,-1 0 3,-1 0 0,1 0-2,0 0 5,0 0-3,2 0 0,1 0 1,-1 0-3,1 0 2,2 0 0,-2 0-3,4 0 5,-2 0-2,2 0 0,-2 0 0,-4 0-4,0 0 4,-1 0 0,-2 0-2,1 0 6,-1 0-4,0 0 0,3 0 1,-5 0-4,6 0 3,-4 0 0,1 0-2,1 0 5,-2 0-3,2 0 0,-2 0 3,-1 0-5,1 0 2,-1 0 0,-2 0-2,2 0 5,0 0-3,-2 0 0,-1 0 2,4 0-6,0 0 4,0 0 0,2 0-1,2 0 4,3 0-3,-1 0 0,-5 0 1,0 0-2,-3 0 1,-4 0 0,-5 0 2,-1 0 4,-1 0-3,0 0-3,4 0 6,1 0-14,-2-4 2,-1 1-22,-2 2-62,0-4-207</inkml:trace>
  <inkml:trace contextRef="#ctx0" brushRef="#br0" timeOffset="132489.578">5761 11715 295,'1'3'46,"1"-3"-38,0 0 27,0 0-13,-2 0-8,1 0 24,-1 0-37,0-4 0,0 0 6,0-1-6,0-1-1,0-3-2,0 2-14,-1-1 9,-6 1-21,2-1 25,-3 1 2,1 2 1,-2 0 0,0 2 5,-4 0 2,0 2 7,0 1-11,-2 0-1,-3 0-4,-1 0 0,0 7 2,0 5 0,0 2-6,2 1 3,3 3 3,-2 1 0,3 1 2,3 3 5,0 1-4,5 0 3,0 1-2,3 2 2,2 0-6,0 1 11,0 2 8,7-3-11,6-1 7,3-3-14,0-1 1,1-6-4,-1-4 4,0-2-2,-3-3 1,-1-6-1,-1-1-1,1 0-1,-2 0-24,2-8 18,-1-6-30,-2-1-5,1-2 26,-3 2-7,-4 1 24,0 4 23,-1 3 4,-2 1 10,0 5-10,0 1-7,0 0 8,0 0-27,0 0-1,0 8-1,0 8 1,0 2 3,0 5 9,0-1-8,0-2 0,4-4 0,-1-5-4,-2-4 0,1-1 1,-1-5-3,2 0 2,-3-1-5,1 0-5,-1 0-42,0 0-23,0-1-84</inkml:trace>
  <inkml:trace contextRef="#ctx0" brushRef="#br0" timeOffset="132793.5954">5620 11959 193,'-3'-1'126,"2"-1"-74,1 2 7,0-1-30,0-1 7,0 1-17,6-2-8,7 1 2,4 1-11,0-1 0,1 2-2,-2 0 2,0 0-6,-3 0 4,-1 0-3,0 0 1,-2 0-60,-5 0-12,0 0-44,1 0-82</inkml:trace>
  <inkml:trace contextRef="#ctx0" brushRef="#br0" timeOffset="133024.6086">6075 12004 285,'0'6'218,"0"-1"-187,0-5-10,0 0 4,0 0-25,0 0 0,0 0 0,0 0-41,0 0-80,0 0-177</inkml:trace>
  <inkml:trace contextRef="#ctx0" brushRef="#br0" timeOffset="135904.7733">7100 11672 53,'-5'0'112,"2"0"-53,3 0-11,0 0-6,0 0 16,0 0-9,0 0-6,0 0-2,0 0-16,0 0-4,0 0-9,0 0-11,0 0 0,0 0-1,0-2 0,7 0 0,0-5 0,3 1 0,-1-1-23,1-1-19,-3-1-2,-1 0-22,0 0 6,-3 1 21,0 1 20,-1 1 19,0 2 12,-2 1 21,0 1 15,0 0-35,0 2 16,0-2 1,0 2-24,0 0 10,0-2-3,0 2-7,0 0 8,0 0-13,0 0 2,0 0 13,0 0-12,0 0 3,0 0-7,0 9 0,0 4 5,-2 4-5,-3 4 0,3 3 14,-1 3-11,2 0 0,-2-1-2,2-3 3,1-3 2,-2-3-4,2-6-2,0-4 0,0-1 3,0-4-3,0-1 0,0-1 1,0 0-5,0 0 4,0 0-14,0 0-12,0 0-53,0 0 7,2-4-89</inkml:trace>
  <inkml:trace contextRef="#ctx0" brushRef="#br0" timeOffset="136574.8115">7303 11630 136,'0'0'86,"0"0"-47,0 0-16,0 0-7,0 0-2,0 0-14,0 3 21,0 6 5,0 2-16,0-3 15,0 3-9,0-2-10,0 0 7,0-2-10,7 1-3,7-2 0,-2 0 6,1 0-2,2 0-3,0-1 0,-3-1 2,0 1 3,-1-1-6,-2 1 0,-2-1 1,-1 2-7,1-1 6,-4 1 0,2 0-3,-3-1 3,1 2 0,-1-1 0,-1 0-1,-1 0-2,0-3 3,0 3 0,0-3 4,0 3-1,0-2-1,0 1-2,0-1 3,0 1-7,-4-1 4,-2 0 0,-2 0 11,3-1-8,-4-1 4,2-2-7,0 0 7,-2 0-3,3 0-2,-4 0-2,1 0 2,-1 0 2,2 0-4,-1 0 0,3 0 0,2 0-6,4 0-14,0-4-49,0-1-104,0-3-5</inkml:trace>
  <inkml:trace contextRef="#ctx0" brushRef="#br0" timeOffset="137080.8406">7314 11625 84,'-8'3'45,"1"0"-38,2-1-2,2-2 12,-1 0 32,1 0 4,3 0 8,-2 0 3,2 0-30,0 0 2,0 0-36,12 0 12,4 0-8,7 0 2,0 0 1,2-3-1,-2 3-3,-1 0-3,-4 0 0,-4 0 0,-3 0-6,-5 0 6,-3 0 0,-2 0 0,-1 0 3,0 0-3,0 0 0,0 0-21,0 0-7,0 0-59,0 1-36,0-1-54</inkml:trace>
  <inkml:trace contextRef="#ctx0" brushRef="#br0" timeOffset="137450.8616">7652 11646 125,'-4'0'178,"-1"0"-143,5 0-5,0 0 15,0 0-29,0 0 2,0 2-10,0 3-4,0 5-8,0 4 8,0 0-1,0 5 8,2-1-8,0-2 7,-2-2 3,0-4-12,0 1 13,0-1-10,0-2-3,0 1 6,0-2-3,0-1-4,0 0 0,-2-4 2,2 1-8,0-3-11,0 0-39,0 0-93,0 0-87</inkml:trace>
  <inkml:trace contextRef="#ctx0" brushRef="#br0" timeOffset="137778.8804">7797 11669 78,'0'-3'228,"0"0"-203,0 3 13,0 0-38,0 0-1,0 0-2,0 0 3,2 10 4,1 4 25,-1 1-3,1 1 16,-3 3-15,2-3-11,-2-2 5,2-1-21,-2-2 13,1-3-13,1-3 5,-2-1-4,2 0-1,0-3-1,1 1-6,-2-2-44,1 0-32,-1 0-106</inkml:trace>
  <inkml:trace contextRef="#ctx0" brushRef="#br0" timeOffset="138417.9171">7538 11685 163,'-7'-2'33,"6"-1"0,-1 0 8,2-1-12,0 4 16,0-1-16,0 1-10,0-3 9,0-2-15,0 0 20,0-3-33,5 0 8,5 1-13,2-1 6,-2 2-1,0 0 0,0 2 1,0 1-1,0 0 0,-1 2 1,2-1 1,1 2 1,1 0 2,2 0-1,0 0-1,0 0-4,1 0 1,-3 2-1,0 3-1,-1 3 3,-2-2-1,0 0 7,0 0-4,0 0 7,1-2-3,1 1-4,1 1 22,3-2-20,-1-1 0,0-1 3,1-2-3,1 0-5,0 0 0,-3 0 5,-1-5-8,-3-3 3,-5-1-29,-5 5-17,0 1-49,0 0-103</inkml:trace>
  <inkml:trace contextRef="#ctx0" brushRef="#br0" timeOffset="139617.9857">6895 11958 137,'-2'1'52,"0"1"-24,2-2 22,0 0 2,0 0-14,0 0 15,0 0-17,0 0-13,0 0 9,0 0-23,0 0-7,4 0 2,6 0-2,3 0 0,3 0-2,6 0 6,2 0-3,-1 0-2,5 0-1,1 0 3,0 0 2,-5 0-5,0 0 0,-1 0 1,-1 0-3,-5 0 2,1 0 0,2 0-2,0 0 6,-2 1-4,4 1 0,0 0 1,1 0-3,-1 1 2,3-1 0,-1 1-2,-1-1 5,-1 0-3,-2 2 0,0-2 0,-1 1-3,-3 1 3,1-2 0,-1 3-1,1-1 3,0-1-2,1 2 0,2-2 1,2-2-3,3-1 2,1 0 0,0 0 0,-1 0 2,0 0-2,0 0 0,-2 0-2,1 0-3,0 0-1,-1-3-2,2 2 7,-2-2-10,-1 0 10,-1 1 1,-3 0-7,-5 2 3,-5 0 2,-1 0 2,-4 0-4,-1 0 6,-1 0-2,1 0 0,0 0 2,0 0-4,-1 0 2,-1 0-7,0 0-27,0-2-49,0 0-87</inkml:trace>
  <inkml:trace contextRef="#ctx0" brushRef="#br0" timeOffset="140688.0469">7137 12085 77,'-5'0'194,"3"0"-135,2 0 10,0 0-8,0 0-30,15 0-10,7-3-16,3 2 14,5-2-16,-1 1 2,-3 1-5,-6 1 0,-1 0 0,-6 0 0,-5 0 2,-4 0-3,-3 0 1,1 0 0,-2 0-4,0 0 4,0 0-4,0 0 3,0 0-16,-8 1 17,-4 7 4,-3 0 2,2 0-5,-1 5 0,1-4-1,-2 3 0,2 0-3,-1 0 1,0 0-9,1-3-3,3 1 9,2-5-3,1-1 7,6 0-5,1-4 7,0 0-1,0 0 0,0 0-4,0 0 2,0 0 4,6 0 3,3 0 3,1 0-6,0 0-2,1 0 0,1 0 2,0 0-7,-2 0 5,1 0 0,-1 0 0,-1 0 0,-1 3 0,-1 4-1,-2-1 3,1 0-6,0 2 4,-2-1 0,0 2-2,1-3 2,-4 0-2,-1 1 0,3 1-1,-3 0-2,0-2-1,0 1 6,0 2 0,0-3 1,0 1-2,-7-2-1,-2 1 2,-1-3 8,-1 0-7,-3 0-1,1-3 27,-2 0-22,0 0 14,2 0 0,-1 0-16,2 0 9,4 0-6,0 0-4,2 0 5,0-1-4,2-2-4,3 0 1,1-1-10,0 1 5,0 0-36,0 2-11,8-3-76,4-1-119</inkml:trace>
  <inkml:trace contextRef="#ctx0" brushRef="#br0" timeOffset="141375.0862">7550 12156 213,'0'-3'79,"0"0"-15,0 2-32,0-2 1,0-2-14,0 2 3,0-1-15,0-3-2,6 3-6,3-2 1,-1 2 0,2 0-5,0 0 5,0 2 0,1 1-1,-1 1-3,-3 0 4,0 0-1,-2 0-3,0 0 1,0 0-9,-1 3 9,-2 5 0,-1 1-2,-1 2 5,0-1 0,0 0-2,0 0 2,0 3 2,0 0-2,-7 2 0,-3-1-2,-2 2 2,1 0 0,-2 1 0,-1-1 0,1-3 1,-1 1 0,3-4 1,4 1 3,0-4-5,3-1 0,1-1 1,3-2 0,0 0-1,0-3 0,0 1 21,14-1-11,1 0 11,4 0-6,1 0-10,-2 0 17,2 2-17,-1-1 2,-3 1 7,-2-1-14,-3 1 6,0-1-6,-5-1 3,-1 0-3,-2 0 0,3 0 0,-2 0-1,-2 0-24,2 0-63,0 0-173</inkml:trace>
  <inkml:trace contextRef="#ctx0" brushRef="#br0" timeOffset="141815.1114">8401 11950 376,'1'-1'100,"-1"-1"-44,0 2-11,0-1-8,0 1-31,0 0 3,0 0-9,0 0-15,0 0-3,0 0-47,0 0-154</inkml:trace>
  <inkml:trace contextRef="#ctx0" brushRef="#br0" timeOffset="142473.149">8939 12009 176,'0'0'85,"0"0"-49,0 0 7,0 0 3,0-2-26,0-3-1,0-2-10,0 1-9,0-1 12,0-1-12,0-1 5,0 0-9,-5 0 4,-3 0-18,-2 2 7,-2 0 4,-1 3 7,-1-1 5,1 5-5,-2 0 0,-2 0 7,1 0-11,-3 4 4,0 9 0,3 5-5,2 0 5,4 0 0,5-2 10,5 1-7,0-3 6,0-2 2,0-2 0,12-2 10,0-2-10,1-3-6,-1 0 0,3-2-1,-2-1 1,4 0 4,0 0-8,1-7 10,1-6-11,-1-4 0,0-4-1,-2-2-17,-3-3-16,-3 1-36,-5 9-12,-2-1-7,1 2-98</inkml:trace>
  <inkml:trace contextRef="#ctx0" brushRef="#br0" timeOffset="142876.1721">8959 11630 66,'-5'-8'62,"2"4"-61,1 4-2,1 0 0,1 0 1,-2 0 0,2 3-2,0 7 2,0 2 10,0 5 18,0 0 13,0 7-7,0-1-8,0 3 14,0 3-10,2 1-6,4 1-9,-1 0 9,0 2 2,0-3-17,0 0 16,-1-3 3,-1 0-9,0-6-2,1-2-9,-1-2 3,0-3-8,-1-5 2,0-4-6,-2-2 1,0 0-10,0-3-49,0 0-83,0 0-19</inkml:trace>
  <inkml:trace contextRef="#ctx0" brushRef="#br0" timeOffset="143486.2069">9158 11613 63,'-3'-3'88,"1"0"-39,2 3 0,-2 0-9,2 0-18,0 0-6,-1 0 7,-3 0-15,1 0 0,-2 11 4,-2 1-11,-3 4 7,-1 1-5,-1 0 0,-1 0 0,1-1-3,1-3 0,2-4 0,4-3 5,3-3-7,2-1 2,0-2-5,0 0 5,2 0 17,9 0-5,5 1 8,-2-1-19,2 1 17,-1 3-11,-1-1-6,0 0 7,0-1-8,-1 2 0,-3-3 0,-2 1-1,-3-2-4,0 0-24,-3 0-29,-2 0-26,0 0-76</inkml:trace>
  <inkml:trace contextRef="#ctx0" brushRef="#br0" timeOffset="143791.2243">9185 11691 184,'-9'-3'125,"5"0"-103,2 3 33,2 0-14,0 0-29,0 0 12,0 3-18,0 11 7,0 5 33,0 1-21,0 1-10,0-3-4,0 1-6,0-3-5,0-4 0,2-2 1,1-1-6,-2 2 2,1-10-46,-2 3-102,2-4-211</inkml:trace>
  <inkml:trace contextRef="#ctx0" brushRef="#br0" timeOffset="145224.3063">10860 11469 24,'-3'-2'152,"1"1"-91,0 1-14,2-1 7,-2 1-17,2 0 9,0 0-4,0 0-9,0 0 4,-1 0-20,1 0 3,0 0 2,0 0-22,0 0 3,3-2-3,19 1-1,10-2-1,5 1 4,6 0-2,1 1 0,-4 1 1,-8 0-2,-6 0 1,-7 0-7,-6 3 3,-5-1-6,-4 4-4,-4-5-4,0 0-12,0 1-16,0-2-23,0 0-30,0 0-16</inkml:trace>
  <inkml:trace contextRef="#ctx0" brushRef="#br0" timeOffset="145776.3379">11031 11319 1,'-3'-2'89,"0"-1"-76,2 0 6,1 1 2,-2 2 18,1 0 0,1 0-6,0 0 12,-2 0-13,0 0 5,2 0-7,0 0-18,0 0 2,0 0-12,0 0 1,0 0-3,0 0 3,0 0-3,0 0 0,0 0 0,0 0 7,0 2-4,0 10-3,0 6 47,0 6-39,0 1 6,0 0-3,0 1-10,0-4 7,0-1-6,0-5-2,0 1 0,0-4 1,0 1-3,0-9-47,0-4-60,4 1-61</inkml:trace>
  <inkml:trace contextRef="#ctx0" brushRef="#br0" timeOffset="147099.4136">11828 10790 195,'0'1'84,"0"-1"-47,0 0-4,0 0 3,0 0-1,0 0-24,0-7 2,0 3 3,0-2-6,0 0-7,0 0 2,0 1-6,0-3 1,0 0-15,0 2 15,0 0 0,-6-1 0,-3 4 6,1-3-3,-2 6 0,-1-2-3,1 0 0,0 2-1,0 0-6,2 0 7,-2 0-4,3 0 7,0 4-3,3 9 0,-1 0 3,1 5-4,1-1 1,3 4 0,-1 2 4,1 3-2,0 0 2,0 4 7,0 1-11,0 3 11,0-1-11,0 3 4,0-1 1,0 0-3,0-1-2,0 0 4,0 1 0,0-2-3,4 0-1,3-1 2,-2 1-4,-1-1 3,-1-1-1,-2 1 0,1 0 5,-1-3-7,2 1 2,-2-1 0,4-1-1,-2-3 1,1 0 0,-1-1 0,3-2 4,-3 2-5,0-1 1,2 0 0,-2 1-3,-1 0 6,1-1-3,-1 1 0,0-2 3,1 0-5,0-3 2,-1-1 0,0-1-4,-2-1 4,0-1 0,0 0 0,0 1 1,0-3-2,0-1 1,0-3 0,0-2-1,-7-1 1,2-3 0,-3-3 0,-2 0 5,-2 0 16,-1 0-6,-3 0-15,0-9 9,1-1-7,0-2-1,3 0 1,-2 1 1,6 2-6,3 4 0,2-1 3,3 4 0,0 2-16,0 0-46,0 0-132</inkml:trace>
  <inkml:trace contextRef="#ctx0" brushRef="#br0" timeOffset="147574.4408">11729 12261 269,'-10'8'105,"2"1"-71,6 3-5,2 1 3,0 4-15,0 0 15,9-2-10,8 0-10,2-3 7,1-5-14,2-3 2,-2-1 4,2-3-9,-5 0 1,-1 0-3,-4-5-3,-2-6 2,-3-4-13,-5 0 11,-2-1-6,0-1 9,0-3 0,-15 7 7,-2 1-4,-2 3 16,-3 3-17,3 5 0,-1 1-2,0 0-6,3 8-2,7 9-12,6 4-25,4-9-12,0-2-64,0 0-52</inkml:trace>
  <inkml:trace contextRef="#ctx0" brushRef="#br0" timeOffset="148775.5094">11377 10643 107,'-2'-4'71,"0"-2"-21,1 3-6,1 1 2,0 0 9,0 2 3,-2 0-30,2 0 8,0 0-14,0 0-11,0 0 3,0 0-12,0 0-2,0 2 0,0 11 0,0 1-2,0 6 2,0 1 0,0 3-1,0 0 2,0 0-1,0-1 0,2 1 5,1-3-6,-1-2 1,-2-4 0,1-3-2,-1-3 2,0-4 0,0-4-1,0-1 5,0 0-4,0 0 0,0 0 0,0 0 0,0 0 3,0 0-3,0 0 0,2 0 0,2 0-1,4 0-1,0 0 2,6 2 3,-1-1-1,2 1-2,2-1 0,-7 1 5,1-2-6,-4 1 1,-3-1 0,-3 0 0,-1 0 5,0 0-4,0 0 21,0 0-19,0 0 11,0 0-12,0 0-2,0 0 15,0 0-15,0 0 7,0 0 0,0 0-3,0 0-2,0-1-2,0-7-13,0-2-31,0-5-98</inkml:trace>
  <inkml:trace contextRef="#ctx0" brushRef="#br0" timeOffset="154104.8143">12240 10581 228,'0'-5'79,"0"-3"-17,0 5-2,0 0-24,0 0-6,0 1 5,-3 2-12,3 0-18,0 0 10,-1 0-14,1 0 2,0 8-6,0 6 1,0 5 2,0 8 0,0 5 6,0 3-6,0-1 0,0 0 0,0-2 2,0-5 1,0-6-3,0-2 0,0-8 5,0-4-9,0-2 4,0-1 0,0-3 1,0-1 0,0 0-2,0 0-5,0 0-28,0 0-6,0-1-60,0-7-118</inkml:trace>
  <inkml:trace contextRef="#ctx0" brushRef="#br0" timeOffset="155052.8684">12240 10576 183,'0'-8'91,"0"0"-41,0 4-9,0 1 13,0 2-24,0 1-9,0 0 5,0 0-21,0 0 4,0 0-8,0 0 4,0 0-10,4 0 5,5 7 0,3 3 3,2 4-1,0 0-1,-1 1-1,1 1 5,-1 0-7,-3 3 2,0-3 0,-2 1-3,-3-2 6,-1-2-3,1 0 0,-4-4 3,1-1-3,2 0 0,-1-2 0,-2 0 2,1-1 1,0-1-3,0-3 0,-2 1 4,0-1-7,0-1 3,1 0 0,1 0-1,1 0 5,1-1-4,0-10 0,3-1-11,2-1 1,-3-4-20,3-3-8,-2 1-4,-1 0-3,1-2-11,-2 1 47,-2 2-8,0 3 17,-1 2 1,-2 2 5,0 3 3,0 4 0,0 1 22,0 1-23,0 1 11,0 1 17,0 0-18,0 0-9,0 0-6,0 0-3,0 0 0,2 1 0,-1 7 3,3 1 1,-1 3-4,-1 3 0,-1 0 20,1 3-12,-2 2 8,2 4-7,-2 0-8,0 3 8,0 0-5,0-2 5,0 2 2,0-2-8,0-2 0,2-7-3,-2 0 5,1-4-5,1-1 0,-2-3 0,1-3 18,-1 2-18,0-3 16,0-1-8,0-1-3,0-2-5,0 1 0,2-1 0,0 0-3,1 0-16,0 2-29,0-2-28,1 0-111</inkml:trace>
  <inkml:trace contextRef="#ctx0" brushRef="#br0" timeOffset="155471.8924">12749 10766 114,'2'-3'74,"-2"3"-42,0 0 9,0 0-11,0 5-6,0 9 19,-2 1 1,-5 3-16,0 2 2,-5-2-3,3 4-2,-2-1-3,1-3-10,1-3 4,2-1-13,1-6 1,2-1-1,2-5-3,-1 2 0,3-4-3,0 0 3,0 0-1,0 0-20,0 0-39,0-4 19,5-6-11,4-2-26,-2-4 35,-3-1-19,0 6 6,-2 1-8,1-2-13</inkml:trace>
  <inkml:trace contextRef="#ctx0" brushRef="#br0" timeOffset="155487.8933">12749 10766 29</inkml:trace>
  <inkml:trace contextRef="#ctx0" brushRef="#br0" timeOffset="155774.9098">12749 10766 29,'-28'29'35,"35"-44"31,-4 10 25,-2 1-64,2-1 4,0 1 5,0 2-4,1 2-16,0 0-13,3 0-3,-1 0 4,3 6-3,-2 3 10,-1 6 0,1-1-10,0 1 3,-1-1-1,0 1 1,0-1 4,-1 1-3,2-4 8,-4 0-13,-1-3 0,1 2 2,0-4 2,-3 0-4,3-1 0,-2-2 1,-1 0-5,0-2-20,0 1-25,0-2-20,0 0-33,0 0-41</inkml:trace>
  <inkml:trace contextRef="#ctx0" brushRef="#br0" timeOffset="156093.9281">12707 10905 166,'-6'-2'94,"4"1"-13,2-1-10,0 1-37,0-1 4,10 2-11,5 0-23,0 0-2,-2 0-2,1 0-3,1 0 2,-8 0-61,1 0-42,-3 0-87</inkml:trace>
  <inkml:trace contextRef="#ctx0" brushRef="#br0" timeOffset="156496.951">13015 10713 152,'-7'0'140,"1"0"-87,6 0-2,0 0-3,9 0-18,14 0-27,3-2 5,3-1-4,0 3 0,-3 0-4,-7 0 0,-5 0 0,-5 0 0,-4 0 3,-2 0-3,-3 0 0,4 0 5,-1 0-11,-2 0-9,1 0-76,3-3-102</inkml:trace>
  <inkml:trace contextRef="#ctx0" brushRef="#br0" timeOffset="157104.9859">13562 10538 117,'-2'-2'134,"0"2"-79,1-1-26,-1 1-7,0 0-21,-3 0 1,-3 4-2,1 9 0,-3 1 1,-4 3 2,0 1-1,-4 2 1,-1 1-3,-4-2 3,1 1 0,3-4-3,3 0 0,2-7 3,6-1 1,5-3-4,3-3 4,0 0-4,0-2 15,15 0 11,7 0-12,6 0 1,2 0-13,0 0 0,2 0-2,-3 0 2,-4 2-4,-4 0 2,-4 1 0,-3-3 0,-7 0 2,0 3-4,-5-3-8,-2 0-20,0 0 6,0 0-21,0 0-72,0 0 45,0 0-90</inkml:trace>
  <inkml:trace contextRef="#ctx0" brushRef="#br0" timeOffset="157390.0022">13560 10625 86,'-7'-3'69,"4"3"-23,3 0 7,0 0-36,0 9-1,0 10 36,0 4-16,0 6 0,2-1-7,1 1-2,0-1 11,-3-4-26,2-4 1,2-3-2,-4-6-7,1-2-4,1-2 0,3-3-8,-5-4-16,3 0-60,4 0-69</inkml:trace>
  <inkml:trace contextRef="#ctx0" brushRef="#br0" timeOffset="158371.0583">13801 10667 15,'-3'-1'216,"3"-2"-155,0 3-29,0 0-22,0 0-8,0 5-2,0 9 20,0 4-1,0 2 19,0 1-5,0 0-10,0 0 13,0-4-22,0-4-2,0-2-12,0-7 6,0-1-9,1-1 3,2-2 0,-3 0 3,6 0 3,-1 0-8,3-8 2,1-6-20,1-3 17,3-4-44,-5 1-13,2 2 18,-5 5 20,2-1 15,-4 5 5,-1 3 2,-2 3 48,1 1-5,1 2-23,-2 0-13,2 0-6,1 0-2,2 0-4,-4 8 5,5 7 1,-5 3 3,3 2 0,-4-3 8,0 1-10,2-2 13,-2-3 2,0-1-16,0-6 12,0 0-12,0-1-1,0-3 0,0-2 5,1 0-5,-1 0 0,2 0-3,1 0 0,6 0-10,-2-8 9,0-6-21,0 2-12,2-1-25,-4 2 41,-2 2 21,1 2 15,0 0-14,2 1 22,0 2-6,2-3-13,2 4-3,4-3-1,-3 4-5,2 0 2,-3 2 0,-3 0 1,-1 0 2,0 11 0,-2 5 8,-2 1 7,-1 3 13,-1-6 18,0 3-27,0-5-3,0-1-4,0-3-6,0-5-5,0 1-1,2-2-8,5-1 6,-3-1-41,0 0-37,4 0-116</inkml:trace>
  <inkml:trace contextRef="#ctx0" brushRef="#br0" timeOffset="159309.112">14187 10782 119,'-1'0'82,"1"0"-28,0-3-24,0-1 26,0 0-9,8-5-27,2 0 9,-1-3-16,2 0-10,0-1 3,2-3-6,-6 1 0,2 0 0,-2 0-3,-2-1 0,-4-1 2,1-1-17,-2-1 11,0 0-9,0 1 1,0-2 1,0 4-32,-3 1 35,-6 2 11,1 1 2,0 3 1,-1 2-3,2 0 16,3 4-3,0 0 15,1 1-13,1 2 12,-1 0-17,3 0-1,-3 0-9,-1 0 0,1 0-2,-2 2-6,1 7 8,0 2 0,-3-2 0,4-2 4,-3 4-4,1-2 0,2 0 0,1 0 0,2 2-1,-2 0 2,2 3 0,0-1 14,0 6-14,0 0 0,0 1 3,0 0 1,4 2-5,3-1 0,-2-2 1,0-1 9,2-1-9,-3-1 3,3-2-4,-4-1 4,3 0-4,-3-1 0,-2 0 0,3-4 0,-2 3 0,-1-3 0,-1-1 6,2-1 0,-2 1-6,2 0 0,-2-3 1,0 1 0,0-1-1,0 1 0,0-2 10,0-2-9,0 2 5,0-3-6,0 0 2,1 0-4,-1 0 2,2 0 0,3 0-2,5 0 7,0 0-6,2 0 1,4 0-7,0-3 6,-5-3-5,1 3 6,-4-1 0,-1 1 2,-3 3-2,-1-2 0,-3 2 3,0 0 21,0 0-13,0-1 3,0 1-7,0 0 1,0 0-14,0 0 6,0 0-33,0 0-26,0 0-55,0 0-72</inkml:trace>
  <inkml:trace contextRef="#ctx0" brushRef="#br0" timeOffset="161208.2206">12164 10415 123,'2'0'114,"-2"0"-62,0 3-2,0 3-25,0 2-10,-4 5 26,-6 3-14,-3 7 5,1 1-8,-1 4-9,0 8 12,-1 4-16,2 3 1,2 5 0,4 2-11,2 1 7,4-2-3,0 0-5,10-4 5,14-4-4,4-4-1,7-6 0,9-5-2,-19-17-21,3-6-64,6-3-219</inkml:trace>
  <inkml:trace contextRef="#ctx0" brushRef="#br0" timeOffset="162114.2724">14406 10454 198,'-6'-5'29,"-1"2"21,5 2-6,-1-1 4,1 2-13,-1-2 16,1 2-14,2 0-17,0 0 4,0 0-17,0 0 0,0 0-7,0 0 2,12 8-2,1 8 0,5 4 6,-1 6-3,4 4-3,-5 3 0,1 3 0,-4 4 4,-3-2-4,-7 2 0,-3-2 1,0 0-4,-3-2 3,-18-3 0,-5-1 4,0-6 0,-2-2-4,7-6 0,1-5-10,6-4-13,11-9-43,3 0-43,0 0-60</inkml:trace>
  <inkml:trace contextRef="#ctx0" brushRef="#br0" timeOffset="162690.3053">14901 10806 36,'2'0'185,"-1"0"-141,-1 0-5,0-9-29,0-2-17,0 0 7,0 2 0,0 0 5,-5-2 7,-8 2-11,-2 1 4,-2 1-4,-2 2 25,-2 4-25,1 1 16,2 0 11,1 0-25,4 10-1,1 5-2,3 1 0,5 4-3,0 0 5,4-2-2,0 0 11,0-2-8,0-1 14,7-2-6,3-4-4,-2-2 7,4-3-13,0-4 4,-1 0 6,4 0-9,2 0 9,-1-9-11,3-6-5,0-3-13,-5-1-27,0-1 11,-2-2-1,-6-1-53,-6 11-24,0-1 94,0-1-41</inkml:trace>
  <inkml:trace contextRef="#ctx0" brushRef="#br0" timeOffset="163050.3259">14883 10463 66,'-2'-7'84,"0"7"-71,2 0-6,0 0 15,0 10 12,0 8 12,0 2-15,2 4-1,4 4 0,0 2-14,2 0-2,-3 2 2,2 1-5,-2 3 14,-2 0 2,-2 2-3,2-1 9,-3-1-20,0-1 6,0-5-6,0-3-11,1-6 5,-1-7-7,0-4 0,0-4-3,2-6 3,-1 0-17,2 0-18,1 0-56,1-9-59</inkml:trace>
  <inkml:trace contextRef="#ctx0" brushRef="#br0" timeOffset="163714.3639">15046 10654 207,'0'0'48,"0"0"-18,7 0-10,11 0 0,2 0 2,4 0-4,0 0-18,-5 0 1,0 0-1,-4 0-9,-3 0-3,-6 0 6,-2 0 6,-4 0 0,0 0 0,0 0 0,0 0 3,0 0 9,0 0-3,-7 1-1,0 7-5,-1 1 1,1 0-3,0 2 11,0 3-7,-4 2-3,1 3 9,0 0-9,-1 3-2,-3-1 7,4-2-6,0-1 5,0-5-1,5-2-4,0-5 7,4-1-8,1-3-3,0-1 3,0-1 2,0 0 19,0 0-15,4 0-1,5 0 4,2 0-6,1 0 1,0 0 2,-1 0-3,1 0 2,1 0-5,0 0 0,-6 0-1,2 0 1,-2 0-13,-1 0-6,-4 0-26,1 0 11,-3-3-24,2 1-15,-2-3-58</inkml:trace>
  <inkml:trace contextRef="#ctx0" brushRef="#br0" timeOffset="163986.3794">15048 10766 271,'0'0'53,"0"0"-29,13 0 15,11-3-3,-2 3-28,1 0 3,-3 0-11,1 0-1,-14 0-44,2 0-93,1 0-120</inkml:trace>
  <inkml:trace contextRef="#ctx0" brushRef="#br0" timeOffset="164670.4186">15327 10771 40,'0'0'171,"0"-1"-114,0-3 6,0-3-56,0 1 33,2-1-7,6 4-32,4-1 5,-2 2-6,0 0 1,2 2-2,-2 0-3,-2 0-3,-2 0 5,1 2-6,-3 5 4,-2 2 1,-2 0-6,0 0 9,0 2-3,0-3 9,-4-1-6,-8 0 0,2-1 0,-3-1 3,0-2-3,3 1-2,-2-2-10,7-1-2,-1-1 10,3 0-1,3 2 5,0-2 6,0 1-5,0-1 23,0 0-19,0 3-1,7-1-2,0 1-2,3 1 0,2 4 0,-2-1 2,0-1-2,-2 5 0,2-4 0,-3 2-4,-4 0 4,1 0-2,-3-1-2,-1 0 2,0-3-2,0-1 4,0 0 0,0-1 12,0-3-10,0 0 9,0 2 9,-7-1-13,0 1 6,1-1-5,1 1-8,0-1 12,4-1-11,-3 0-2,1 0-11,0 0-45,1 0-47,-2 0-144</inkml:trace>
  <inkml:trace contextRef="#ctx0" brushRef="#br0" timeOffset="166470.5215">11961 11269 115,'-4'0'98,"2"0"-35,2 0-9,0 0-11,0 0-8,0 0 12,0 0-23,0 0-7,0 0-17,3 0-1,9 0-1,3 2 2,5-1 0,5 0 0,4 2 2,3-1-2,1 0 0,0-2 6,1 1-7,-1-1 1,1 0 0,-1 0-3,-1 0 7,3 0-4,-3 0 0,3 0 3,-2 0-4,2 0 1,-1 0 0,1 4-1,0-2 3,-1-1-2,0 3 0,4-3 3,-3 0-5,0 1 2,-1 1 0,1 0-3,-4 0 5,1 1-2,-2 1 0,1-1 2,1 1-4,2-3 2,-1 1 0,1-2-3,1-1 7,-2 0-4,2 0 0,1 0 2,-3 0-4,2 0 2,0 0 0,-2 0-2,1 0 6,0 0-4,2 0 0,1 0 2,1 0-4,1 0 2,1 0 0,-1 0-1,-3-1 4,3-1-3,-6 1 0,1-1 2,-1 2-6,-1-1 4,-1 1 0,1 0 0,2 0 2,1 0-2,-1 0 0,1 0 2,-4 0-6,3 0 4,-1 0 0,-1 0-1,0 0 5,-1-4-4,1 4 0,3-3 1,-3 2-4,3 1 3,-2 0 0,4 0-2,-3 0 5,1 0-3,0 0 0,0 0 1,2 0-2,0 0 1,-1-3 0,3 1-2,-1-2 6,1 2-4,-1 1 0,1-2 1,-1 2-4,2-1 3,-1 0 0,0 0-1,-1 0 2,2 0-2,-2-1-1,4 3 0,0 0-5,-2 0 7,0-3 0,-2 2 0,-2 0 2,-3-1-2,-3-1 0,0 1 1,-3 0-6,0-4 5,-2 4 0,-3-1 0,-3-1 2,-3 0-2,-6 3 0,-4 1 0,-2-2-1,-4 2 1,0-2 0,0-2-3,-10 1-6,-6 0-62,-5-2-128</inkml:trace>
  <inkml:trace contextRef="#ctx0" brushRef="#br0" timeOffset="167747.5945">12462 11556 178,'0'0'98,"0"0"-53,0 0 19,0 0 1,0 0-30,0 0-1,0 0-22,0 0-10,0-2 2,0-3-4,0-3-16,0 1 15,0 1-24,0 1 2,0 1-27,-7-2 41,-1 3 5,1-1-4,-2 1 8,2-1 5,-2 2-5,0 1 19,-2 1-19,-2 0 0,-3 0-2,0 1-2,-1 10 4,0 1 0,2 3 1,2 2-3,3 1 2,0 2 0,1 3 9,3 3-7,-1 1 8,4 1-3,1 1-7,2-2 14,0-2-7,0 0-1,10-3 16,5 0-8,2-4 5,5-2-12,-4-3-7,3 0 9,1-6-9,-3-3 1,1-4-1,-1 0 0,-3 0-1,1 0-1,-4-13-29,2-2 1,-5-1-17,-2-1-5,-2 0 24,-6 4 7,0 1 21,0 1 16,0 3 8,0 3-5,0 1 14,0 2-8,0 0 24,0 2-38,0 0-6,0 0-5,0 11-13,0 4 13,0 1 12,0 4-8,0-4 13,0-3-16,0 0 3,0-4-4,0-3 3,0-1-5,0-4 2,0 0-11,0-1 6,0 0-32,0 0 4,0 0-10,0 0-23,0-1-12,0-5-20</inkml:trace>
  <inkml:trace contextRef="#ctx0" brushRef="#br0" timeOffset="168031.6109">12402 11744 156,'0'-3'79,"0"-1"-14,0-2-20,18 1-40,7 0 17,5-1-9,1 2-2,1-1 12,-1 3-23,-8 0 5,-6 2-5,-4 0 0,-4 0-2,-6 0 2,-2 0-10,2 0 4,-3 0-52,0 0 5,0 0-63</inkml:trace>
  <inkml:trace contextRef="#ctx0" brushRef="#br0" timeOffset="168371.6303">12848 11890 502,'0'6'39,"0"-3"-27,0-3 4,1 0-16,-1 0-23,3-3-125,-2-3-117</inkml:trace>
  <inkml:trace contextRef="#ctx0" brushRef="#br0" timeOffset="171773.8248">13664 11474 142,'0'-9'139,"-2"1"-103,-1 1-13,-1 2 9,4 2-15,-1 0 7,-3-1-12,3 3 19,-2 1-15,-1-1-3,-1-1 28,1 2-33,1 0 5,-1 0-11,-2 0-1,2 0 4,0 0-1,1 0-4,-1 3 0,4 4-10,0 2 8,0 0 1,0 2 1,2 2 1,8-2 4,0 3-5,0-2 0,3 2-7,1-2 3,1 1 3,-2 1 1,2-1-2,1-1-16,-3 0 17,-2-1-9,-1-2-10,-3-3 9,0 0-16,-3-2-4,-3-1 26,-1 1-6,0-4 6,0 4 2,0-2 3,0-1 5,-1 0-4,-8 1-1,0 1 0,-1-1-4,-3-1 2,0 2-18,-4-2-18,4-1 27,-1 0-6,4 0 4,2 0 13,3 0 17,5 0-1,0-1-8,0-10 2,5-1-17,10-1 7,3-1 0,1-1-1,-3 3 1,1 0-1,-4 0-8,-2 3-11,-4 0 11,-3 0-13,1 0 16,-1-2 6,-4 0-19,0 1 18,0-3-1,0 1 2,0 0 34,0 3-15,-4-2-8,-4 2 21,-2 2-13,0 2 6,-2 1-24,-2 2 12,1 2-2,-2 0-8,0 0-3,0 0 0,4 9-12,2 4 9,4-4-7,5 6-28,0-10-8,0 3-43,7-3-39</inkml:trace>
  <inkml:trace contextRef="#ctx0" brushRef="#br0" timeOffset="172296.8547">13928 11573 216,'-3'1'48,"3"0"-9,0-1 11,0 0-10,0 0-8,3 0-14,7-4-12,-1-5-6,0-3-27,0-3-16,-4 0-29,-2 0 3,-1 0-13,-2 0 32,0 5 50,0 0 3,0 3 41,0 2 1,0 3 25,0 0-11,-2 2-17,1 0-24,1 0-3,0 0-10,-4 0-5,2 4 0,2 10 4,0 5 19,0 4-4,0 1-5,0 2-4,0-1 4,0-2-10,0-2 11,0-5-9,0-2-5,0-2 10,2-3-10,0-1-1,0-2 0,-1-1 0,4 1-12,3-6-28,-4 0-47,4 0-38</inkml:trace>
  <inkml:trace contextRef="#ctx0" brushRef="#br0" timeOffset="172586.8713">14210 11511 181,'0'-3'163,"0"3"-137,0 0-26,0 2 3,0 11 6,0 5 10,0 2 0,0 0 6,0 2-5,0-4 4,0-2-11,0-2-10,0-4 1,0-2-1,0-4-6,0 0-5,0-4-54,6 0-41,-2 0-62</inkml:trace>
  <inkml:trace contextRef="#ctx0" brushRef="#br0" timeOffset="172879.8881">14336 11541 289,'0'-4'140,"0"1"-119,0 3-7,0 0 12,0 0-25,0 3 11,0 12-11,0 3 11,0 2 17,0 2-21,0-4 0,0-5-5,0-3 0,0-3-3,0-4 0,0-3-37,0 0-34,3 0-55,0 0-160</inkml:trace>
  <inkml:trace contextRef="#ctx0" brushRef="#br0" timeOffset="173199.9064">14132 11546 176,'-2'-9'72,"2"-1"-44,0 0 17,4 1-20,9 1 9,4 2-27,-1 2-3,1 2 9,3 2-11,-2 0 17,-1 0 0,0 0-1,-3 6 15,0 5-13,-1 0-10,0 0 8,2-4-13,2-4 6,0-3-11,4 0 2,-1 0-5,-9 0-14,-2-5-94,-3-4-132</inkml:trace>
  <inkml:trace contextRef="#ctx0" brushRef="#br0" timeOffset="174404.9754">13204 11800 185,'-2'0'97,"2"0"-54,0 0-7,0 0-11,0 0-15,4 0 7,8 0-5,2 0-3,3-1 6,1-1-9,4 0 11,4 2 8,-2-2-16,4 2 6,-1-1-15,5 0 1,2 1 0,3-2 2,1 2-3,2 0 0,1 0 4,-3 0-6,-3 0 2,-1 0 0,-1 0-3,5 0 4,1 2-1,6-1 0,7 2 4,4 1-4,3-3 0,-2 0 0,-1 1-2,-5-1 2,-8 1 0,-2 0 0,-7-1 4,-2-1-7,-1 0 3,-4 0 0,2 0-1,-2 0 2,0 0-1,-3 0 0,2 0 3,-1 0-5,-2 0 2,4-3-2,-2 0 2,-2-1-13,3 0 5,-4 2 1,-4 1-7,-3-2 13,-3 3-3,-4-1 4,-3 1-3,0-2 5,-3 2-2,-2 0 0,0 0 2,1 0-3,-1 0 1,0 0 0,3 0 2,3 0 1,0-2-3,3 2 0,-1 0 5,2-2-7,-1 2 2,-5-2 0,0 2 1,-1 0 4,-1 0-5,-2 0 13,0 0-8,0 0 11,0-1-13,0 1 0,0-2 8,0 0-9,0 2-4,0-4-31,-5 2-78</inkml:trace>
  <inkml:trace contextRef="#ctx0" brushRef="#br0" timeOffset="176267.0819">13571 11956 130,'0'0'119,"0"0"-91,-3 0-24,3 9 31,0 4 7,0 3-15,0-3-7,-1-1-12,1-1-6,-2-5 2,2-2 0,0-1-4,0-3 0,0 0-5,0 0 5,0 0 0,0 0 0,0 0 5,2 0-3,8 0 0,1 0 1,3 0-1,0 0 2,-1 0-4,0 0 0,-1 0-4,1 2 5,-1 5-2,0 4 1,-2-1 0,0 2-1,-2-1 1,-1 2 0,-3-2-2,-1-1 4,-2 1-3,-1 0 1,0-2-1,0 0 1,0 0 15,-11-1-2,-5-1 16,-2-1-22,0-1 3,-1 1-6,0-5-1,3-1 15,3 0-9,3 0 1,1 0-1,6 0-3,-1 0-5,4 0-1,0-8-16,0 2-28,0-5 26,0-2-79,0 7 18,0-1-50,0 2 11</inkml:trace>
  <inkml:trace contextRef="#ctx0" brushRef="#br0" timeOffset="176564.0989">13585 11966 237,'-1'-1'75,"1"0"-33,0-2 8,0 3-11,10-2-17,5-1 9,5 2-27,0 1 4,0-2-8,2 2 0,-4 0-5,-3 0 1,0 0-29,-5 0-28,-5 0-37,-3 0-34,1 0-5</inkml:trace>
  <inkml:trace contextRef="#ctx0" brushRef="#br0" timeOffset="176884.1172">13866 11955 271,'0'0'78,"0"0"-50,0 0 33,2 0-28,-1 0-19,1 0-14,2 4 0,-4 11 0,1 6 10,1 5 8,-2 1 4,0-3-8,3 0 3,-1-3-1,0-5-15,-1-5 5,2-3-6,-1-4 0,0-1-4,1-1-3,-1-2-25,2 0-17,-1 0-36,0 0-77</inkml:trace>
  <inkml:trace contextRef="#ctx0" brushRef="#br0" timeOffset="177366.1448">14050 12021 208,'-5'-9'94,"4"-1"-60,1 2 44,0-1-42,0 2-30,11 2-5,2 0-2,2 3-6,-1 2 7,1 0 0,-3 0-6,-4 0 4,2 8 1,-4 2 1,1-1-6,-4 0 9,-1 2-3,-2 1 0,0 1 3,0 0-4,0 1 1,-12 2 0,-2-1 3,-5 2 0,1-3 0,0 0 5,4-3-6,4-1 6,3-5-8,4-1-1,3 1-2,0-3-7,0 0 10,13-1 6,4 5-4,3-4 5,2 0-3,-4-1 2,-2 3 8,0-4-10,-4 2 7,-2 0 3,-3 0-12,-4-1 4,-3-1-6,1 0 0,-1 0-2,4 1-14,-4-1-58,0 0-55,5 0-111</inkml:trace>
  <inkml:trace contextRef="#ctx0" brushRef="#br0" timeOffset="178182.1913">15259 11879 240,'1'0'64,"1"-1"7,-2-6-19,0-2-22,0 0-27,0-4 9,0 1-18,0 1 6,-7-2 0,-5 1-7,-4 4-28,-1 1 13,-1 3-32,0 2 54,-1 2-1,3 0 4,0 0 10,1 4-8,4 9-4,-1 3-1,5 2 0,4 2-5,3 0 4,0-3-4,0-1 5,2-3 10,9-4 1,2-2 6,5-3-4,-2-4-3,2 0 17,3 0-18,-1-6-4,0-10-5,-1-3-46,-9 7-11,-1-1-17,-2-2-99</inkml:trace>
  <inkml:trace contextRef="#ctx0" brushRef="#br0" timeOffset="178504.2099">15285 11606 74,'-4'-9'256,"1"2"-235,-1 7 8,4 0 0,0 0-29,0 0-5,0 7 5,-3 8 11,3 1 5,-2 7 3,0 3 0,2 1 20,0 0-28,0 2 7,0-1-3,0-1-12,2 0 9,7-3-6,-3 0-6,1-5 7,-3 0-6,2-6-1,-3-4 0,-3-4 2,0-2-5,0-3-10,3 0-36,-3 0-21,2 0-53,1-2-140</inkml:trace>
  <inkml:trace contextRef="#ctx0" brushRef="#br0" timeOffset="179064.2419">15468 11454 156,'0'-4'46,"-2"4"9,2 0-15,0 0-21,-2 0-10,2 0-8,-1 7 5,-3 6 4,-2 4-7,-4-1 5,1 2-6,-4-2 2,1-1 13,2-5-14,2-2 6,3-4-8,5-3 1,0 1-4,0 0 4,3 0 4,10 0 22,3 1-10,-1-1-3,-2 0-10,0 2-3,1-3-1,-4 2-1,0-2-2,-5-1-3,2 2-38,-3-2 20,-4 0-19,2 0-33,0 0-47</inkml:trace>
  <inkml:trace contextRef="#ctx0" brushRef="#br0" timeOffset="179389.2605">15523 11540 257,'-5'-5'136,"2"2"-89,1 3-10,0 0 3,2 0-28,-2 14-2,-1 4 32,2 1-29,-1 4-6,2-5-2,0-2 0,0-3-5,0-2 0,0 2-27,0-10-1,0 0-65,0-1-110</inkml:trace>
  <inkml:trace contextRef="#ctx0" brushRef="#br0" timeOffset="180296.3124">16188 11144 0,'0'0'305,"0"0"-239,0 0-5,0 0-35,0 0-12,0 0-13,9 0-1,9 0 7,9 0-5,4 0-2,7 0 1,-2 0 4,1 0-4,-5 0 0,-6 0 0,-2 1-1,-11 1 4,-3 1-4,-5-3 0,-3 0 2,-2 0-8,0 0 0,0 0-24,0 0-39,0 0-158</inkml:trace>
  <inkml:trace contextRef="#ctx0" brushRef="#br0" timeOffset="180763.339">16332 11045 12,'-4'-3'150,"1"1"-103,3 0-12,-1 2-21,1 0 9,0 0 8,0 0-2,0 0 9,0 0-8,0 0-1,0 7-2,0 12-20,0 8 49,0 0-37,0 8-17,0-2 13,0-3-14,0 1-1,0-5 1,0-3 2,3-5-6,1-2-2,-4-10-53,0-3-69,1-3-117</inkml:trace>
  <inkml:trace contextRef="#ctx0" brushRef="#br0" timeOffset="182110.4161">17171 10700 268,'0'2'90,"2"-2"-47,-2 0-34,0 0 6,2 0-15,-2 0 0,0-3 9,0 0-5,0 1-1,0 0 2,0-3 0,0-1-5,0-2 0,0 1-9,-4-4 4,-3 4 1,1-2 4,-2 3 15,-1-1-10,1 5-7,-2-3 2,2 4 0,-1-1 0,-1 2 0,2 0 0,-1 0 9,3 0-5,0 0-8,0 9 2,2 5 2,0 2 2,1 2 0,-3 3 4,5 4 3,-2 0-6,-1 2 3,2 2-4,1-1 0,1 3 3,0 0-4,0 1 4,0 1 6,0 1-9,0 2 6,0-1-8,7 2 0,-1-2 0,2-2 3,1-2-3,-3 0 0,-2-2 3,1-3-3,-2 1 0,2-4 0,-3 3 1,1-1 1,1 2-2,-1 0 0,-2 1 3,3-1-5,-1-2 2,0 2 0,0-1-1,1 1 2,-1 1-2,1 0-1,-1 0-7,1-1 6,-4-4 1,0 2-2,0-2 4,0-2-5,0-3 5,0-2-1,-4-1-5,-4-2 4,2-1 2,0-2 0,1 1-2,0-2 3,-2 2-1,3-3 0,-3-2 5,2 0-5,-1-3 5,2-1-4,-3-2 5,1 0 2,-4 0 14,-2 0-16,-4 0-5,2-9 7,0 0-8,-1-4 0,2 3 0,1 1 0,5 1 0,4 3-1,2 2-30,1 0-18,0 3-97</inkml:trace>
  <inkml:trace contextRef="#ctx0" brushRef="#br0" timeOffset="182587.4434">17008 12219 163,'-9'0'163,"2"0"-146,4 6-2,3 6 25,0 1-1,0 4-3,5-4-13,12-3-6,3-4-7,0-3-8,2-3 9,-2 0-8,-4-3 3,0-12 6,-4-3-11,-5-8 3,-3 2-4,-4-2-10,0 4 4,0 1-4,-15 4 10,-2 7 3,-1 6 2,-4 4-1,-1 0 0,3 0 0,-1 14-5,7 5 1,5 0-13,8 3-16,1-11-41,0-2-40,4-3-51</inkml:trace>
  <inkml:trace contextRef="#ctx0" brushRef="#br0" timeOffset="183716.508">16743 10488 145,'-3'-1'95,"2"-2"-49,1 3-1,0-2-6,0 2 11,0 0-21,0 0-15,0 0-14,0 0 2,0 0-7,0 9 0,0 6 5,0 5 1,0 4 5,0 2-5,0-4-1,1 2 6,1-3-5,-2-1-1,0-5 0,0-3-1,0-2 3,0-2-4,0-3 1,0-2 1,0-2 4,0-1-3,0 0-1,0 0 4,0 0 1,0 0-7,0 0 2,4 0-4,7 2 4,0-1 3,5 3 0,0 0-2,1-2 2,-1 1-3,0 1 0,-1 0 2,-5-2-4,-2-1 3,-1 1-1,-4-2 0,-1 0 3,-2 0-4,0 0 1,0 0 0,0 0 11,0 0-8,0 0 22,0 0-2,0-2-22,0-5 0,0-6-1,0 8-24,0-3-23,0 0-108</inkml:trace>
  <inkml:trace contextRef="#ctx0" brushRef="#br0" timeOffset="188384.775">17562 10615 297,'-4'0'78,"1"0"-15,3 0 1,0 0-32,0 0-5,0 0-18,6 0-4,14 0-5,7 1 2,1 4 3,4-2-5,-5 1-10,-2 1 5,-5-1-17,-8 0 3,-2-3-2,-6 0-8,-1 0 19,-3-1 10,0 4-9,0 2 7,-4 5-47,-9-1 49,-5 5-2,-1 1-13,-3 2 7,0-3 1,-1 0 2,2 1 1,5-4 3,3-3 1,4-2-1,2-2 2,4-4-1,2 2 0,1-3-11,0 2-1,0-2 12,0 1 20,4-1 9,7 0-20,0 0 13,5 0-12,-3 0-8,2 0 2,3 1-4,-1 4 0,-2 0-3,0 1 3,-1 2-1,-1 1 1,-5 0 0,0-1-4,-2 1 4,-2 3-11,0 2 5,-4 0-13,2 0 17,-2 2 1,0-1 1,0-3 4,0-4-2,-2 1-1,-5-4 13,-1-1 2,0-4 12,-2 2-10,0-2-14,-2 0 20,-2 0-14,2 0-6,-2 0 22,-2-7-14,3 0 8,1 1-13,1 0-2,2 1 6,6 1-10,2 0-1,1 3 1,0 1-1,0-2-13,0 0-21,3 1-54,5 1-32,2-2-16</inkml:trace>
  <inkml:trace contextRef="#ctx0" brushRef="#br0" timeOffset="189366.8311">17890 10819 223,'0'-3'64,"0"2"-3,0 1-7,0 0-12,0 0-20,0 0-12,0 0-8,0 0-2,0 1 0,0 10 9,0 6-9,0 0 10,2 1-8,1 0-1,-1 0 14,0-2-12,-2 0 7,3-5-2,-1-4-4,-2-1 0,1-2-4,-1-4 0,2 0 0,-2 0 4,2 0-4,1 0 4,2 0 0,0 0-7,4-7 3,-2-5-6,4-3 1,-1 1-2,0 0 0,0-2 0,-2 3-5,-1 1 12,-2 4 0,-2 3 2,-1-1 9,0 4-11,1 2 8,0 0-8,1 0-8,-1 0 7,0 0-5,3 8 1,-2 2 3,-1 2-2,0 1 4,0 3 0,0-3 5,-2 2-6,2-2 1,-3 0 0,1-2 5,-1-5 0,0 1-3,0-4-1,0-1 6,0-2-5,0 0-1,0 0-1,2 0 4,-2 0 2,0 0-6,0 0 0,0 0 3,0-2 0,0-8-3,3-2-2,0 1-1,1-3-10,-1 1-1,4 4-16,-1 0 24,1 1 1,0-1 3,1 1 2,1 4 1,-3-2 4,-1 3-6,4 0 1,-5 3-1,3 0-4,-1 0 5,0 0 0,1 0-5,-1 0 8,0 3-5,-2 4 2,0 4 0,-1-1 3,0 4-1,-1 0 6,2 5 7,-3-2-11,-1 2 20,2-1-10,-2-3-1,0-3 11,0-3-15,0-2-2,0-7-3,0 0 1,0 0-10,1 0 3,1 0-35,3 0-37,2 0-109</inkml:trace>
  <inkml:trace contextRef="#ctx0" brushRef="#br0" timeOffset="190182.8778">18453 10681 99,'-4'-2'179,"-2"1"-131,6 1-11,0 0 2,0 0 0,0 0-20,14 0-11,3 0 3,4 0-9,1 0 6,0 0-8,-1 0-2,-2 0 0,-4 0-24,-5 0 13,-3 0 0,-6 0 10,-1 0 0,0 0 3,0 0 0,0 0 13,0 0-1,0 0-2,0 0-10,-1 1 0,-8 8-3,-1 3 3,-3 4 0,1 1 1,-1 3 3,-1 0-4,0-1 0,-1-1 1,3-3-2,0 0 1,0-4 0,6-2 0,2-5 3,1 0-3,3-2 0,0-2-12,0 2 10,0-2-3,0 1 5,0 3 14,8 0-13,6 2 12,-1-3-11,2 3-1,2-3 9,0-2-10,-3 1 4,2-1 2,-6-1-1,-2 0-6,-3 0 1,0 0-27,-3 0-4,-2 0-43,0 0-33,0 0-53</inkml:trace>
  <inkml:trace contextRef="#ctx0" brushRef="#br0" timeOffset="190512.8966">18405 10821 237,'0'-2'69,"3"2"-10,21-1 7,1-1-26,3 1-31,1-1-3,0 0-6,-15 2-26,-2 0-75,0 0-65</inkml:trace>
  <inkml:trace contextRef="#ctx0" brushRef="#br0" timeOffset="190901.919">18741 10811 244,'0'0'60,"0"0"-44,0 0-16,0 4-5,0 2 5,0 4 9,0 1-6,0 0 8,-6 0-1,-3 2-8,-1-3 14,2-3-11,1-1-4,2-1 12,2-4-13,3 3 2,0-4 2,0 0-3,0 0 31,0 0-10,0 3-10,2-2-1,8 2-10,1 0 8,4 1-6,1-1 1,-2-1-2,1 0-2,1-2 0,-5 0-1,-1 0-20,-1 0-3,-5 0-13,0 0-27,-4 0-13,0 0-68,0 0 55</inkml:trace>
  <inkml:trace contextRef="#ctx0" brushRef="#br0" timeOffset="191284.9409">18815 10899 289,'-2'-2'95,"1"1"-43,1 1-18,0 0-17,0 0-11,0 10 3,0 8-7,0 8 13,0 2 0,0 1-12,0-5 3,0-2-6,0-8 2,0-3-5,0-4 3,0-1-28,0-6-53,1 0-70,8 0-131</inkml:trace>
  <inkml:trace contextRef="#ctx0" brushRef="#br0" timeOffset="191676.9633">19069 10804 111,'-7'-1'113,"3"-1"-54,4 1-2,0 1-4,0 0-24,0 0 16,0 0-12,0 0-4,3 0-11,13 0-15,6 0 3,3 0-1,5 0-4,2 0 4,-4 0-3,-5 0-2,-2 0 0,-7 0 4,-3 0-7,-6 0 3,0 0-3,-3 0 3,-1 0-26,1 0-11,-2 0-23,0 0-42,0 0-56</inkml:trace>
  <inkml:trace contextRef="#ctx0" brushRef="#br0" timeOffset="192014.9826">19161 10700 102,'-3'-1'78,"1"1"-60,2 0 5,0 0 6,0 0-14,0 0-2,0 0-6,0 0 9,0 0-4,0 0-4,0 0 9,0 0-10,0 0 11,0 0-3,0 0-2,0 0 4,0 0-16,0 9-1,0 5 33,0 3-28,0 1 18,0 4 2,0-3-13,2 1 13,-1-3-19,1-1 8,-2-3 1,1 1-11,2-4-1,-3 1-3,0-5 1,1 0-3,1 0 2,1-3-16,-2-3-26,1 0-88,3 0-111</inkml:trace>
  <inkml:trace contextRef="#ctx0" brushRef="#br0" timeOffset="193215.0513">19607 10616 0,'0'-3'310,"-3"2"-248,3 1-18,0 0-10,0 0-11,0 0-23,0 0 0,0 14 3,0 10 1,0 10 31,0 4-8,0 0-11,0 5 6,0-6-20,0-2 3,0-7 6,0-5-8,0-5 0,0-2-3,0-8 0,0-5 1,0 1 1,0-4-2,0 0 0,0 0-8,0 0-5,0 0-27,0-7-44,0-1-146</inkml:trace>
  <inkml:trace contextRef="#ctx0" brushRef="#br0" timeOffset="193661.0768">19639 10692 128,'0'-11'21,"0"8"36,0 1 15,0 1-25,0 1 12,0 0-28,0 0-10,2 0-1,-2 0-11,3 0-1,1 0-8,2 0 0,1 9-3,3 6 7,0-1 0,0 5-1,0 0-2,-2-2 7,2-1-8,-3-3 0,2-4 3,-5 0 0,2-5-3,-2-1 0,2 0 5,-2-3-6,3 0 1,0 0 0,3 0-1,0-3-18,1-10 2,3-4-6,0-2-54,-8 5-9,1 1-21,-3 2-3</inkml:trace>
  <inkml:trace contextRef="#ctx0" brushRef="#br0" timeOffset="193991.0957">19866 10659 53,'5'-22'100,"-1"3"-51,-4 8-10,0 4-1,2 0 16,-2 4-54,0 2 20,1 0 6,-1 1-9,0 0-10,0 0-7,2 15 0,-1 3 30,3 3-16,-1 3 2,4 2-13,-2 1-1,0 0 7,0 0-7,0-2 11,2 1 2,-2-6-12,1 0 9,1-3-6,-2-4-4,2-4 2,-3-2-3,3-3-1,2-4 3,1 0-1,3 0-4,2 0-14,4-9-37,-9 0-4,1-1-64,-1 1-46</inkml:trace>
  <inkml:trace contextRef="#ctx0" brushRef="#br0" timeOffset="194478.1234">20115 10760 96,'4'-14'127,"-2"0"-39,-2 10-46,0 2 19,0 2-25,0 0-33,0 2-3,0 14-3,0 6 3,0 2 43,-2 4-31,-3-4 6,-2-2 2,4-5-17,0-4 7,-1-2-8,4-5-2,0-4 0,-2-1 5,2 0-5,0-1 0,0 0-2,0 0 0,0 0-13,0 0-1,0-1-9,0-8-42,0-2 36,0-2 2,0 1 4,0-2-3,4 1-11,-2 0 4,1 0 24,0 1 11,-1 0 7,0 3 17,-1 1 4,2 1 8,-1-1-1,3 5 4,-2-1-21,3 1-14,0 2-8,1 1 4,2 0-1,-2 0-2,2 11 6,-2 6 0,1 3 14,-1 2-1,0 3 7,-4-3-14,2-2-5,0-4 7,0 0-11,-2-3 9,0-4-9,-1-5 3,-2-1-6,2-2 3,-2 1-13,0-2-27,0 0-52,0 0-39,0 0-67</inkml:trace>
  <inkml:trace contextRef="#ctx0" brushRef="#br0" timeOffset="194795.1417">20122 10882 323,'-3'-3'101,"3"2"-38,0 1-47,12 0-5,7 0-7,5 0 1,-2 0-10,-10 0-23,-1 0-86,-2 0-91</inkml:trace>
  <inkml:trace contextRef="#ctx0" brushRef="#br0" timeOffset="195135.1611">20450 10798 291,'0'0'125,"0"0"-55,0 0-36,0-1-4,5 1-16,13-2-9,8 1-1,5-1-4,6 1 1,-2 0-1,-5 1 3,-3 0-3,-11 0 0,-4 0 3,-5 0-5,-7 0 2,0 0 0,0 0-3,0 0 3,0 0-12,0 0-15,-5 0-49,1 0-52,3 0-114</inkml:trace>
  <inkml:trace contextRef="#ctx0" brushRef="#br0" timeOffset="196108.2168">20823 10588 150,'-10'-2'165,"3"2"-104,7 0-14,0 0-1,20 0-25,7 0-4,3 0-17,5 0 4,-2 0-4,-4 0 0,-7 0 0,-6 0-12,-4 0-6,-5 0 10,-4 0-1,-3 0 9,0 0 0,0 0-2,0 0 2,0 0 4,0 0-1,-6 0 1,-3 6-4,-3 5 1,1 1-1,1-1 7,0 2-8,3-2 1,2-2 0,1-1-7,3-2 7,-1-1 0,1-2 1,1 0 5,0-3-8,0 0 2,0 0-11,0 0 9,0 0 2,0 0 1,1 0 21,11 1-15,-1 4 5,5-1-12,0-1 0,1 3-2,-1 0 5,2 2-3,-2 3 0,-2 0 1,-3 3-6,-2 1 4,-3 1 1,0 0-4,-3-3 7,-2-2-3,-1 0 0,0-2-3,0-4-1,0-1 1,0-4 3,-8 4 12,-4-4-6,-1 0 5,-6 0-2,-1 0-9,4 0 7,-4 0-7,3 0 0,3 0 6,4 0-3,4 0 13,1 0-2,2-4-10,3-3-5,0 1 1,0-1 0,0-1-16,0 2-7,0 0-62,1 2-89</inkml:trace>
  <inkml:trace contextRef="#ctx0" brushRef="#br0" timeOffset="197116.2744">21269 10713 195,'-3'-5'111,"-1"-3"-76,4 5 10,-1 2 26,-1 1-36,2 0-6,0 0-21,0 0-8,0 6-1,0 11-5,0 1 6,0 2 4,0 3-2,0-3-1,0-2 6,0-5-3,0-2 1,0-4-5,0-3 2,2 0-3,-1-2 4,1-2-3,-2 0 0,0 0 6,2 0-3,-1 0-3,5 0 1,1-4-2,2-7 0,1 2-15,0-5 16,0 0-23,0 2 19,-1 1 1,-1 0 3,1 0 8,0-1-7,1 3 2,-1 0-3,-1 1 0,-1 6-3,-1 2 3,0 0-5,-2 0 4,2 7-4,-1 10 5,-4 3 9,3 0-8,-4 1 18,2 0-10,-2-5 0,0-3 0,1-2-7,-1-6-1,2 0-1,-2-5 4,1 1-3,-1-1-1,0 0 0,0 0 1,2 0 5,0 0-6,1 0 0,6-1-5,1-11 4,1-1-26,1-4 8,0 2-36,-1 1 7,-2 2 33,-3 4 14,-2 1 1,-1 1 12,-1 2 7,-1 2 14,1 0 0,2 2-32,-1 0-1,1 0-2,3 0-2,0 2 2,-1 10 4,0 3 8,-3 1 5,-1 2-1,-1-1 8,-1-1-11,0-5-10,0-2 10,0-4-10,2-2-1,0-2 0,3-1-10,-2 0-17,2 0-54,2 0-90</inkml:trace>
  <inkml:trace contextRef="#ctx0" brushRef="#br0" timeOffset="197818.3145">21705 10783 34,'-1'0'164,"1"0"-125,0-3-21,0 0 47,3-4-12,11-4-11,1-2-17,3-1-22,-2-2 0,1-4-3,-2 0 0,-3 3-2,-4 0 2,-2-1-11,-3 0 10,-2-2-4,-1 2 4,0-2 1,0 0-33,0 3 22,0 2-7,-8 0 17,0 3 1,0 3 17,-2 1-16,-2 1 26,2 3-24,3 0 26,2 3-21,0 1-6,0 0-1,0 0-1,0 1-3,0 12 3,0 4 7,0 1 20,3 1-20,2 3-1,-2-3 4,2 1-8,0 1 3,0 2 2,0 1-5,0 2 11,0 3-10,-1 2-3,1-4 9,0 1-8,0-2 9,0-4-6,0-2-1,0-3 3,5-3-4,3-1 0,5-2 2,0-3 0,5-3-4,-1-2 0,-1-2 3,1-1-6,-2 0 3,-1 0 0,-7 0 1,-1 0 8,-3 0-7,-2 0 11,-1 0 2,0 0 20,0 0-25,0 0-3,0 0-5,0 0-2,0-3-10,0-2-23,0 2-25,0-3-22</inkml:trace>
  <inkml:trace contextRef="#ctx0" brushRef="#br0" timeOffset="198373.3463">22077 10415 169,'-2'-5'120,"1"0"-50,-2 4-33,3 1 4,0 0 5,0-1-18,0 1-2,0 0-17,0 0 6,0 0-5,0 0-6,0 0-8,6 4 2,4 10 2,6 6 2,3 4 0,-1 2-2,0 8 0,-1 0 4,0 8-4,-5 3 0,-4 3 7,-3 2 21,-5-2-15,0 0-1,0-2-9,-1-8 4,-13-2-8,-6-5 1,-4-1-9,9-20-11,-1-3-55,-1 0-176</inkml:trace>
  <inkml:trace contextRef="#ctx0" brushRef="#br0" timeOffset="199378.4038">17517 10439 16,'7'0'108,"-4"0"-66,-1 0 14,-2 0 22,0 0-33,0 0-3,0 0 3,0 0-19,0 0 0,0 2-6,0 9-20,-2 6 6,-6 7 18,-4 9-13,-3 6 9,0 6-10,2 4 4,1 0 0,4 0-11,6-2 9,2-3-11,2-2-1,25-1 8,9-4-5,8 0-1,5 0-2,-1-6 6,-5-2-13,3-6 3,-27-11-35,-2-8-32,0-1-197</inkml:trace>
  <inkml:trace contextRef="#ctx0" brushRef="#br0" timeOffset="200481.4669">22715 10719 136,'0'0'175,"0"-2"-116,0 1-5,0-2-10,0-2-6,0-3-26,0 1 10,0-2-22,0 0-1,0-5 0,-2 3-1,-8 2-6,-3-2 3,-2 2-5,-3 1 7,-2 5 1,-2 2-3,-1 1 4,1 0 0,2 4-5,1 11 3,6 5-2,3 0 5,5 0-3,3 1 7,2 0-4,0-1 4,0-2 1,0-3 12,10-3-12,0-4-2,2-2 6,-2-5-5,2-1 2,-2 0-6,1 0 2,-1 0 6,0-7-8,2-5 2,-2-2-4,0-3-21,0-4-6,0-5 8,-7 13-61,3-2-66,-3-3-10</inkml:trace>
  <inkml:trace contextRef="#ctx0" brushRef="#br0" timeOffset="200857.4883">22658 10394 67,'-7'-14'51,"1"5"-4,5 7-3,1 2-21,0 0-8,0 0-9,0 0 0,0 9 4,0 4 18,0 5-1,0 2-9,0 5 12,1 3-3,4 2-14,-1 6 8,0-1-5,1 3-7,-1-2 10,-2 1-1,-1-3-3,1-3 9,-2-4-19,1-2 7,-1-7-11,0-3 0,2-6 2,-2-1 2,2-3-5,-2-2 0,2-2 2,-2 1-9,1-2 7,2 0-23,4 0-15,-4 0-47,3 0-51</inkml:trace>
  <inkml:trace contextRef="#ctx0" brushRef="#br0" timeOffset="201477.5239">22839 10609 159,'0'0'57,"13"0"-14,6 0-1,3 0-10,1 0-21,-1 0 0,-1 0-11,-6 0-5,-3 0 4,-4 0-10,-4 0 9,-4 0 2,0 0 0,0 0 15,0 0 21,0 0-18,0 0-7,0 0-11,-7 6 0,-1 4 4,-2 4 0,-2 2-8,2 1 5,1 1-1,0 1 5,2 0-2,-2-1 7,1 4-6,-2-3 3,-2 1 2,1-3-6,-1-3-3,0-3 1,4-5-1,3-1 0,2-3 1,3-2 3,0 0-1,0 2 0,0-2-3,0 0 25,5 0-25,6 0 11,2 0-11,5 0 1,-2 0 3,2 0 0,0 0-4,-2 0 0,-2 0 0,-5 0-3,0 0-28,-6 0-16,-3 0-11,0 0-11,0-2-125</inkml:trace>
  <inkml:trace contextRef="#ctx0" brushRef="#br0" timeOffset="201810.5429">22794 10750 314,'-2'0'80,"2"0"-30,5 0-31,22-1 40,7-2-44,1 1 1,3-3-16,-1 3-6,-19-2-38,-1 4-85,-4 0-90</inkml:trace>
  <inkml:trace contextRef="#ctx0" brushRef="#br0" timeOffset="202291.5704">23142 10737 125,'0'0'144,"0"0"-72,0 0-22,0 0-1,0 0-36,0 0-13,0 7-3,0 2-5,-7 4 8,0 0 0,0-2 3,3 0 0,-2-5 2,5-2-6,-2 1 1,3-3 0,-2-2 1,2 1 2,0 1 1,0-2 15,0 0-6,0 0 10,0 0-12,0 0-3,0 0 5,0 0-11,3 3-2,6-2 3,1 2 4,0-3-7,2 0 0,-2 1-6,-3-1 4,-1 0-9,-2 0-1,2 0 0,-6 0-22,3 0-5,-1 0-49,-2-2-69,0-6 68,0 4 60,0-1 29,0 1 48,0 1 51,0 0 16,0 3-26,0-2-24,0 2-18,0 0-31,0 0-4,0 0-12,0 11-1,0 8 1,0 2 18,0 3-7,0 0-1,0-3-6,0-2-4,0-8 0,0 1-4,0-3-7,0-7-43,0 0-84,0 0-150</inkml:trace>
  <inkml:trace contextRef="#ctx0" brushRef="#br0" timeOffset="204778.7127">17271 11240 52,'-3'1'163,"2"1"-80,1-2-20,0 0 2,0 0-8,0 0-28,0 0-3,0 0-20,0 0-1,8 0-9,9 0 5,1 2-1,7 1 0,1 0 4,2 2-4,2-5 0,3 2 0,1 0-2,0-2 3,4 0-1,-3 0 0,-2 0 4,0 0-5,-3 0 1,-1 0 0,0 0-4,0 0 4,0 0 0,4 5 0,4-5 4,5 4-5,3-1 1,0 0 0,0 0-2,0 0 3,-3 1-1,-4-1 0,-5 1 1,-1-2-1,-4 2 0,0-4 0,1 0-3,0 0 5,3 0-2,5 0 0,1 0 2,3 0-3,1 0 1,1 0 0,2 0-3,-1 0 4,-1 0-1,-1 0 0,1 0 6,-2 0-10,-5 0 4,1 0 0,-2 0-1,0 0 2,1 0-1,-1 0 0,-2 0 4,2 0-7,-3 0 3,-2 0 0,-1 0-3,-1 0 5,2 0-2,3 0 0,3 0 4,-1 0-7,5 0 3,1 0 0,1 0-3,-2 0 6,-1 0-3,-2 0 0,-4 0 3,-1 0-7,-4 0 4,3 0 0,-3 0-3,2 0 6,0 0-3,0 0 0,4 0 2,-1 0-4,2 0 2,-2 0 0,5 0-2,-2 0 6,-1 0-4,1 0 0,-2 0 2,0 0-7,-2 0 5,-2 0 0,0 0 0,-2 0 2,1 0-2,-1 0 0,4 0 3,-1-4-6,1 2 3,2-2 0,1 1-1,-2 0 3,2 1-2,-1 0 0,3 0 0,-4 1-2,1-2 2,0 2 0,2-1 0,-3 2 2,1-1-2,-2 1 0,1 0 0,-1 0-3,1 0 3,-1-3 0,1 3 2,1-2 5,-1 0-7,0 1 0,1-1 3,0 0-3,-1 2 0,0 0 0,1-2 0,-1 0 3,1 1-5,-1 1 2,0-2 0,1 2 0,4-1 0,-3 0 0,2-1-1,0 0 5,-2 0-4,-1 0 0,-3 0 0,-1 1-3,-1 1 3,3-4 0,0 2 0,1-1 3,-1 1-5,4-1 2,0 0-2,0 2-2,-1 1-1,5 0 4,-1-5 0,-4 4-4,-2-4 3,-1 4 2,0-3 0,-3 0-3,-1 1 3,2 2 0,2-2 0,0-1-9,-1 4 5,0-2-6,0 0 10,-1-1-3,-1 1 5,-2 2-2,-1-6 0,-1 3 3,-3 3-6,-2-3 3,4 0 0,-5 2-2,0 0 4,-1 1-2,1-2 0,-3 2 3,-1 0-6,2 0 3,0 0 0,-1 0-3,0 0 0,0 0 0,-4 0-1,1 0 2,1 0-3,-1-1 7,2-3-2,-3 2 0,3-1 3,-2 1-3,0 0 0,-2 2 1,-1-1-4,1 1 3,-1-2 0,4 1 0,-1 1 5,1-1-5,-1-1 0,-3 2 0,0-1 4,-1 1-4,1 0 4,-2-3 4,4 1-1,-1 1-5,1 1 1,0 0 0,-2-2 7,0 1-10,0-2 4,-2-2 8,0-3-10,-1 0 5,0 1-7,-4 3 0,-3-4-4,0 5 2,0 0-81,-1 2-173</inkml:trace>
  <inkml:trace contextRef="#ctx0" brushRef="#br0" timeOffset="206168.7922">18390 11566 16,'4'0'189,"-1"0"-138,-3 0-29,0 0-3,0-1 2,1-5-6,-1 1 11,0 1-16,0 0-5,0-1 14,0-1-7,0 1-4,0 2-8,-6-4-9,-2 3 4,-1 0 5,-1 2 0,1 0 0,-1 0 7,3 1-7,-5 1 8,-2 0-7,1 0-2,-4 0 0,2 3-1,-1 8-4,0 2 6,3 2 0,3 2 0,0 2 4,1 3-3,3-2 19,-1 6-13,3 0 12,-2 3-17,5 0 5,1 1 2,0-2-9,0 0 17,1-4-5,12-1-8,3-3 12,2-2-8,-1-1-1,3-4-5,-2 0 2,0-6-2,1-2-2,0-5 0,2 0-2,-1 0-1,-2-3-8,1-11-13,-4-2-24,-1-1-9,-7 1 29,-1 2-40,-5 1 68,-1 2 4,0 5 37,0 0 22,0 1-8,0 2-38,0 0 8,0 3-10,0 0 1,0 0-14,0 0-4,0 3-3,0 9 4,-1 3 1,1 5 3,0-4 2,0-1 8,0-1-12,0-2 3,0-1-4,0-4 3,0-2-4,1-1 1,1-3-2,-2-1-7,0 0-22,0 0-2,0 0-16,0 0-14,0-1-73,0-6-103</inkml:trace>
  <inkml:trace contextRef="#ctx0" brushRef="#br0" timeOffset="206526.8127">18362 11831 55,'-7'-9'166,"2"4"-140,5 1 36,0 1 14,0 1-13,3-2-33,12 1-4,4 2-8,4 0-12,4 1 1,-2 0-5,2 0-2,-4 0 0,-1 0-3,-6 0 3,-2 0-17,-2 0-14,-4 0-6,-6 0-36,1 0-61,2 0-22</inkml:trace>
  <inkml:trace contextRef="#ctx0" brushRef="#br0" timeOffset="206913.8347">18851 11895 410,'0'9'115,"0"-5"-92,0-4-18,0 0 9,0 0-14,0 0-25,3 0-60,-3 0-141</inkml:trace>
  <inkml:trace contextRef="#ctx0" brushRef="#br0" timeOffset="208489.9248">19908 11450 250,'-3'-4'91,"-1"1"-25,4 3-10,0 0-4,-1 0-29,-1 0 0,2 0-7,-1 0-13,1 0-6,-2 9 2,2 9 1,-2 6 0,2 3 1,0 2-1,0 0 0,0-3 5,-2-6-6,1-3 1,-4-4 0,1-4-3,0-1 2,-2-3 1,1-1 3,2-1-3,-1-2-1,3-1-17,1 0-34,0 0-49,0 0-109</inkml:trace>
  <inkml:trace contextRef="#ctx0" brushRef="#br0" timeOffset="208831.9444">20077 11493 299,'0'-7'61,"0"0"-12,0 7 4,0 0-11,0 0-28,0 7-1,0 10-9,0 7 12,0 2 4,0 2-13,0 0-2,0-7 6,0-3-8,0-6 0,0-4-3,0-4 3,0-3-8,0 1 5,0-2-25,0 0-31,0 0-84,0 0-61</inkml:trace>
  <inkml:trace contextRef="#ctx0" brushRef="#br0" timeOffset="209296.9711">19801 11448 222,'-8'-5'120,"1"-1"-84,7 0 10,0-3 7,0-1-52,2 1 23,8 2-16,2-2-5,1 3 0,0 4-3,4 2 2,1 0-8,1 0 5,1 1 1,3 13-1,0-1 3,3 5-2,-3 0 0,-1-2 0,3 0 14,-2-4-12,3-5 4,-2-4 1,4-3-5,-4 0 3,-2-4-5,-5-10-11,-12 5-45,-4 1-86,-1 1-94</inkml:trace>
  <inkml:trace contextRef="#ctx0" brushRef="#br0" timeOffset="209850.0027">19525 11860 200,'-6'2'114,"2"0"-81,4-2 0,0 0 18,0 0-37,19 0 29,11 0-31,8 0-11,14 0 14,13 0-15,6 0 1,5 0 3,3-2 1,-4 0-5,-8-1 0,-13 1 0,-16 1-1,-11 0 4,-11-1-3,-5 0 0,-8 2 6,-3 0-4,2 0-2,1-2 4,2 2-8,-4 0-29,3 0-71,-1 0-85</inkml:trace>
  <inkml:trace contextRef="#ctx0" brushRef="#br0" timeOffset="210427.0357">19963 11985 256,'-10'1'110,"2"-1"-52,8 0-3,0 0-31,0 0-6,4-2-17,7-4 2,4-1 0,2 4-3,-1 1 0,1 2-7,-2 0 6,-2 0 0,-1 0-3,-3 10-9,-2 1 6,-3 0-3,-2 1-1,-2 2 5,0 0-11,-3-1 10,-12 1 6,-7 6 2,-3 1-5,1-1 4,-2 1 0,3-1 3,1-4 2,6-3 2,6-7-5,4 1 3,4-4-5,2-2 0,0 1 0,17-2 0,10 0 33,6 0-12,7 0-15,-1 0-6,-4 0 15,-5 0-9,-8 0 0,-11 0-4,-4 0 3,-4 0-5,-1 0 0,-2 0 2,0 0-3,5 0 1,-3 0-32,1 0-62,2-8-209</inkml:trace>
  <inkml:trace contextRef="#ctx0" brushRef="#br0" timeOffset="210795.0568">20633 11831 481,'-3'0'76,"0"-1"-56,3 1-12,0 0-8,0 0-2,0 0-4,0 0-46,0-2-60,2 2-74</inkml:trace>
  <inkml:trace contextRef="#ctx0" brushRef="#br0" timeOffset="211243.0823">21087 11827 166,'6'3'101,"0"-3"-29,-3 0-14,-2 0-15,1-6-20,2-6-22,-4-1 3,0-2-5,0 4 1,0-3 0,-12 2 0,-3 2-5,-4 2 5,0 2 0,-3 4 0,2 2 8,-2 0-8,-2 0 0,2 10-1,5 9-5,1 0 3,6 1 2,5 1 1,5-1 11,0-1-2,0-4 12,0-1-2,10-5-8,7-3 11,3-3-16,2-3-1,2 0 2,-1-3-3,3-12-2,0-5-2,-3-4-10,-11 11-13,-1-5-61,-2-1-125</inkml:trace>
  <inkml:trace contextRef="#ctx0" brushRef="#br0" timeOffset="211647.1055">21131 11474 291,'-10'-11'99,"1"5"-60,9 6-21,0 0-15,0 0-3,0 10 0,0 10 31,0 4-9,0 8 3,0 2-6,0 1-2,2-1-3,8 3-13,-2-2 8,-2 0-7,4 0 2,1-2 8,-3-1-10,-3-6 7,2-1-7,-2-6 3,0-6-8,-2-3 3,2-4-27,2-6 1,-5 0-33,1 0-37,2-3-100</inkml:trace>
  <inkml:trace contextRef="#ctx0" brushRef="#br0" timeOffset="212154.1344">21430 11492 202,'0'0'34,"0"0"-27,0 2-4,0 9-2,-5 3 5,-6 1 5,1 0 18,-1-3-6,1 0-8,1-2 15,4-3-15,2 0 3,3-3-16,0 2 4,0 0-3,0 0 2,14 2 15,0-2-3,3-2-16,0-1 6,-3-1-7,0-2 1,0 0-4,-1 0-38,-3 0-51,-6-6-24,0-3 12,-2 1 4</inkml:trace>
  <inkml:trace contextRef="#ctx0" brushRef="#br0" timeOffset="212309.1434">21503 11603 154,'0'-5'131,"0"4"-50,0 1 2,0 0-49,0 0-13,0 0-9,0 0-9,0 4 10,0 13 5,0 1 12,0 3-10,0-1-16,0-4 7,0-1-11,0-5 0,0-2-2,0 1-7,0-7-23,0-1-38,0 1-156</inkml:trace>
  <inkml:trace contextRef="#ctx0" brushRef="#br0" timeOffset="213191.1938">23850 11138 287,'-7'-3'97,"4"3"-37,3-1-15,0 1-15,0 0 3,3 0-20,18 0-10,6 0 2,8 0-2,5 0 0,2 0-3,-4 0 4,-2 0-5,-7 6 1,-7-4 0,-8 1-4,-7 1 7,-3-4-3,-4 3 0,0-2-17,0 0-19,-11 1-24,2 1-17,-1-1-80,0-2 8</inkml:trace>
  <inkml:trace contextRef="#ctx0" brushRef="#br0" timeOffset="213535.2135">23850 11299 70,'-11'7'268,"4"-4"-202,7-3-11,10 0-14,17 0-29,3 0 11,7 0 8,-2 0-27,-4 3 9,-3 0-11,-8-1 3,-7-2-1,-7 1-4,-2 0 0,-4-1-2,0 0 0,2 0-11,-2 0-50,0 0-108,3 0-45</inkml:trace>
  <inkml:trace contextRef="#ctx0" brushRef="#br0" timeOffset="213959.2378">24769 11016 144,'4'-9'69,"-1"0"-34,-3 3 4,0 0 25,0 1-19,0-1 10,0 0-32,-3 2 20,-5-1-42,2 3 15,-4-3-15,-4 3 1,-4 1-2,-6 1-2,-4 0-1,-4 0 1,-1 0 2,1 10 4,3 1-2,4 4 5,5 2 0,5 2-6,5 2 9,6 5-10,3 1 7,1 5 12,0 1-16,0 1 13,7 1-5,5-5-11,-1-3 14,1-5-11,5-2-2,-2-6 3,2-2 3,4-4-7,3-6 0,2-2-19,-10 0 2,0 0-32,2-10-109</inkml:trace>
  <inkml:trace contextRef="#ctx0" brushRef="#br0" timeOffset="214638.2766">24678 10943 94,'0'-5'58,"0"2"-10,0 3-19,0 0-7,0 0 9,0 0 11,0 0-16,0 0 11,0 0-6,0 0-3,0 0-7,0 0-21,0 0 7,2 0-7,13 0 2,1 0 4,1 0-4,4 0-2,-4 0 0,-1 0 5,-3 5-5,2 2 2,0 4-2,-2-1 16,-1 2-16,-2 1 4,0 1-4,-4 0 4,-2 3-6,-1 0 2,1-1 0,-2 4-2,-1-2 3,-1 2-1,0-2 8,0-2-5,0 1 13,0 1-14,0 0-2,-3 0 14,-5 0-12,-1 2 20,-4 1-5,-6 1-13,-9-1 2,-12 1-6,15-12-7,-10-2-28,-2-3-324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19:56.686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503 10831 253,'-2'2'108,"0"0"-61,2-2 24,0 0-38,0 0-13,0 0 9,0 0-27,0 0 20,0 0-3,-1 0-11,-1 0 15,2 0-21,0-7-2,0 0 0,0-3 3,0 3-5,0 0 2,-1 2-8,-3 3 2,1-4-2,-4 4 4,1-1 0,-1-1-5,-2 2 8,3 0-2,-3 2-9,-1 0 8,-1 0-1,1 0 5,0 4-3,1 4 9,-1 3-6,7-2 0,0 1 0,-1 4-2,4 3 2,0-1 0,0 3 0,0 2 3,0 1-3,0-3 0,0 0 2,0 1-5,0 0 3,0 1 0,4 0-1,-1 1 4,0 2-3,1-1 0,0 1 2,0-1-4,1 1 2,-2-2 0,0 1-3,1-1 7,-1 4-4,0-3 0,1-2 1,-2 3-2,1-2 1,2 1 0,-2-4-4,-1 1 6,1 1-2,1 0 0,-1-2 2,-2 3-4,5-2 2,-5 3 0,3-1-3,-3 1 5,3 1-2,-1-2 0,-1 0 2,1-1-4,1 0 2,-3 0 0,1-2-3,1 2-1,-1 1 4,0 0 0,-1 1 0,-1 1-2,2 0 2,-2 1 0,0-2-3,0 0 5,0-4-2,0 0 0,1-3 2,1 0-8,-2 2 6,1 2 0,2-1-4,-3 2 3,0-1 1,0 1 0,0-3 3,0-1-3,0 0 0,0-1 0,0 2-3,0 1 4,0 2-1,0 2 0,0-2 3,0-1-4,0-2 1,0-5 0,0-4-4,0-2 5,-6-2-1,-2-1 0,0-4 3,-4 3-3,-5-3 0,-1 0 0,-2 0 0,-1 0 1,2 0-1,2-3 0,4-2 5,1 1-4,5-2 2,3 3-1,0-1 17,4 3-12,0-2-1,0 0 0,0 1-5,0 1-2,0-2-9,0 3-23,0-2-24,0 2-140</inkml:trace>
  <inkml:trace contextRef="#ctx0" brushRef="#br0" timeOffset="1">299 12588 307,'-7'15'63,"4"1"-39,1-1 20,2 0-36,0 1 6,4-4 4,11-2-10,2-1 17,2-6-3,5-2-14,-2-1 10,-1 0-16,1-4 1,-6-10-2,-2 1 2,-6-1-6,-4 1 2,-4 1 1,0 3 6,0 0-6,-8 3 15,-8-1 2,-3 0 1,0 5-1,0 2-10,1 0-6,0 0 0,-1 0 0,5 9-2,0 8 1,7 4-17,2-9-14,5 1-34,0-3-112</inkml:trace>
  <inkml:trace contextRef="#ctx0" brushRef="#br0" timeOffset="2">97 10713 195,'0'0'67,"0"0"-32,0 0 3,0 0-18,0 0-9,0 0 13,0 0-1,0 0 5,0 0 8,0 0-12,0 0-6,0 0-9,0 0-6,0 0-6,0 9-2,0 6 2,0-1 3,0 3 0,0 2 2,0 1-2,0 0 0,0-3 0,0 1 0,0-1 3,0 0 0,0-3-2,0-2-1,0-3 2,0 1 1,0 0-3,0 3 0,0-2-4,0 0 2,0 0 4,0-3-2,0-3 1,0 0 2,0-4-3,0 1 0,0-2 0,0 0 1,0 0 1,0 0-2,0 0 0,0 0 1,0 0-3,0 0-2,9 0 3,4 0-5,0 0 12,3 0-3,1 0-3,-2 0 1,-3 0 3,-2 0-4,-2 0 3,-1 0-5,-2 0 3,-4 0-1,2 0 2,-3 0 4,0 0-2,0 0 9,0 0-7,0 0 16,0 0-16,0 0 3,0 0 5,0-5-12,0-10-4,0 5-3,0-5-82,0-5-244</inkml:trace>
  <inkml:trace contextRef="#ctx0" brushRef="#br0" timeOffset="3">916 10813 12,'-3'-4'151,"-3"-1"-104,3 2 20,2 0-4,-3 0-26,1 2 26,1-1-21,2 1-15,-1 0 6,1 1-20,0 0 5,0 0-9,0 0-7,0 0 6,0 0-8,0 0 0,0 0-3,0 1-2,0 12 5,0 4-2,0 6 4,0 5 1,0 2-3,0 2 0,0 2 2,0 2 3,0-2-5,0-3 0,0-4 3,0-5-4,0-5 1,0-7 0,0-3-1,0-6 4,0 2-3,0-3 0,0 0-3,0 0-4,0 0-23,0 0-18,0 0-29,0-2-77,0-7-2</inkml:trace>
  <inkml:trace contextRef="#ctx0" brushRef="#br0" timeOffset="4">904 10757 133,'0'-13'78,"0"4"-49,0 6 10,0 3-17,2 0-12,1 0 7,2 0-6,2 0 3,0 1 10,1 10-9,0 4 17,0 1-17,2 4 5,-3 0-13,2 1-6,-3 2 8,1-3-8,-1 0 6,1-1 2,2 1-7,-3-3 7,1-1-6,2-3-1,-2 1 5,-1-3-7,1-5 2,-1 0-2,1-2 2,-2-2-3,0-2 1,4 0 0,-3 0-5,1 0 10,1-3 1,1-11-2,0-1 0,1-5-8,-3 3-5,3-6-11,-3 1-10,-4 0 0,2 0-19,-1 4 18,-1 0 2,-1 6 28,-2 1 1,1 5 0,-1 3 18,0 2 6,0 1 6,0 0-5,0 0-20,0 0 4,0 0-5,0 0-3,0 0 3,0 6-4,0 9 0,0 6 12,0 1-11,0 4 5,2 2-3,-2-2 2,3 1 3,-1 2-2,1 1-2,1 0 11,1-3-14,-2 0 11,2-6-12,0-4 6,2-4-5,-1-4-1,-1-1 0,2-4 0,0-1 1,1-3-1,1 0 0,1 0-12,1 0 7,1-6-42,0-8 4,-5 4-18,-3 0-53,2-1-8</inkml:trace>
  <inkml:trace contextRef="#ctx0" brushRef="#br0" timeOffset="5">1350 11066 37,'4'-12'112,"-1"5"-48,-3 7 9,0 0-21,0 0-22,0 0-2,0 0-14,0 0-14,0 15 0,0 1 0,0 5 19,0 5 18,0-1-18,-3-1 5,-1-2-13,1-2-6,2-4 9,-3-1-13,2-6 3,2-2-1,-1-5 2,1-2-2,0 0-3,0 0 0,0 0-3,0 0 0,0-11-23,0-3-49,0-4 31,0-1-3,0-2 3,0 1 26,0 0 1,0 3 17,0 0 9,0 5 7,0 1 7,0 2-13,0 4 0,0 1-1,1 1 14,1 3-13,3 0 4,0 0 0,2 0-9,0 3 3,1 14 11,0 3-1,-1 5 4,2 0-13,-3 3-1,1-3-2,0-1-1,-1-3-5,-1-2 1,-2-3-1,1-3 5,-1-4-2,-3-3-3,2-3 0,-2-3-7,0 0-16,0 0-32,0 0-16,0 0-21,0 0-111</inkml:trace>
  <inkml:trace contextRef="#ctx0" brushRef="#br0" timeOffset="6">1330 11258 181,'0'-6'61,"0"1"-27,0-2 24,14 1-7,-1 3-9,0 0-19,-1 2-15,0 1-3,-2 0-6,0 0 1,-5 0-10,-2 0-56,0 0-97</inkml:trace>
  <inkml:trace contextRef="#ctx0" brushRef="#br0" timeOffset="7">1622 11218 375,'0'0'166,"0"0"-157,0 0-9,1 0-19,2 0-97,0 0-51</inkml:trace>
  <inkml:trace contextRef="#ctx0" brushRef="#br0" timeOffset="8">2059 11093 194,'0'0'170,"0"-2"-118,0-7-5,-3-2-47,0-2-5,-3 2 4,0-3-9,-2 3-8,-2 1 15,-7-1-13,0 3 11,-3 4 5,-2-1 2,4 5 5,-4 0 1,6 0-8,0 0 0,5 9 0,2 10 1,4-3-1,2 3 0,1 1 10,2-3-7,0-1 2,0 0 5,0-3-6,5-1 0,4-1 0,1-4-4,0-1 16,-1-2-14,7-2 18,-4-2 1,-1 0-3,2 0 3,1 0-15,0-2-5,-4-11 8,1-3-9,-1-7 0,2-3-1,-2-3-13,-5-5-2,3-5-9,-1-3-16,-2 0 0,-4-1-53,1 5-63,-2 4 44,0 7 113,0 8 32,0 5 31,0 6 31,-3 5 13,-2 1-40,1 2-31,3-1 5,1 1-41,0 0 5,0 0-5,0 10-2,0 10 2,0 7 16,0 3-7,0 3 9,0 1-17,0-2 10,0 3-10,1 1 4,6 1 0,0 0-3,0-2 6,0-1-1,-1-6-4,-1-6-3,0-3 0,0-6 5,-2-4-8,0-1 3,4-2 0,-1-3-2,-3-3-28,0 0-67,0 0-227</inkml:trace>
  <inkml:trace contextRef="#ctx0" brushRef="#br0" timeOffset="9">2248 10918 184,'-3'0'181,"1"0"-136,2 0 17,0 0-43,7 0-9,11 0 12,3 0-11,3 0-4,-2 0 2,0-1-6,-5-1-3,-5 1 0,-2 0 2,-7 1-5,0 0 3,-3 0 0,0 0 0,0 0-5,0 0 3,0 0 0,0 0-2,0 4 1,0 8 6,0 2-3,-5 3 0,-3 1 4,-1 1-6,-1 0 2,2 1 0,0 0 0,-2 0 0,1 1 0,-1-1-3,3-3 8,-1-4-5,1-4 0,3-2 1,0-4-2,4 0 1,0-3 0,0 0-1,0 0-3,5 0 4,8 0 3,2 0 7,2 0 6,-2 0-16,1 0 0,-3 0 4,0 0 0,-3 0-4,-2 0 0,1 0-5,-3 0 4,0 0-32,-5 0-47,-1 0-44,0 0-111</inkml:trace>
  <inkml:trace contextRef="#ctx0" brushRef="#br0" timeOffset="10">2265 11076 292,'-7'0'62,"7"-5"4,0 3-4,0-1-27,9-3-1,6 1 1,3 1-27,4 0 1,-2 0-9,3 3 0,1-3-3,1 4-11,-14-4-29,2 4-60,-2-1-143</inkml:trace>
  <inkml:trace contextRef="#ctx0" brushRef="#br0" timeOffset="11">2601 11102 128,'2'3'227,"-1"-3"-194,2 0 8,1 0-6,-1-1-25,0-6-7,1-2-3,-2 2-1,-2 2-3,0 0 8,0 3 3,0-1 25,0 3-9,0 0-11,0 0-9,0 0-3,0 0-1,0 7-6,0 4 7,0 2-1,0 2 1,0-2 0,0 0 1,0-1 2,0-1-3,0-3 0,0-1 0,0-1 0,0-1 0,0 1 0,0-1 0,0 1 1,0-3-2,0 2 1,0-4 0,0 1 2,0-2-2,0 0 11,-2 0 5,-2 0-14,1 0 5,0 0-7,-1 1 1,1 1-1,2-2 0,1 0 0,0 0 0,0 0 5,0 0-7,0 0 2,0 0 0,0 0-3,0 0 3,0 0 0,0 0-3,0 0-9,0 0 12,0 0 0,0 0 2,1 0 0,8 0-1,4 1-1,4 1 0,-9 1-28,2-2-62,-2 1-159</inkml:trace>
  <inkml:trace contextRef="#ctx0" brushRef="#br0" timeOffset="12">582 11452 9,'-4'-2'161,"1"0"-116,0 0 13,1 2-11,0-1-25,0 1 10,2 0-17,-1 0-13,1 0 14,0 0-8,-2 0 13,2 0 8,0 0-14,0 0 11,0 0-4,0 0-13,0 0 10,0 0-14,0 0-4,0 0 4,0 0-1,0 0-4,2 0 0,6 0 1,8 0-2,3 0 1,1 0 0,0 0 0,1 0 2,-1 0-2,-6 0 0,1 0 3,-1 0-5,-1 0 2,0 0 0,3 0-2,-3 0 3,-1 0-1,3 0 0,-1 0 4,-1 0-6,0 0 2,2 0 0,0 0-1,0 0 2,0 0-1,0 0 0,0 0 2,-1 0-3,1 0 1,0 0 0,-2 0-3,2 0 5,-2 0-2,3 0 0,-3 0 3,-2 0-4,3 0 1,0 0 0,-1 1-2,-2 1 2,1-2 0,0 2 0,-2-2 4,0 2-5,0-2 1,0 0 0,0 2-2,2-2 3,1 1-1,0-1 0,1 0 1,-1 2-2,0-2 1,-1 0 0,-2 0-1,0 2 1,2-2 0,-4 0 0,1 0 3,1 0-3,-2 0 0,-1 0 0,1 0-3,1 0 4,-3 0-1,3 0 0,1 0 3,1 0-3,-1 0 0,0 0 0,2 0-2,-2 0 3,-1 0-1,-1 0 0,2 0 3,-2 0-3,2-2 0,2 0 0,-1 2 0,1-1 0,2 1 0,-2 0 0,1 0 1,-2 0-1,3 0 0,-3 0 1,2 0-4,0 0 3,-2 0 0,0 0 0,0 0 3,-1 0-3,0 0 0,0 0 2,2 0-5,-2-2 3,2 2 0,1 0-2,6-2 6,2 2-4,4-4 0,4 1 1,4-1-4,2-2 3,-2 0 0,1 0-1,-4 0 5,-1 1-4,-3 1 0,-4 1 1,-2 0-5,-5 1 4,2 0 0,-4 2-1,-3 0 3,0 0-2,0 0 0,0 0 2,-3 0-5,2 0 3,-1 0 0,0 0-2,1 0 5,-1 0-3,4 0 0,-1 0 3,3 0-6,1 0 3,-2 0 0,0 0-2,5 0 4,-5 0-2,1 0 0,0 0 4,3 0-7,-3 0 3,3 0 0,1 0 0,1 0 2,1 0-2,3 0 0,1 0 7,1 0-12,2 0 5,-2 0 0,2 0-1,-4 0 2,1 0-1,-2 0 0,-2 0 5,-1 0-9,0 0 4,-1 0 0,1 0-2,-3 0 3,1 0-1,0 0 0,0 0 5,-1 0-7,1 0 2,-2 0 0,-1 0-3,-1 0 3,-3 0 0,-1 0 0,-3 0 3,1 0-5,-1 0 2,-2 0 0,-1 0-3,0 0 4,1 0-1,-1 0 0,-1 0-3,-1 0 2,3 0-1,-3 0 2,1 0-4,0-2 4,-1 2 0,2 0 0,1 0 2,1 0-3,2 0 1,0 0-1,-3 0-4,3 0 2,0 0 3,-2 0-3,1 0-3,3 0 6,-1 0-4,2 0 4,-1 0-2,-3 0 2,1 0 0,-4 0 1,-1 0 1,-2 0-2,0 0 0,0 0 1,0 0 2,0 0-3,0 0-25,0 0-141</inkml:trace>
  <inkml:trace contextRef="#ctx0" brushRef="#br0" timeOffset="13">857 11827 251,'-2'6'155,"-1"-2"-132,3-4 20,-1 0-11,1 0-28,0 0-1,-2 0-3,2 0 4,-2 0 2,-3-1-5,1-7-1,-2 1 0,-2-1-4,1-1-11,-1 2-3,1 1 4,1-1 2,-3 5 5,1 0 3,-1 2 2,-3 0 1,1 0 1,-2 0 0,1 2-1,-1 8 1,-1 2 1,4 3 4,4 2 7,-3 1-11,8 2 3,-1 1 2,2 1-5,0 1 9,0 2-10,0 1 0,0 1 7,0-3-3,8-1 3,2-3-2,-2-2-2,2-1-3,1-4 0,0-5 0,1 0-2,1-5 1,-1-3 1,0 0-4,1 0-23,-1 0-1,-1-14-5,0-1 5,-1-3-31,-6 0-38,2 0 38,-3 1 24,-3 5 35,0 5 45,0 1 26,0 3 4,0 1-2,0 2-12,0 0-21,0 0-21,0 0-19,0 8-2,0 9 2,-2 4 6,2 3 10,0 1-14,0-1 4,0-3 8,0-5-12,0-3 1,0-6-3,0-2 0,0-4-1,0 0 1,0 1 0,0-2-1,2 0-27,-2 0-28,0 0-77,1 0-130</inkml:trace>
  <inkml:trace contextRef="#ctx0" brushRef="#br0" timeOffset="14">754 12068 306,'-9'-3'85,"8"0"-36,1-1-10,0-2 7,13 2-27,4-2-2,2 2-10,2 2-5,-4 1-2,1 1 0,-5 0 2,1 0-6,-3 0 4,1 0-27,-4 0 2,-5 0-42,1 0-51,1 0-89</inkml:trace>
  <inkml:trace contextRef="#ctx0" brushRef="#br0" timeOffset="15">1088 12144 106,'0'11'456,"0"-4"-437,0-7 17,0 0-16,0 0-14,0 0-12,0 0-4,2 0-46,-2 0-85</inkml:trace>
  <inkml:trace contextRef="#ctx0" brushRef="#br0" timeOffset="16">1613 11670 163,'-4'-1'149,"0"1"-96,1 0-4,1 0-19,0 0-28,2 0 12,-2 0-14,2 0 0,-1 0 2,1 0 1,0 1-1,0 6 12,0-1-12,0 1 8,0 2-3,0 2-4,3 0 7,5-1-9,1 2 1,1-2-2,-2-1 0,2 0-2,0-1 2,-2 1 0,1 0 4,-2 0-2,-1 2-2,1-3 0,-2 1 2,-2-1-2,-1-4 0,0-1 1,-2 1-6,0 0 4,0-1 0,0-1-1,0 4 1,0-3 1,0 1 0,0 0 0,-2-1 3,-7 1-1,-1-3-2,-1 0 0,1-1 2,0 0-3,0 0 1,1 0-4,1 0 1,1 0 4,0 0-1,3 0 1,1 0 2,-1-1-3,4-4 0,0 1-1,0-3-3,0 0-18,0-2 13,0-2 7,5 0 4,5-3 0,2 3-2,-2-4-12,0 4 10,0-3-24,-2 1 4,0 1-7,-2 0-19,0 4 32,-2 0 6,-3 1 10,1 3 7,-2-3-4,0 3 2,0-2 4,0 0-9,0 0 2,0 1 5,0-1 1,0 3 10,-2 1-1,-2-2-1,-2 2 6,1 2-22,-3 0 8,1 0 5,-1 0-11,-1 0 7,3 0-9,-4 0 1,3 4-2,1 7 1,2 1 0,2 1-26,2-5-59,0-4-28,0 2-42</inkml:trace>
  <inkml:trace contextRef="#ctx0" brushRef="#br0" timeOffset="17">1812 11780 218,'-2'4'91,"1"-4"-54,1 0 16,0 0-27,0 0-7,0-13 3,8-2-22,2 0-13,-2-2-48,-1 4-12,-4 1 25,1 1 31,-4 3 17,0 0 21,0 4 7,0-1 18,0 2-7,0 2-4,-2 1 6,0 0-10,0 0-6,1 0-23,1 0 2,0 0-8,0 2-1,-2 12 5,2 4 1,0 3 7,0 2-8,0-1 4,0 3-1,0-5 11,0 0-13,3-4 8,1-1-1,-2-2-5,1-3 0,-1-2-3,-1-3 0,-1 0-2,4-2 2,-2-2-19,2-1-13,-2 0-76,0 0-59</inkml:trace>
  <inkml:trace contextRef="#ctx0" brushRef="#br0" timeOffset="18">2063 11715 198,'0'-2'127,"0"0"-99,0 2 0,0 0-28,0 3 0,0 11 15,0 2 15,0 4-3,3 0 11,2-1-24,-1-1 1,-1-2-7,-2-2-8,-1-3 12,0-2-11,0-2-1,0-1 1,0 0 4,0-1-10,0-1 0,0-3-29,0-1-28,0 0-40,0 0-65</inkml:trace>
  <inkml:trace contextRef="#ctx0" brushRef="#br0" timeOffset="19">2188 11718 106,'0'-4'211,"0"1"-163,0 3-1,0 0-33,0 0-14,0 7 7,0 10 6,0 4 22,0 2-1,0-1-21,0 1 4,0-7-4,1-1-4,-1-6-4,3-2-1,-2-1-4,1-4 0,-1 1-8,-1-3-9,2 0-29,-2 0-81,0 0-64</inkml:trace>
  <inkml:trace contextRef="#ctx0" brushRef="#br0" timeOffset="20">2041 11806 40,'-8'-3'153,"2"-1"-84,6-3-58,0 1 8,0 0-11,0 1 16,0-1 5,0 2 7,0 1 12,0-1-29,0 1-17,9-4 10,1 3-5,2 0-7,3-1 12,1 1-11,1 2 2,0 2-3,-3 0 2,-1 0 2,0 2 4,-1 5 0,-2 1 10,-2-2-14,2-3 5,0 0-2,-2-3-2,1 0-2,1 0-3,-7 0-13,2 0-24,2-3-133</inkml:trace>
  <inkml:trace contextRef="#ctx0" brushRef="#br0" timeOffset="21">1396 12090 182,'-4'0'109,"4"0"-60,0 0 27,0 0-37,0 0-15,0 0 0,0 0-21,0 0 8,2 0-10,8 0-1,4-3 3,2 1 4,1-1-7,-1 2 0,1 1 1,1-3-2,1 1 1,-1 2 0,1-3 0,1 2 1,-2 0-1,2 1 0,0-2 2,-1 1-4,1-2 2,-2 3 0,4 0-1,-2-2 3,2 1-2,-2 1 0,-2 0 2,3 0-4,-4 0 2,0 0 0,-2 0-1,2 0 3,3 0-2,-3 0 0,0 0 4,3 0-8,0 0 4,-2 0 0,2 0-2,0-2 3,4 2-1,-4-2 0,1 0 3,0 2-6,-3 0 3,-2 0 0,0 0-2,-3 0 5,2 0-3,-3 0 0,1-1 1,-1-2-2,3 0 1,-2 1 0,3 0-3,-2 0 5,2 1-2,0-1 0,-3 2 2,3-1-4,-3 1 2,4-1 0,-1-1-4,3 2-2,3-1 6,-2 1-1,0 0 0,-1 0-1,-2 0 2,-3 0-1,-3 0-3,-2 0 6,-1 0-2,-5 0 0,1 0 3,-2 0-3,-2 0 1,0 0 2,0-2 12,0 2-10,0 0 2,0 0-4,0-2 3,0 2-12,0-1-11,0 1-115</inkml:trace>
  <inkml:trace contextRef="#ctx0" brushRef="#br0" timeOffset="22">1598 12312 37,'0'-9'218,"-2"2"-176,1 4 0,1 1 12,0 2-18,0 0-3,0 0-29,0 0-4,0 12-2,0 1 0,0 0 4,0 2 6,0-4-6,0-2-2,0-1 6,0-6-2,0-1-4,0-1 0,0 2 2,0-2-2,0 0 0,0 0 0,0 0-1,0 0-3,0 0 0,0 0 4,7 0 0,3 0 7,0 0-7,-1 0 0,1 0-1,2 0 2,-2 0-1,-2 4 0,2 5 0,-1-1 0,-2 1 0,1 0 0,-1 2 0,-3-1 0,2 0 0,-3 0 0,-2-1 2,2 0-3,-3-1 1,0-4 0,0 4-3,0-4-3,0 1 6,-3-1 11,-4 0-10,-3-1 19,-1-1-14,0 0 2,-1 0 11,0-2-19,2 0 7,-2 0-2,2 0-2,2 0 0,1 0-3,3 0 0,0 0-2,1 0-15,3 0-14,0-2-14,0-3-30,0 1-16,0-2-61</inkml:trace>
  <inkml:trace contextRef="#ctx0" brushRef="#br0" timeOffset="23">1596 12319 211,'-1'-1'96,"1"1"-19,0-2-11,0 0-40,0-1-7,13 0 2,4-2 4,4-1 1,1 2-21,0 0-3,-3 2-2,-3 2 1,-3 0-3,-1 0-1,0 0-20,-2 0-8,-7 0-45,2 0-75,0 0-138</inkml:trace>
  <inkml:trace contextRef="#ctx0" brushRef="#br0" timeOffset="24">1872 12281 227,'0'-1'90,"0"1"-42,0 0-24,0 0-11,0 11-1,0 9 33,0 4-18,0 2 9,0-1-20,0 3 9,0-3-13,3-3-2,-1-3 0,2-6-5,-3-2-4,2-5-1,0-4-6,3-2-5,-3 0-25,2 0-65,2 0-88</inkml:trace>
  <inkml:trace contextRef="#ctx0" brushRef="#br0" timeOffset="25">2056 12361 152,'-5'-8'90,"3"-1"-51,2 2 16,0-3-33,0 3-5,0-3 7,0 0-3,9 0-2,-1 1-11,1 2 2,2-1-10,1 5 0,-5 0 0,1 3-5,0 0 4,-1 0 1,-1 0 0,-2 6 5,2 5-5,-2-2 1,1 4 0,-4-2 4,-1 2-5,0 1 0,0 2 4,0 3-2,-3-3 6,-7 1-2,0-3 11,0 0-9,0-2 4,2-3-11,3 0 3,-1-4-1,3-1-3,0 1 0,2-2-2,-1 0 5,2-1-3,0 1 0,0 2 2,0-1-5,0 0 3,0 0-2,0 1-2,0-3 1,8 1 3,0-1 7,4-2 1,0 0 22,2 0-13,-5 0-4,1 0-2,0 0-10,-3 0 5,-2 0-3,-3 0 1,0 0-2,1 0-2,-3 0 0,3 0-3,1 0 1,0 0-15,-2 0-34,-1 0-94,3 0-158</inkml:trace>
  <inkml:trace contextRef="#ctx0" brushRef="#br0" timeOffset="26">2787 12056 146,'0'-4'55,"0"0"-16,0-2 0,0 2-9,0-3-9,0 0-9,-2 1 2,-7 1-4,-2 1 5,1 1 11,-3 3-25,-1 0 7,0 0-8,1 0 0,0 10-3,1 5 3,2 2 0,2 3-1,3-3 3,1 3-2,4 0 0,0-4 0,0-1 12,0-1-9,0-5 11,9-1 10,1-4-12,2-1 4,1-3-3,-2 0-2,3 0 14,-1-11-18,-1-4-2,0-3-5,-1-3-23,-2-2 2,-4-1-31,-2 0-45,-3 11-18,0-2-5,0 1 25</inkml:trace>
  <inkml:trace contextRef="#ctx0" brushRef="#br0" timeOffset="27">2783 11886 111,'0'-26'64,"-3"15"-1,1 7 3,0-1 17,1 2-61,-1 3 14,2 0-24,0 0-9,0 0-6,0 3-1,0 14 4,0 1 14,2 6 0,5 5 5,-2 1-5,2 1-10,-1 1 16,-1-1-6,0-1 3,2-1 1,-3-5-16,0-3 6,-1-5-8,1-3 6,-1-4-8,-1-3 2,0-3-4,2-2-6,2-1-27,-3 0-31,0 0-58,2 0-100</inkml:trace>
  <inkml:trace contextRef="#ctx0" brushRef="#br0" timeOffset="28">2984 11741 142,'0'-3'132,"0"0"-64,0 3-8,0 0-20,0 0-14,0 0-10,0 0-7,0 0-9,0 0-6,-2 0 5,-3 11-1,0 2 2,-1 3 6,-3-2-4,1 0 1,-1-2-3,4-5 0,2-1 0,-1-1 0,4-4 0,0 1 0,0-2-4,0 0 2,2 1 2,8-1 12,3 0 15,0 0-14,0 0-7,-3 0-4,0 0 2,-4 0-4,0 0 0,-2 0-5,-1 0 4,0 0-23,0 0-18,-2 0-3,-1 0-34,0 0-17,3-3-56</inkml:trace>
  <inkml:trace contextRef="#ctx0" brushRef="#br0" timeOffset="29">2984 11741 53</inkml:trace>
  <inkml:trace contextRef="#ctx0" brushRef="#br0" timeOffset="30">2984 11741 53,'41'43'239,"-44"-47"-142,2 4-28,1 0-35,0 0-10,0 0-14,0 15-3,0 5 16,0 2-10,0 3 6,0 0-15,1-4 4,1-3-8,-1-1 6,-1-2-12,0-11-17,0 0-59,0-2-159</inkml:trace>
  <inkml:trace contextRef="#ctx0" brushRef="#br0" timeOffset="31">3464 11441 132,'-4'0'95,"1"0"-30,3 0 6,0-2-20,0 2 1,0 0-9,0 0-23,0 0 12,0 0-23,0 0-3,0 0-1,0 0-4,7 0-1,8 0 7,4-2-7,7 0 16,4 0-13,0 0-2,0-1 1,0 3 1,-3 0-3,-2 0 0,-6 0 3,-6 0-5,-3 0 2,-4 0 0,-2 0-1,-2 0 2,-2-1-2,0-4-9,0 1-17,0-1-10,0 2-113,0-3-29</inkml:trace>
  <inkml:trace contextRef="#ctx0" brushRef="#br0" timeOffset="32">3613 11317 220,'-11'-6'40,"3"4"-2,6-2-6,2 2 10,0 2-8,0-1 8,0 1-16,0 0-10,0 0 0,0 0-16,0 0 0,0 0 7,0 10-5,0 8 20,0 7 15,2 5-24,5 1 12,-2 1-13,2-2-9,-1-5 5,1-5-6,-2-6-2,1 1 0,-2-6-3,1 0-9,-4-8-37,1 1-67,0-2-209</inkml:trace>
  <inkml:trace contextRef="#ctx0" brushRef="#br0" timeOffset="33">4430 10822 176,'0'-1'134,"0"-1"-94,0 1-9,0-4-7,0 2-19,-2-3 4,-1 0-4,-2 2 0,0-3 10,1 2-8,0-3-6,-1 4 10,0-3-11,0 1 0,0 2 0,0 1-4,1-1 2,1 4 1,-2 0-16,0 0 17,2 0-3,-3 0 1,2 0-1,-2 0 3,3 11 0,0 0 2,-1 3 2,1 2 7,1 1-9,1-1 5,-1 2 8,2 1-9,0 0 11,0 0-10,0 2-6,0 5 14,0-2-11,0 4-3,0 0 2,0 2 3,2 0-6,1-2 0,0 4 3,1-3-3,1 1 0,-4-1 3,3 2 7,-1-1-5,-1-2-5,-1 5 0,1-4 4,0 0-6,-2 0 2,0-1 0,0-3-2,0 1 8,2-1-6,-1 0 0,1 2 3,1-2-4,-1 3 1,-2-3 0,2-1-2,-1-1 4,1-2-2,-2-2 0,1 1 4,1-2-6,0 0 2,0 1 0,-2 1-1,0 0 2,1-1-1,-1 2 0,0-1 3,0-1-6,0 0 3,0-1 0,0 1-2,0-1 4,0-1-2,0 0 0,0 2 3,0-2-5,0-1 2,0 0 0,0 1-3,0-1 6,0-3-3,0 3 0,0-3 2,-1 0-5,-3-3 3,1-1 0,1 0-2,-3-3 3,2 1-1,0-2 0,-3 0 5,-1-2-5,-6 1 0,0-1 3,-3-3 9,-5 0-11,0 0 2,1 0 8,-1 0-7,3 0 11,2-3-4,4-6-2,3-3 7,6-4-12,1 2-3,2-1-1,0 3-16,0 1 7,0 7-6,0 2-17,0 2-12,4 0-106,2 0-218</inkml:trace>
  <inkml:trace contextRef="#ctx0" brushRef="#br0" timeOffset="34">4238 12595 125,'-2'-3'168,"-1"3"-88,3 0-7,-2 0-39,2 0-27,0 3 1,0 10-8,0 0 16,0 0 3,0 1-15,3-1 10,8-5-6,2-2-2,2-3 10,2-2-8,1-1 0,-2 0 1,0 0-6,-3-2 0,-1-6-3,-5 0 2,-3-5 4,0 1-5,-4-5 1,0 1 7,0 0-6,0-3 4,-8 4-6,-6 1-1,1 4 22,-2 4-18,-4 2 11,3 0-5,-1 4-8,0 0-4,4 6-1,1 10-14,4 6 0,4 3-27,3-10-5,1-2-56,0-3-177</inkml:trace>
  <inkml:trace contextRef="#ctx0" brushRef="#br0" timeOffset="35">4119 10659 88,'0'0'176,"0"0"-106,0 0 4,0 0-13,0 0-35,0 0 7,0 0-16,0 0-1,0 0 6,0 0-16,0 0 11,0 0-2,0 0-15,0 0 10,0 0-10,0 2 0,0 3-1,0 4-4,0 4 5,0 4 0,0 4 2,0 3-5,-2 1 3,1 0 0,-1-3-2,-2-2 2,1-3-2,2-4 0,-2-4-12,0-3 12,0-2 2,2-1 0,1-3-4,-2 2 6,2-2-2,0 0 0,0 0 5,0 0-7,0 0 2,0 0-4,0 0 1,0 0-4,0 0 7,6 0-1,8 0 5,1 0 2,2 0-6,-1 0 0,-2 0-3,-2 0 5,-2 0-2,-5 0 0,-2 0 2,-2 0-4,-1 0 2,0 0 0,0 0 5,0 0-3,0 0 8,0 0 5,0 0-13,0 0 12,0-5-14,0-5-17,-1 2 5,-1-1-42,2 0-100</inkml:trace>
  <inkml:trace contextRef="#ctx0" brushRef="#br0" timeOffset="36">4706 10754 135,'-7'0'109,"-1"3"-89,3 2 27,-2 1-5,-3 1-1,-2 2 6,4 7-15,-4 3 3,0 8-14,-1 5-13,3 7 13,2 8-16,0 1 3,4 0 1,2 0-4,2-3 0,0-2-1,0-3-2,14-4 4,1 1-4,1-8-2,3 0 1,0-6 3,-6-4-6,0-6 2,1-4-19,-1-6 0,-7-3-51,0 0-90,2 0-90</inkml:trace>
  <inkml:trace contextRef="#ctx0" brushRef="#br0" timeOffset="37">4794 11107 37,'-10'0'337,"2"0"-274,8 0 6,0 0-13,0 0-38,0-3 7,8-2-25,14-3 0,1 2 11,6 0-8,1-2-3,-3 8 0,-3-2 1,-8 2-1,-4 0 0,-4 0 0,-5 0-4,-1 0 4,-2-2 0,0 2-2,0 0-13,0 0-21,0 0-58,0 0-92,0 0-83</inkml:trace>
  <inkml:trace contextRef="#ctx0" brushRef="#br0" timeOffset="38">5178 10969 279,'-11'-2'122,"1"-3"-89,7 3 13,1-3-19,2 0-9,0 1 4,0-4-19,0 1-3,0 0 11,7 0-8,1 0 1,1-1-4,-1 3 1,-1-1-4,1 3 6,1 2-3,1 1 0,2 0-5,-1 0-1,1 0 0,-1 0-10,0 7 12,-3 2-17,-3 5 11,-4-2 9,-1 5-6,0 1 6,0-2 1,0 5 0,-10-1-3,-3 2 10,-4-1-7,1 2 0,-5 1 5,0 0-5,-1 0 0,0-3 0,2 1 8,5-6-7,4-4 2,5-6-3,5-2 2,1-1-6,0-3 3,11 0 1,10 0 16,2 0 6,2 0-4,0 0-10,-5 0-6,-6 0 5,-3 0-7,-4 0 0,-4 0-2,-3 0 8,0 0-6,0 0 3,0 0 2,0 0-2,0 0-3,0 0-30,0 0-21,3-2-88,3 1-113</inkml:trace>
  <inkml:trace contextRef="#ctx0" brushRef="#br0" timeOffset="39">5405 11047 171,'-3'-5'165,"-1"1"-105,4 2 3,0 0-39,0 2-17,0 0-7,0 0-10,0 4 10,0 9-1,1 5 1,3 1 8,1 4 0,-4 0 9,2 1 4,-3-2-17,0 0 11,1-3-5,-1-4-9,0-3 6,2-4-6,-2-4-1,0-4 0,0 0 5,1 0-4,1 0-1,3 0-6,0-4 2,4-7-10,-2-4 2,2-3 4,-1 0-30,-1 0 17,0 0 16,0-2 2,-2 2 1,1 3 4,0 3 0,-3 1 11,1 4-8,0 5 9,-1 0-14,3 2 1,-3 0-5,2 0 2,0 0 2,0 11 4,0 9-1,0 1 13,0 3-6,-2 0 0,-1 0 7,1-3-10,-1-5 0,-2-1-1,2-8-2,-2-1-3,1-1-1,-1-5 1,0 0 0,0 0 2,2 0-3,-2 0 3,1 0 3,1 0-12,0-13 6,3-2-18,0-4 15,2-3-12,0 4 0,-1-1 6,1 4-6,1 2 15,-3 3-4,3 1 4,-1 2 4,4 2-4,-2 1 0,1 1 0,0 3-1,-1 0 0,-1 0 1,-1 0 0,-2 0 4,-1 6 2,0 6 8,1 2 2,-1 5-6,-1 2 8,0-1-5,-1-1-9,-1-1 17,1-1-13,0-4-2,0-4-6,-1-1 5,2-4-10,-1 1-1,0-5-47,0 0-56,1 0-265</inkml:trace>
  <inkml:trace contextRef="#ctx0" brushRef="#br0" timeOffset="40">5910 10993 139,'-5'-4'208,"1"1"-133,3 3-14,1 0-31,0 0-18,0 0 11,3 0-20,14 0-2,4 0 9,6 0-6,2 0 0,-2 0-4,-4 0 1,-1-2-2,-6 2 1,-2 0 0,-8 0-1,-2 0 0,-2-3 1,-2 3 0,0 0 0,0 0-6,0 0 6,0 0-5,0 0 4,0 11-2,-4 2 3,-3 6 0,-3 4 2,0-4-5,-3 3 3,1-2 0,-5 3 0,-1-2 0,2 1 0,-3-2 0,4-1-1,0-2-2,3-4 3,5-4 0,2-3-1,2-3 4,2-1-3,1-2 0,0 0-1,0 0 1,3 0 1,8 0 8,3 0 1,3 0-6,-3 0-4,2 0 0,-1 0 2,-2 0 3,0 0-5,-3 0 0,0 0 1,-1 0 2,-4 0-6,1 0-4,0-3-29,-6 1-26,1 0-55,-1-3-93</inkml:trace>
  <inkml:trace contextRef="#ctx0" brushRef="#br0" timeOffset="41">5955 11153 274,'-3'-1'155,"3"-4"-106,0 2-2,1-1-11,16-1-34,3-1 16,5 2-18,-2 0 6,1 3-8,-1-1 2,-1 2-15,-2 0-18,-10 0-91,-2 0-66</inkml:trace>
  <inkml:trace contextRef="#ctx0" brushRef="#br0" timeOffset="42">6224 11180 103,'0'0'167,"0"0"-98,0 0 6,0 0-10,0 0-56,0-6 24,0-2-15,7 4-16,1 0-2,0 0 0,-1 2-3,-2 0-1,0 2 0,0 0 2,-3 0-5,1 0 2,-1 0 5,-1 2 0,1 4-1,-2 2-2,0 4 3,0-3 0,0 2 0,0 0 1,0-2-1,-2-2 0,-4 0 5,1 1 2,-4 1-4,-1 0-3,1 1 5,-1 0-2,0-1-3,3 0 0,2-2 2,3-1-6,2 0 4,0-2-6,0 0 3,14-1 6,-1-1 1,1-1 1,0 0-5,-2 1 12,-2 0-2,-2-1 0,0 0 8,-1-1-16,0 0 3,0 0-5,0 0-8,-4 0-36,0 0-97,-2 0-244</inkml:trace>
  <inkml:trace contextRef="#ctx0" brushRef="#br0" timeOffset="43">6600 11107 149,'-2'0'123,"-1"0"-62,3 0-5,-1 0-4,-1 0-14,2 0-6,0 0-4,0 0-8,0-2-11,0 2 5,0 0-12,0-1 1,0 1-3,0-2-3,5 2 0,12 0 3,1 0 0,5 0 7,6 0-7,-2 0 0,-1 0 0,-1 0 4,-3 0-6,-4 0 2,-6 3-8,-3 0 6,-6-3-4,-2 1 5,1-1-2,-2 0-19,0 0-10,0 0-48,0 0-37,0 0-11</inkml:trace>
  <inkml:trace contextRef="#ctx0" brushRef="#br0" timeOffset="44">6734 10997 102,'-5'-2'65,"2"0"-61,1 2 14,2 0 2,0 0 2,0 0 15,0 0-26,0 0 9,-2 0-5,2 0-3,0 0 6,0 0-12,0 0 8,0 0 0,0 0-5,0 0 0,0 4-7,0 9-2,0 5 35,0 7-26,0 3 17,0 0 3,0 3-19,0-2 6,0-5-16,0-4 3,0-3-3,0-6-1,2-3-20,0-6-52,1-2-69,4 0-71</inkml:trace>
  <inkml:trace contextRef="#ctx0" brushRef="#br0" timeOffset="45">7178 10875 141,'-1'-2'75,"-1"2"-15,2 0 2,0 0-22,-3 0 2,3 0-11,0 0-31,0 11 6,0 11 14,0 7 6,0 9 2,0 4-15,0 1-1,0 1 6,0-5-17,2-2 5,1-11-6,0-6 3,-1-7 1,1-2-4,1-8 0,-3-3 0,-1 0-12,2 0-12,0 0-18,-2 0-26,0-2-55,0-6-104</inkml:trace>
  <inkml:trace contextRef="#ctx0" brushRef="#br0" timeOffset="46">7187 10929 135,'5'-15'66,"3"0"-12,-1 7-18,-1 4-3,0 1-13,1 0-3,-3 3 2,1 0-12,4 0 16,-2 0-3,-1 6 6,2 6-3,1 4-17,-1 3 10,1 5 12,1-1-17,-2 3 6,3 1-13,2-1-1,-4-1 5,0-6-8,1-3 3,0-4 3,-3-3-2,-1-1-4,3-7 0,-1 1 2,2-1-2,0-1 0,2 0 2,-2 0-1,2-11 1,-2-6-4,-2-3-5,0-3-13,0-4 9,1 2-11,-2-2-6,-2 2 12,2 2-6,-6 5 16,2 1 3,-3 4 6,0 6 10,0 1 4,0 3 14,0 2-8,0 1-18,0 0 5,0 0-10,0 0-11,0 15 10,0 7-3,0 9 4,0 3 7,0 5-3,0 1 2,0-3 7,2-4-11,2-5 13,-1-4-15,4-7 1,-1-3 0,4-6 4,2 1-5,1-5 0,2-2 2,2-2-10,1 0-4,1 0-22,-1-13-4,-1-2-19,-2 0 7,-1-3 10,-7 1 18,0 0 22,-1 0 8,-5 3 20,-1 2 36,0 5-18,0 1 9,0 3-25,0 1-21,0 2 4,0 0-13,0 3-5,0 15 5,-4 5 0,-3 4 0,0 2 0,0-4 2,0-2 0,4-6 4,-1-5-5,3-5 2,-1-1 1,1-5-4,1-1 0,-2 3-1,2-3-5,0 0 0,0 0-10,0 0 10,0 0-19,0-4 8,0-9-22,0-4-24,0-2 45,0 2-3,3-4 3,2 1 0,2 2 18,0 2 1,-1-1 5,1 5 16,-1 1 28,1 2-30,-1 3-5,-2 3-8,1 3-3,0 0-7,2 0 6,0 5 4,0 10 19,1 4-23,0 0 0,-1 2 5,0-2-2,-2 1-6,0-2 0,1-2 4,-3-1 2,3-1-6,-3-4 1,1 2 1,-1-5 2,-2-1-8,1-2 2,-2-1-40,0-3-14,0 0-42,0 0-67</inkml:trace>
  <inkml:trace contextRef="#ctx0" brushRef="#br0" timeOffset="47">7734 11227 300,'-3'0'72,"3"0"-6,0-2-16,0 2-33,7 0 18,9 0-29,0 0-5,0 0-2,-9 0-22,0 0-81,0 0-134</inkml:trace>
  <inkml:trace contextRef="#ctx0" brushRef="#br0" timeOffset="48">8026 11027 175,'-3'-2'82,"0"1"-26,1-1 4,2 2 8,0 0-17,0 0-3,0-1-16,0 1-16,0 0 10,0 0-15,0-2-3,0 1-2,17-1-1,4-1-5,6 2 0,5-2 4,-1 1-6,0-1 2,-4 2 0,-6 1-1,-6 0 3,-5 0-2,-3-2 0,-4 2 3,-3 0-3,0-1 0,0 1 0,0 0-1,0 0-13,0 0-24,0 0-49,0 0-223</inkml:trace>
  <inkml:trace contextRef="#ctx0" brushRef="#br0" timeOffset="49">8505 11015 129,'-2'-5'115,"0"0"-43,0 5 4,2 0-30,0 0-19,0 0-22,0 0-2,0 7-3,0 12 0,0 4 15,0 5 14,0 2-11,0-2 8,0-5-20,0-4 2,0-6-6,0-4 2,0-6-5,0 0 1,0-3 0,0 0-1,0 0 5,0 0-4,0 0 0,0 0 4,7-1-10,-1-12 2,5 0-14,-1-5 14,0 2-19,-2-1 11,-1 3-13,-2 0 4,2 3 20,-3-1 1,2 2 0,0 2 16,1-1-12,0 6 3,-1-1-7,0 4 0,0 0-3,-2 0 1,0 13 2,3 3 5,-3 5-3,0 0 2,2 1 5,-2-3-8,0-2 12,-2 0-13,-1-6 0,1-2 2,1-3 0,-3-1-2,0-2 0,0-3 4,0 0-3,0 0 2,0 0-2,2-3-1,0-8-9,1-2-3,2-2-9,-2 1-13,0-1 30,1 1-18,1 0 15,2 0 6,-1 0-1,3 1 2,1 4 0,0 2-1,0 3-1,2 3 2,-1 1 0,-1 0 3,0 0-1,-1 13 18,-3 2 0,0 0 0,-3 1 19,-2-1-22,-1-2 0,0-4 0,0 0-17,2-2 2,-2-2-2,0-1 0,0 2-1,1-1-19,2-1-14,0-2-31,-2-2-38,2 0-57</inkml:trace>
  <inkml:trace contextRef="#ctx0" brushRef="#br0" timeOffset="50">8897 11178 277,'2'-2'119,"0"-2"-53,1-2 3,6-1-53,-2-2 2,3-3-11,4-3-2,0-3 3,-1 0-8,0-3 0,1-2 0,-2-1 3,-2 2-3,0 0 0,-4-2-7,-1 2 4,-2-1-11,-3 3-14,0-2 8,0 0-14,0 5 11,-1 2 16,-6 3 7,-2 5 6,2 0-6,0 5 0,2-1 4,-2 3 4,0 0-4,2 0 4,-2 0-3,1 0-5,-2 4 0,2 7 0,2 2 10,-2 4-4,3-1 4,2 4-3,-3 1-2,2 0-2,-1 4-2,1 1 2,2 1 10,0 3-3,0 0 2,0-1-7,0-2-2,0-2 0,7-2-3,-2-4 0,0 0 1,0-5 2,2 0-3,-1-5 0,3-1 3,1-5 4,3-2-7,0-1 2,3 0 2,-5 0-1,0 0-1,-4 0 3,-3 0-4,-2 0 5,-2 0-6,1 0 1,3 0-1,-1-4 0,2-5-22,0 3-55,2-3-62,0-1-178</inkml:trace>
  <inkml:trace contextRef="#ctx0" brushRef="#br0" timeOffset="51">9183 10741 297,'-5'-4'101,"2"-1"-35,3 5-25,0 0-11,0 0-13,0 0-12,8 0-3,9 5 1,0 7-2,3 5-1,0 7 6,-4 1-5,1 2 5,-5 6 1,0 5 17,-7 5-12,-3 5 6,-2-1 7,0 2-25,-14-2 5,-6-5-5,-4-6-7,-4-7 3,1-3-25,12-18-15,0-2-38,3-4-176</inkml:trace>
  <inkml:trace contextRef="#ctx0" brushRef="#br0" timeOffset="52">9604 11120 278,'0'0'76,"0"0"-1,0 0-27,0 0-16,0-2-4,0-9-25,0-2 5,0 0-8,0 1-10,-1-2 8,-8 4-6,-1 3-3,-1-1 10,-1 2 2,0 3 1,-1 3-2,0 0 1,-1 0-3,-1 10-2,4 8 0,-1 4 1,2 1-3,3 4 5,4-4 1,3-1 0,0-2 3,0-4 7,0-3 5,11-6 2,-2-1-14,1-2 12,0-4-7,2 0-5,-1 0 8,1-4-10,3-9 1,0-6-2,0-3-8,-2-5-6,-1-6-21,-1-2-17,-2-2-31,-7 14-22,-2 1-61,0 0 101</inkml:trace>
  <inkml:trace contextRef="#ctx0" brushRef="#br0" timeOffset="53">9618 10829 119,'0'-29'116,"0"3"-54,-2 15 15,-3 5-6,4 3-32,-3 2 5,4 1-30,0 0-6,0 4-8,0 12 0,0 8 5,1 7-1,8 7 11,-2 1-6,2 4 3,-3 2 12,-1-2-15,0 0 2,0-4-4,-2-1-2,0-7-5,3-2 0,-5-6 0,1-4 0,1-4 0,3-3-13,-5-12-24,1 0-39,3 0-152</inkml:trace>
  <inkml:trace contextRef="#ctx0" brushRef="#br0" timeOffset="54">9814 10988 192,'0'0'80,"0"0"-29,1 0-23,17 0-3,8 0 10,-1-2-7,2-3-17,-2 2-6,-4 0-1,-6-3-5,-3 5 1,-7 1 0,0-1-3,-5 1 3,0 0-2,0 0 1,0 0 0,0 0 1,0 0 14,-5 0-12,-3 8 7,-4 1-7,0 7-1,1-1-1,-1 3 1,3 2-2,-2-2 1,2 4 0,1 1-1,-2-1 3,0 2-2,0-3 0,0 0 1,0-3-1,0-3 0,3-4 1,2-5 0,5-4-1,0 0-1,0 0-7,0-2 8,11 0 12,3 1 1,3-1-3,0 2 6,-2 0-15,1-2 4,-4 0-4,0 3 5,-2-3-7,-3 0 1,1 0-5,-3 0 1,0 0-33,-2 0-11,-3 0-32,0 0-32,0 0-37</inkml:trace>
  <inkml:trace contextRef="#ctx0" brushRef="#br0" timeOffset="55">9788 11137 320,'0'-5'82,"0"1"-44,7 1 27,15-2-24,0 1-14,2 2-22,4 0-2,-2 2-6,-11 0-13,2 0-91,0 0-73</inkml:trace>
  <inkml:trace contextRef="#ctx0" brushRef="#br0" timeOffset="56">10154 11185 94,'0'0'211,"0"0"-141,0 0-30,0 0 28,0-3-44,0-3 3,0-1-17,7 1-6,2 4-6,-1 0 2,-1 1 0,-1 1-5,-2 0 5,-1 0-1,1 0 0,-1 0-5,0 4 6,-1 8 0,-2 1-2,0 2-3,0-2 1,-7 0 4,-8 0-2,0-2 4,0 0-3,5-3 1,0-3 0,5 0 0,1-1 1,3-1-1,1 1 0,0-2-4,0 4 2,0-1 2,0 1-1,1-3 1,10 1 2,2 3 9,-2-4 1,5-1-10,-5 2 5,1-3-7,1 0 3,-4-1-3,1 2 0,-4-2-21,0 0-26,-5 0-57,1 0-95</inkml:trace>
  <inkml:trace contextRef="#ctx0" brushRef="#br0" timeOffset="57">4542 11481 149,'-2'0'115,"2"0"-70,0 0 19,0 0-5,0 0-22,0 0 2,-1 0-25,-1 0 3,2 0 3,0 0-15,0 0 11,-2 0-13,2 0-3,0 0 4,0 0 1,0 0-5,0 0 0,0 0-5,0 0 5,0 0 0,7 0 0,5 0 3,1 0 3,0 0-6,4 0 0,1 0 2,4 0-3,2-3 1,2-1 0,-1 0 1,1 0 2,-4 1-3,-1 2 0,-2 1 2,-3-3-5,0 3 3,-2 0 0,0 0-2,-3 0 5,-1 0-3,2 0 0,2 0 2,-2 0-5,1 0 3,1 0 0,2 0-4,-1 0 5,2 0-1,3 0 0,-1-2 5,1 0-10,4-1 5,0 1 0,-1-2-3,-1 1 1,-1 2 2,0 0 0,-5-3 4,-1 4-8,0 0 4,-3 0 0,-1 0-4,0-2 5,-1 2-1,0 0 0,0 0 1,1 0-3,3 0 2,1 0 0,5-1-3,0-2 3,4 0 0,1 0 0,1 0 0,-1 0-4,0 0 4,0 0 0,-1 2-4,-4 1 6,0-2-2,0 1 0,0 1-4,0 0 3,-1-2-3,-1 1 4,0-1-1,-1 2 3,-2-1-2,1-1 0,-2 2 2,-2 0-4,3-1 2,0-1 0,0 2-3,2 0 4,-1 0-1,4-2 0,2 2 0,4 0-2,-3 0 2,3-2 0,2 0-3,-2 0 3,1 2 0,1 0 0,-1 0-1,-2 0-1,2 0 2,-1 0 0,-1 0-8,1 0 13,0 0-5,3 0 0,0 0 1,2 0-4,3 0 3,1 0 0,0 0-4,-1 0 10,2 0-6,-4 0 0,1 0 3,-1 0-7,0 0 4,0 0-1,1 0-3,-1 0 8,0 0-3,-2 0-1,-1 0 1,2 2-3,-4 2 2,1-4 0,-1 2-3,1 0 6,-3-1-3,0 1 0,0-2 2,1 1-8,-5 1 6,1-1 0,0 2-2,-1 0 3,0 0-1,-1-1 0,-2 1 4,2-2-8,-2 1 4,2-2 0,1 0-3,-1 0 6,2 0-3,1 0 0,0 0-1,-1 0-1,-1 0 2,1 0 0,-2 0 0,-1 0 1,-1 0-1,2 1 0,0-1 4,0 2-7,0-2 3,2 0 0,-2 0-4,0 1 6,2 1-2,-2-1 0,0-1 3,0 3-6,-1-2 3,-3-1 0,2 0-2,0 0 5,-2 2-3,1-2 0,-1 2 4,1-2-7,0 2 3,-2-1 0,1 0-4,1-1 7,2 2-3,-3-2 0,3 0 3,1 0-7,-1 0 4,-3 0 0,3 0 0,-3 0 3,2 0-3,1 0 0,1 0 4,0 0-8,2 0 4,0 0 0,1 0-5,2 0 5,0 0 0,2 0 0,-4 0 4,2 0-7,-1 0 3,-2 0 0,1-2-1,-1 2 4,1 0-3,0 0 0,3 0 1,-3 0-4,2 0 3,-2 0 0,0 0-1,1 0 3,-2 0-2,-2 0 0,-2 0 1,1 0-4,-4 0 3,-1 0 0,-5 0-4,3 0 7,0 0-3,-1 0 0,1 0 2,0 0-5,-1 0 3,-1 0 0,1 0-2,0 0 5,1 0-3,-1 0 0,5 0 2,-1 2-6,2-2 4,1 3 0,0-3-1,-1 2 5,1-2-4,1 0 0,-1 0 1,-1 0-4,3 0 3,0 0 0,2 0-2,1 0 6,0 0-4,1 0 0,-2 0 1,0 0-3,-3 0 2,0 0 0,-1 0 0,-1 0 2,0 0-2,0 0 0,-1 0 3,1 0-8,-1 0 5,3 0 0,-4 0-1,0 0 4,-2 0-3,1 0 0,1 0 1,-2 0-4,2 0 3,4 0 0,-2 0 0,2 0 3,0 0-3,1 0 0,-3 0 1,-1 0-4,-1 0 3,-1 0 0,1 0-2,0 0 5,0 0-3,2 0 0,1 0 1,-1 0-3,1 0 2,2 0 0,-2 0-3,4 0 5,-2 0-2,2 0 0,-2 0 0,-4 0-4,0 0 4,-1 0 0,-2 0-2,1 0 6,-1 0-4,0 0 0,3 0 1,-5 0-4,6 0 3,-4 0 0,1 0-2,1 0 5,-2 0-3,2 0 0,-2 0 3,-1 0-5,1 0 2,-1 0 0,-2 0-2,2 0 5,0 0-3,-2 0 0,-1 0 2,4 0-6,0 0 4,0 0 0,2 0-1,2 0 4,3 0-3,-1 0 0,-5 0 1,0 0-2,-3 0 1,-4 0 0,-5 0 2,-1 0 4,-1 0-3,0 0-3,4 0 6,1 0-14,-2-4 2,-1 1-22,-2 2-62,0-4-207</inkml:trace>
  <inkml:trace contextRef="#ctx0" brushRef="#br0" timeOffset="58">5761 11715 295,'1'3'46,"1"-3"-38,0 0 27,0 0-13,-2 0-8,1 0 24,-1 0-37,0-4 0,0 0 6,0-1-6,0-1-1,0-3-2,0 2-14,-1-1 9,-6 1-21,2-1 25,-3 1 2,1 2 1,-2 0 0,0 2 5,-4 0 2,0 2 7,0 1-11,-2 0-1,-3 0-4,-1 0 0,0 7 2,0 5 0,0 2-6,2 1 3,3 3 3,-2 1 0,3 1 2,3 3 5,0 1-4,5 0 3,0 1-2,3 2 2,2 0-6,0 1 11,0 2 8,7-3-11,6-1 7,3-3-14,0-1 1,1-6-4,-1-4 4,0-2-2,-3-3 1,-1-6-1,-1-1-1,1 0-1,-2 0-24,2-8 18,-1-6-30,-2-1-5,1-2 26,-3 2-7,-4 1 24,0 4 23,-1 3 4,-2 1 10,0 5-10,0 1-7,0 0 8,0 0-27,0 0-1,0 8-1,0 8 1,0 2 3,0 5 9,0-1-8,0-2 0,4-4 0,-1-5-4,-2-4 0,1-1 1,-1-5-3,2 0 2,-3-1-5,1 0-5,-1 0-42,0 0-23,0-1-84</inkml:trace>
  <inkml:trace contextRef="#ctx0" brushRef="#br0" timeOffset="59">5620 11959 193,'-3'-1'126,"2"-1"-74,1 2 7,0-1-30,0-1 7,0 1-17,6-2-8,7 1 2,4 1-11,0-1 0,1 2-2,-2 0 2,0 0-6,-3 0 4,-1 0-3,0 0 1,-2 0-60,-5 0-12,0 0-44,1 0-82</inkml:trace>
  <inkml:trace contextRef="#ctx0" brushRef="#br0" timeOffset="60">6075 12004 285,'0'6'218,"0"-1"-187,0-5-10,0 0 4,0 0-25,0 0 0,0 0 0,0 0-41,0 0-80,0 0-177</inkml:trace>
  <inkml:trace contextRef="#ctx0" brushRef="#br0" timeOffset="61">7100 11672 53,'-5'0'112,"2"0"-53,3 0-11,0 0-6,0 0 16,0 0-9,0 0-6,0 0-2,0 0-16,0 0-4,0 0-9,0 0-11,0 0 0,0 0-1,0-2 0,7 0 0,0-5 0,3 1 0,-1-1-23,1-1-19,-3-1-2,-1 0-22,0 0 6,-3 1 21,0 1 20,-1 1 19,0 2 12,-2 1 21,0 1 15,0 0-35,0 2 16,0-2 1,0 2-24,0 0 10,0-2-3,0 2-7,0 0 8,0 0-13,0 0 2,0 0 13,0 0-12,0 0 3,0 0-7,0 9 0,0 4 5,-2 4-5,-3 4 0,3 3 14,-1 3-11,2 0 0,-2-1-2,2-3 3,1-3 2,-2-3-4,2-6-2,0-4 0,0-1 3,0-4-3,0-1 0,0-1 1,0 0-5,0 0 4,0 0-14,0 0-12,0 0-53,0 0 7,2-4-89</inkml:trace>
  <inkml:trace contextRef="#ctx0" brushRef="#br0" timeOffset="62">7303 11630 136,'0'0'86,"0"0"-47,0 0-16,0 0-7,0 0-2,0 0-14,0 3 21,0 6 5,0 2-16,0-3 15,0 3-9,0-2-10,0 0 7,0-2-10,7 1-3,7-2 0,-2 0 6,1 0-2,2 0-3,0-1 0,-3-1 2,0 1 3,-1-1-6,-2 1 0,-2-1 1,-1 2-7,1-1 6,-4 1 0,2 0-3,-3-1 3,1 2 0,-1-1 0,-1 0-1,-1 0-2,0-3 3,0 3 0,0-3 4,0 3-1,0-2-1,0 1-2,0-1 3,0 1-7,-4-1 4,-2 0 0,-2 0 11,3-1-8,-4-1 4,2-2-7,0 0 7,-2 0-3,3 0-2,-4 0-2,1 0 2,-1 0 2,2 0-4,-1 0 0,3 0 0,2 0-6,4 0-14,0-4-49,0-1-104,0-3-5</inkml:trace>
  <inkml:trace contextRef="#ctx0" brushRef="#br0" timeOffset="63">7314 11625 84,'-8'3'45,"1"0"-38,2-1-2,2-2 12,-1 0 32,1 0 4,3 0 8,-2 0 3,2 0-30,0 0 2,0 0-36,12 0 12,4 0-8,7 0 2,0 0 1,2-3-1,-2 3-3,-1 0-3,-4 0 0,-4 0 0,-3 0-6,-5 0 6,-3 0 0,-2 0 0,-1 0 3,0 0-3,0 0 0,0 0-21,0 0-7,0 0-59,0 1-36,0-1-54</inkml:trace>
  <inkml:trace contextRef="#ctx0" brushRef="#br0" timeOffset="64">7652 11646 125,'-4'0'178,"-1"0"-143,5 0-5,0 0 15,0 0-29,0 0 2,0 2-10,0 3-4,0 5-8,0 4 8,0 0-1,0 5 8,2-1-8,0-2 7,-2-2 3,0-4-12,0 1 13,0-1-10,0-2-3,0 1 6,0-2-3,0-1-4,0 0 0,-2-4 2,2 1-8,0-3-11,0 0-39,0 0-93,0 0-87</inkml:trace>
  <inkml:trace contextRef="#ctx0" brushRef="#br0" timeOffset="65">7797 11669 78,'0'-3'228,"0"0"-203,0 3 13,0 0-38,0 0-1,0 0-2,0 0 3,2 10 4,1 4 25,-1 1-3,1 1 16,-3 3-15,2-3-11,-2-2 5,2-1-21,-2-2 13,1-3-13,1-3 5,-2-1-4,2 0-1,0-3-1,1 1-6,-2-2-44,1 0-32,-1 0-106</inkml:trace>
  <inkml:trace contextRef="#ctx0" brushRef="#br0" timeOffset="66">7538 11685 163,'-7'-2'33,"6"-1"0,-1 0 8,2-1-12,0 4 16,0-1-16,0 1-10,0-3 9,0-2-15,0 0 20,0-3-33,5 0 8,5 1-13,2-1 6,-2 2-1,0 0 0,0 2 1,0 1-1,0 0 0,-1 2 1,2-1 1,1 2 1,1 0 2,2 0-1,0 0-1,0 0-4,1 0 1,-3 2-1,0 3-1,-1 3 3,-2-2-1,0 0 7,0 0-4,0 0 7,1-2-3,1 1-4,1 1 22,3-2-20,-1-1 0,0-1 3,1-2-3,1 0-5,0 0 0,-3 0 5,-1-5-8,-3-3 3,-5-1-29,-5 5-17,0 1-49,0 0-103</inkml:trace>
  <inkml:trace contextRef="#ctx0" brushRef="#br0" timeOffset="67">6895 11958 137,'-2'1'52,"0"1"-24,2-2 22,0 0 2,0 0-14,0 0 15,0 0-17,0 0-13,0 0 9,0 0-23,0 0-7,4 0 2,6 0-2,3 0 0,3 0-2,6 0 6,2 0-3,-1 0-2,5 0-1,1 0 3,0 0 2,-5 0-5,0 0 0,-1 0 1,-1 0-3,-5 0 2,1 0 0,2 0-2,0 0 6,-2 1-4,4 1 0,0 0 1,1 0-3,-1 1 2,3-1 0,-1 1-2,-1-1 5,-1 0-3,-2 2 0,0-2 0,-1 1-3,-3 1 3,1-2 0,-1 3-1,1-1 3,0-1-2,1 2 0,2-2 1,2-2-3,3-1 2,1 0 0,0 0 0,-1 0 2,0 0-2,0 0 0,-2 0-2,1 0-3,0 0-1,-1-3-2,2 2 7,-2-2-10,-1 0 10,-1 1 1,-3 0-7,-5 2 3,-5 0 2,-1 0 2,-4 0-4,-1 0 6,-1 0-2,1 0 0,0 0 2,0 0-4,-1 0 2,-1 0-7,0 0-27,0-2-49,0 0-87</inkml:trace>
  <inkml:trace contextRef="#ctx0" brushRef="#br0" timeOffset="68">7137 12085 77,'-5'0'194,"3"0"-135,2 0 10,0 0-8,0 0-30,15 0-10,7-3-16,3 2 14,5-2-16,-1 1 2,-3 1-5,-6 1 0,-1 0 0,-6 0 0,-5 0 2,-4 0-3,-3 0 1,1 0 0,-2 0-4,0 0 4,0 0-4,0 0 3,0 0-16,-8 1 17,-4 7 4,-3 0 2,2 0-5,-1 5 0,1-4-1,-2 3 0,2 0-3,-1 0 1,0 0-9,1-3-3,3 1 9,2-5-3,1-1 7,6 0-5,1-4 7,0 0-1,0 0 0,0 0-4,0 0 2,0 0 4,6 0 3,3 0 3,1 0-6,0 0-2,1 0 0,1 0 2,0 0-7,-2 0 5,1 0 0,-1 0 0,-1 0 0,-1 3 0,-1 4-1,-2-1 3,1 0-6,0 2 4,-2-1 0,0 2-2,1-3 2,-4 0-2,-1 1 0,3 1-1,-3 0-2,0-2-1,0 1 6,0 2 0,0-3 1,0 1-2,-7-2-1,-2 1 2,-1-3 8,-1 0-7,-3 0-1,1-3 27,-2 0-22,0 0 14,2 0 0,-1 0-16,2 0 9,4 0-6,0 0-4,2 0 5,0-1-4,2-2-4,3 0 1,1-1-10,0 1 5,0 0-36,0 2-11,8-3-76,4-1-119</inkml:trace>
  <inkml:trace contextRef="#ctx0" brushRef="#br0" timeOffset="69">7550 12156 213,'0'-3'79,"0"0"-15,0 2-32,0-2 1,0-2-14,0 2 3,0-1-15,0-3-2,6 3-6,3-2 1,-1 2 0,2 0-5,0 0 5,0 2 0,1 1-1,-1 1-3,-3 0 4,0 0-1,-2 0-3,0 0 1,0 0-9,-1 3 9,-2 5 0,-1 1-2,-1 2 5,0-1 0,0 0-2,0 0 2,0 3 2,0 0-2,-7 2 0,-3-1-2,-2 2 2,1 0 0,-2 1 0,-1-1 0,1-3 1,-1 1 0,3-4 1,4 1 3,0-4-5,3-1 0,1-1 1,3-2 0,0 0-1,0-3 0,0 1 21,14-1-11,1 0 11,4 0-6,1 0-10,-2 0 17,2 2-17,-1-1 2,-3 1 7,-2-1-14,-3 1 6,0-1-6,-5-1 3,-1 0-3,-2 0 0,3 0 0,-2 0-1,-2 0-24,2 0-63,0 0-173</inkml:trace>
  <inkml:trace contextRef="#ctx0" brushRef="#br0" timeOffset="70">8401 11950 376,'1'-1'100,"-1"-1"-44,0 2-11,0-1-8,0 1-31,0 0 3,0 0-9,0 0-15,0 0-3,0 0-47,0 0-154</inkml:trace>
  <inkml:trace contextRef="#ctx0" brushRef="#br0" timeOffset="71">8939 12009 176,'0'0'85,"0"0"-49,0 0 7,0 0 3,0-2-26,0-3-1,0-2-10,0 1-9,0-1 12,0-1-12,0-1 5,0 0-9,-5 0 4,-3 0-18,-2 2 7,-2 0 4,-1 3 7,-1-1 5,1 5-5,-2 0 0,-2 0 7,1 0-11,-3 4 4,0 9 0,3 5-5,2 0 5,4 0 0,5-2 10,5 1-7,0-3 6,0-2 2,0-2 0,12-2 10,0-2-10,1-3-6,-1 0 0,3-2-1,-2-1 1,4 0 4,0 0-8,1-7 10,1-6-11,-1-4 0,0-4-1,-2-2-17,-3-3-16,-3 1-36,-5 9-12,-2-1-7,1 2-98</inkml:trace>
  <inkml:trace contextRef="#ctx0" brushRef="#br0" timeOffset="72">8959 11630 66,'-5'-8'62,"2"4"-61,1 4-2,1 0 0,1 0 1,-2 0 0,2 3-2,0 7 2,0 2 10,0 5 18,0 0 13,0 7-7,0-1-8,0 3 14,0 3-10,2 1-6,4 1-9,-1 0 9,0 2 2,0-3-17,0 0 16,-1-3 3,-1 0-9,0-6-2,1-2-9,-1-2 3,0-3-8,-1-5 2,0-4-6,-2-2 1,0 0-10,0-3-49,0 0-83,0 0-19</inkml:trace>
  <inkml:trace contextRef="#ctx0" brushRef="#br0" timeOffset="73">9158 11613 63,'-3'-3'88,"1"0"-39,2 3 0,-2 0-9,2 0-18,0 0-6,-1 0 7,-3 0-15,1 0 0,-2 11 4,-2 1-11,-3 4 7,-1 1-5,-1 0 0,-1 0 0,1-1-3,1-3 0,2-4 0,4-3 5,3-3-7,2-1 2,0-2-5,0 0 5,2 0 17,9 0-5,5 1 8,-2-1-19,2 1 17,-1 3-11,-1-1-6,0 0 7,0-1-8,-1 2 0,-3-3 0,-2 1-1,-3-2-4,0 0-24,-3 0-29,-2 0-26,0 0-76</inkml:trace>
  <inkml:trace contextRef="#ctx0" brushRef="#br0" timeOffset="74">9185 11691 184,'-9'-3'125,"5"0"-103,2 3 33,2 0-14,0 0-29,0 0 12,0 3-18,0 11 7,0 5 33,0 1-21,0 1-10,0-3-4,0 1-6,0-3-5,0-4 0,2-2 1,1-1-6,-2 2 2,1-10-46,-2 3-102,2-4-211</inkml:trace>
  <inkml:trace contextRef="#ctx0" brushRef="#br0" timeOffset="75">10860 11469 24,'-3'-2'152,"1"1"-91,0 1-14,2-1 7,-2 1-17,2 0 9,0 0-4,0 0-9,0 0 4,-1 0-20,1 0 3,0 0 2,0 0-22,0 0 3,3-2-3,19 1-1,10-2-1,5 1 4,6 0-2,1 1 0,-4 1 1,-8 0-2,-6 0 1,-7 0-7,-6 3 3,-5-1-6,-4 4-4,-4-5-4,0 0-12,0 1-16,0-2-23,0 0-30,0 0-16</inkml:trace>
  <inkml:trace contextRef="#ctx0" brushRef="#br0" timeOffset="76">11031 11319 1,'-3'-2'89,"0"-1"-76,2 0 6,1 1 2,-2 2 18,1 0 0,1 0-6,0 0 12,-2 0-13,0 0 5,2 0-7,0 0-18,0 0 2,0 0-12,0 0 1,0 0-3,0 0 3,0 0-3,0 0 0,0 0 0,0 0 7,0 2-4,0 10-3,0 6 47,0 6-39,0 1 6,0 0-3,0 1-10,0-4 7,0-1-6,0-5-2,0 1 0,0-4 1,0 1-3,0-9-47,0-4-60,4 1-61</inkml:trace>
  <inkml:trace contextRef="#ctx0" brushRef="#br0" timeOffset="77">11828 10790 195,'0'1'84,"0"-1"-47,0 0-4,0 0 3,0 0-1,0 0-24,0-7 2,0 3 3,0-2-6,0 0-7,0 0 2,0 1-6,0-3 1,0 0-15,0 2 15,0 0 0,-6-1 0,-3 4 6,1-3-3,-2 6 0,-1-2-3,1 0 0,0 2-1,0 0-6,2 0 7,-2 0-4,3 0 7,0 4-3,3 9 0,-1 0 3,1 5-4,1-1 1,3 4 0,-1 2 4,1 3-2,0 0 2,0 4 7,0 1-11,0 3 11,0-1-11,0 3 4,0-1 1,0 0-3,0-1-2,0 0 4,0 1 0,0-2-3,4 0-1,3-1 2,-2 1-4,-1-1 3,-1-1-1,-2 1 0,1 0 5,-1-3-7,2 1 2,-2-1 0,4-1-1,-2-3 1,1 0 0,-1-1 0,3-2 4,-3 2-5,0-1 1,2 0 0,-2 1-3,-1 0 6,1-1-3,-1 1 0,0-2 3,1 0-5,0-3 2,-1-1 0,0-1-4,-2-1 4,0-1 0,0 0 0,0 1 1,0-3-2,0-1 1,0-3 0,0-2-1,-7-1 1,2-3 0,-3-3 0,-2 0 5,-2 0 16,-1 0-6,-3 0-15,0-9 9,1-1-7,0-2-1,3 0 1,-2 1 1,6 2-6,3 4 0,2-1 3,3 4 0,0 2-16,0 0-46,0 0-132</inkml:trace>
  <inkml:trace contextRef="#ctx0" brushRef="#br0" timeOffset="78">11729 12261 269,'-10'8'105,"2"1"-71,6 3-5,2 1 3,0 4-15,0 0 15,9-2-10,8 0-10,2-3 7,1-5-14,2-3 2,-2-1 4,2-3-9,-5 0 1,-1 0-3,-4-5-3,-2-6 2,-3-4-13,-5 0 11,-2-1-6,0-1 9,0-3 0,-15 7 7,-2 1-4,-2 3 16,-3 3-17,3 5 0,-1 1-2,0 0-6,3 8-2,7 9-12,6 4-25,4-9-12,0-2-64,0 0-52</inkml:trace>
  <inkml:trace contextRef="#ctx0" brushRef="#br0" timeOffset="79">11377 10643 107,'-2'-4'71,"0"-2"-21,1 3-6,1 1 2,0 0 9,0 2 3,-2 0-30,2 0 8,0 0-14,0 0-11,0 0 3,0 0-12,0 0-2,0 2 0,0 11 0,0 1-2,0 6 2,0 1 0,0 3-1,0 0 2,0 0-1,0-1 0,2 1 5,1-3-6,-1-2 1,-2-4 0,1-3-2,-1-3 2,0-4 0,0-4-1,0-1 5,0 0-4,0 0 0,0 0 0,0 0 0,0 0 3,0 0-3,0 0 0,2 0 0,2 0-1,4 0-1,0 0 2,6 2 3,-1-1-1,2 1-2,2-1 0,-7 1 5,1-2-6,-4 1 1,-3-1 0,-3 0 0,-1 0 5,0 0-4,0 0 21,0 0-19,0 0 11,0 0-12,0 0-2,0 0 15,0 0-15,0 0 7,0 0 0,0 0-3,0 0-2,0-1-2,0-7-13,0-2-31,0-5-98</inkml:trace>
  <inkml:trace contextRef="#ctx0" brushRef="#br0" timeOffset="80">12240 10581 228,'0'-5'79,"0"-3"-17,0 5-2,0 0-24,0 0-6,0 1 5,-3 2-12,3 0-18,0 0 10,-1 0-14,1 0 2,0 8-6,0 6 1,0 5 2,0 8 0,0 5 6,0 3-6,0-1 0,0 0 0,0-2 2,0-5 1,0-6-3,0-2 0,0-8 5,0-4-9,0-2 4,0-1 0,0-3 1,0-1 0,0 0-2,0 0-5,0 0-28,0 0-6,0-1-60,0-7-118</inkml:trace>
  <inkml:trace contextRef="#ctx0" brushRef="#br0" timeOffset="81">12240 10576 183,'0'-8'91,"0"0"-41,0 4-9,0 1 13,0 2-24,0 1-9,0 0 5,0 0-21,0 0 4,0 0-8,0 0 4,0 0-10,4 0 5,5 7 0,3 3 3,2 4-1,0 0-1,-1 1-1,1 1 5,-1 0-7,-3 3 2,0-3 0,-2 1-3,-3-2 6,-1-2-3,1 0 0,-4-4 3,1-1-3,2 0 0,-1-2 0,-2 0 2,1-1 1,0-1-3,0-3 0,-2 1 4,0-1-7,0-1 3,1 0 0,1 0-1,1 0 5,1-1-4,0-10 0,3-1-11,2-1 1,-3-4-20,3-3-8,-2 1-4,-1 0-3,1-2-11,-2 1 47,-2 2-8,0 3 17,-1 2 1,-2 2 5,0 3 3,0 4 0,0 1 22,0 1-23,0 1 11,0 1 17,0 0-18,0 0-9,0 0-6,0 0-3,0 0 0,2 1 0,-1 7 3,3 1 1,-1 3-4,-1 3 0,-1 0 20,1 3-12,-2 2 8,2 4-7,-2 0-8,0 3 8,0 0-5,0-2 5,0 2 2,0-2-8,0-2 0,2-7-3,-2 0 5,1-4-5,1-1 0,-2-3 0,1-3 18,-1 2-18,0-3 16,0-1-8,0-1-3,0-2-5,0 1 0,2-1 0,0 0-3,1 0-16,0 2-29,0-2-28,1 0-111</inkml:trace>
  <inkml:trace contextRef="#ctx0" brushRef="#br0" timeOffset="82">12749 10766 114,'2'-3'74,"-2"3"-42,0 0 9,0 0-11,0 5-6,0 9 19,-2 1 1,-5 3-16,0 2 2,-5-2-3,3 4-2,-2-1-3,1-3-10,1-3 4,2-1-13,1-6 1,2-1-1,2-5-3,-1 2 0,3-4-3,0 0 3,0 0-1,0 0-20,0 0-39,0-4 19,5-6-11,4-2-26,-2-4 35,-3-1-19,0 6 6,-2 1-8,1-2-13</inkml:trace>
  <inkml:trace contextRef="#ctx0" brushRef="#br0" timeOffset="83">12749 10766 29</inkml:trace>
  <inkml:trace contextRef="#ctx0" brushRef="#br0" timeOffset="84">12749 10766 29,'-28'29'35,"35"-44"31,-4 10 25,-2 1-64,2-1 4,0 1 5,0 2-4,1 2-16,0 0-13,3 0-3,-1 0 4,3 6-3,-2 3 10,-1 6 0,1-1-10,0 1 3,-1-1-1,0 1 1,0-1 4,-1 1-3,2-4 8,-4 0-13,-1-3 0,1 2 2,0-4 2,-3 0-4,3-1 0,-2-2 1,-1 0-5,0-2-20,0 1-25,0-2-20,0 0-33,0 0-41</inkml:trace>
  <inkml:trace contextRef="#ctx0" brushRef="#br0" timeOffset="85">12707 10905 166,'-6'-2'94,"4"1"-13,2-1-10,0 1-37,0-1 4,10 2-11,5 0-23,0 0-2,-2 0-2,1 0-3,1 0 2,-8 0-61,1 0-42,-3 0-87</inkml:trace>
  <inkml:trace contextRef="#ctx0" brushRef="#br0" timeOffset="86">13015 10713 152,'-7'0'140,"1"0"-87,6 0-2,0 0-3,9 0-18,14 0-27,3-2 5,3-1-4,0 3 0,-3 0-4,-7 0 0,-5 0 0,-5 0 0,-4 0 3,-2 0-3,-3 0 0,4 0 5,-1 0-11,-2 0-9,1 0-76,3-3-102</inkml:trace>
  <inkml:trace contextRef="#ctx0" brushRef="#br0" timeOffset="87">13562 10538 117,'-2'-2'134,"0"2"-79,1-1-26,-1 1-7,0 0-21,-3 0 1,-3 4-2,1 9 0,-3 1 1,-4 3 2,0 1-1,-4 2 1,-1 1-3,-4-2 3,1 1 0,3-4-3,3 0 0,2-7 3,6-1 1,5-3-4,3-3 4,0 0-4,0-2 15,15 0 11,7 0-12,6 0 1,2 0-13,0 0 0,2 0-2,-3 0 2,-4 2-4,-4 0 2,-4 1 0,-3-3 0,-7 0 2,0 3-4,-5-3-8,-2 0-20,0 0 6,0 0-21,0 0-72,0 0 45,0 0-90</inkml:trace>
  <inkml:trace contextRef="#ctx0" brushRef="#br0" timeOffset="88">13560 10625 86,'-7'-3'69,"4"3"-23,3 0 7,0 0-36,0 9-1,0 10 36,0 4-16,0 6 0,2-1-7,1 1-2,0-1 11,-3-4-26,2-4 1,2-3-2,-4-6-7,1-2-4,1-2 0,3-3-8,-5-4-16,3 0-60,4 0-69</inkml:trace>
  <inkml:trace contextRef="#ctx0" brushRef="#br0" timeOffset="89">13801 10667 15,'-3'-1'216,"3"-2"-155,0 3-29,0 0-22,0 0-8,0 5-2,0 9 20,0 4-1,0 2 19,0 1-5,0 0-10,0 0 13,0-4-22,0-4-2,0-2-12,0-7 6,0-1-9,1-1 3,2-2 0,-3 0 3,6 0 3,-1 0-8,3-8 2,1-6-20,1-3 17,3-4-44,-5 1-13,2 2 18,-5 5 20,2-1 15,-4 5 5,-1 3 2,-2 3 48,1 1-5,1 2-23,-2 0-13,2 0-6,1 0-2,2 0-4,-4 8 5,5 7 1,-5 3 3,3 2 0,-4-3 8,0 1-10,2-2 13,-2-3 2,0-1-16,0-6 12,0 0-12,0-1-1,0-3 0,0-2 5,1 0-5,-1 0 0,2 0-3,1 0 0,6 0-10,-2-8 9,0-6-21,0 2-12,2-1-25,-4 2 41,-2 2 21,1 2 15,0 0-14,2 1 22,0 2-6,2-3-13,2 4-3,4-3-1,-3 4-5,2 0 2,-3 2 0,-3 0 1,-1 0 2,0 11 0,-2 5 8,-2 1 7,-1 3 13,-1-6 18,0 3-27,0-5-3,0-1-4,0-3-6,0-5-5,0 1-1,2-2-8,5-1 6,-3-1-41,0 0-37,4 0-116</inkml:trace>
  <inkml:trace contextRef="#ctx0" brushRef="#br0" timeOffset="90">14187 10782 119,'-1'0'82,"1"0"-28,0-3-24,0-1 26,0 0-9,8-5-27,2 0 9,-1-3-16,2 0-10,0-1 3,2-3-6,-6 1 0,2 0 0,-2 0-3,-2-1 0,-4-1 2,1-1-17,-2-1 11,0 0-9,0 1 1,0-2 1,0 4-32,-3 1 35,-6 2 11,1 1 2,0 3 1,-1 2-3,2 0 16,3 4-3,0 0 15,1 1-13,1 2 12,-1 0-17,3 0-1,-3 0-9,-1 0 0,1 0-2,-2 2-6,1 7 8,0 2 0,-3-2 0,4-2 4,-3 4-4,1-2 0,2 0 0,1 0 0,2 2-1,-2 0 2,2 3 0,0-1 14,0 6-14,0 0 0,0 1 3,0 0 1,4 2-5,3-1 0,-2-2 1,0-1 9,2-1-9,-3-1 3,3-2-4,-4-1 4,3 0-4,-3-1 0,-2 0 0,3-4 0,-2 3 0,-1-3 0,-1-1 6,2-1 0,-2 1-6,2 0 0,-2-3 1,0 1 0,0-1-1,0 1 0,0-2 10,0-2-9,0 2 5,0-3-6,0 0 2,1 0-4,-1 0 2,2 0 0,3 0-2,5 0 7,0 0-6,2 0 1,4 0-7,0-3 6,-5-3-5,1 3 6,-4-1 0,-1 1 2,-3 3-2,-1-2 0,-3 2 3,0 0 21,0 0-13,0-1 3,0 1-7,0 0 1,0 0-14,0 0 6,0 0-33,0 0-26,0 0-55,0 0-72</inkml:trace>
  <inkml:trace contextRef="#ctx0" brushRef="#br0" timeOffset="91">12164 10415 123,'2'0'114,"-2"0"-62,0 3-2,0 3-25,0 2-10,-4 5 26,-6 3-14,-3 7 5,1 1-8,-1 4-9,0 8 12,-1 4-16,2 3 1,2 5 0,4 2-11,2 1 7,4-2-3,0 0-5,10-4 5,14-4-4,4-4-1,7-6 0,9-5-2,-19-17-21,3-6-64,6-3-219</inkml:trace>
  <inkml:trace contextRef="#ctx0" brushRef="#br0" timeOffset="92">14406 10454 198,'-6'-5'29,"-1"2"21,5 2-6,-1-1 4,1 2-13,-1-2 16,1 2-14,2 0-17,0 0 4,0 0-17,0 0 0,0 0-7,0 0 2,12 8-2,1 8 0,5 4 6,-1 6-3,4 4-3,-5 3 0,1 3 0,-4 4 4,-3-2-4,-7 2 0,-3-2 1,0 0-4,-3-2 3,-18-3 0,-5-1 4,0-6 0,-2-2-4,7-6 0,1-5-10,6-4-13,11-9-43,3 0-43,0 0-60</inkml:trace>
  <inkml:trace contextRef="#ctx0" brushRef="#br0" timeOffset="93">14901 10806 36,'2'0'185,"-1"0"-141,-1 0-5,0-9-29,0-2-17,0 0 7,0 2 0,0 0 5,-5-2 7,-8 2-11,-2 1 4,-2 1-4,-2 2 25,-2 4-25,1 1 16,2 0 11,1 0-25,4 10-1,1 5-2,3 1 0,5 4-3,0 0 5,4-2-2,0 0 11,0-2-8,0-1 14,7-2-6,3-4-4,-2-2 7,4-3-13,0-4 4,-1 0 6,4 0-9,2 0 9,-1-9-11,3-6-5,0-3-13,-5-1-27,0-1 11,-2-2-1,-6-1-53,-6 11-24,0-1 94,0-1-41</inkml:trace>
  <inkml:trace contextRef="#ctx0" brushRef="#br0" timeOffset="94">14883 10463 66,'-2'-7'84,"0"7"-71,2 0-6,0 0 15,0 10 12,0 8 12,0 2-15,2 4-1,4 4 0,0 2-14,2 0-2,-3 2 2,2 1-5,-2 3 14,-2 0 2,-2 2-3,2-1 9,-3-1-20,0-1 6,0-5-6,0-3-11,1-6 5,-1-7-7,0-4 0,0-4-3,2-6 3,-1 0-17,2 0-18,1 0-56,1-9-59</inkml:trace>
  <inkml:trace contextRef="#ctx0" brushRef="#br0" timeOffset="95">15046 10654 207,'0'0'48,"0"0"-18,7 0-10,11 0 0,2 0 2,4 0-4,0 0-18,-5 0 1,0 0-1,-4 0-9,-3 0-3,-6 0 6,-2 0 6,-4 0 0,0 0 0,0 0 0,0 0 3,0 0 9,0 0-3,-7 1-1,0 7-5,-1 1 1,1 0-3,0 2 11,0 3-7,-4 2-3,1 3 9,0 0-9,-1 3-2,-3-1 7,4-2-6,0-1 5,0-5-1,5-2-4,0-5 7,4-1-8,1-3-3,0-1 3,0-1 2,0 0 19,0 0-15,4 0-1,5 0 4,2 0-6,1 0 1,0 0 2,-1 0-3,1 0 2,1 0-5,0 0 0,-6 0-1,2 0 1,-2 0-13,-1 0-6,-4 0-26,1 0 11,-3-3-24,2 1-15,-2-3-58</inkml:trace>
  <inkml:trace contextRef="#ctx0" brushRef="#br0" timeOffset="96">15048 10766 271,'0'0'53,"0"0"-29,13 0 15,11-3-3,-2 3-28,1 0 3,-3 0-11,1 0-1,-14 0-44,2 0-93,1 0-120</inkml:trace>
  <inkml:trace contextRef="#ctx0" brushRef="#br0" timeOffset="97">15327 10771 40,'0'0'171,"0"-1"-114,0-3 6,0-3-56,0 1 33,2-1-7,6 4-32,4-1 5,-2 2-6,0 0 1,2 2-2,-2 0-3,-2 0-3,-2 0 5,1 2-6,-3 5 4,-2 2 1,-2 0-6,0 0 9,0 2-3,0-3 9,-4-1-6,-8 0 0,2-1 0,-3-1 3,0-2-3,3 1-2,-2-2-10,7-1-2,-1-1 10,3 0-1,3 2 5,0-2 6,0 1-5,0-1 23,0 0-19,0 3-1,7-1-2,0 1-2,3 1 0,2 4 0,-2-1 2,0-1-2,-2 5 0,2-4 0,-3 2-4,-4 0 4,1 0-2,-3-1-2,-1 0 2,0-3-2,0-1 4,0 0 0,0-1 12,0-3-10,0 0 9,0 2 9,-7-1-13,0 1 6,1-1-5,1 1-8,0-1 12,4-1-11,-3 0-2,1 0-11,0 0-45,1 0-47,-2 0-144</inkml:trace>
  <inkml:trace contextRef="#ctx0" brushRef="#br0" timeOffset="98">11961 11269 115,'-4'0'98,"2"0"-35,2 0-9,0 0-11,0 0-8,0 0 12,0 0-23,0 0-7,0 0-17,3 0-1,9 0-1,3 2 2,5-1 0,5 0 0,4 2 2,3-1-2,1 0 0,0-2 6,1 1-7,-1-1 1,1 0 0,-1 0-3,-1 0 7,3 0-4,-3 0 0,3 0 3,-2 0-4,2 0 1,-1 0 0,1 4-1,0-2 3,-1-1-2,0 3 0,4-3 3,-3 0-5,0 1 2,-1 1 0,1 0-3,-4 0 5,1 1-2,-2 1 0,1-1 2,1 1-4,2-3 2,-1 1 0,1-2-3,1-1 7,-2 0-4,2 0 0,1 0 2,-3 0-4,2 0 2,0 0 0,-2 0-2,1 0 6,0 0-4,2 0 0,1 0 2,1 0-4,1 0 2,1 0 0,-1 0-1,-3-1 4,3-1-3,-6 1 0,1-1 2,-1 2-6,-1-1 4,-1 1 0,1 0 0,2 0 2,1 0-2,-1 0 0,1 0 2,-4 0-6,3 0 4,-1 0 0,-1 0-1,0 0 5,-1-4-4,1 4 0,3-3 1,-3 2-4,3 1 3,-2 0 0,4 0-2,-3 0 5,1 0-3,0 0 0,0 0 1,2 0-2,0 0 1,-1-3 0,3 1-2,-1-2 6,1 2-4,-1 1 0,1-2 1,-1 2-4,2-1 3,-1 0 0,0 0-1,-1 0 2,2 0-2,-2-1-1,4 3 0,0 0-5,-2 0 7,0-3 0,-2 2 0,-2 0 2,-3-1-2,-3-1 0,0 1 1,-3 0-6,0-4 5,-2 4 0,-3-1 0,-3-1 2,-3 0-2,-6 3 0,-4 1 0,-2-2-1,-4 2 1,0-2 0,0-2-3,-10 1-6,-6 0-62,-5-2-128</inkml:trace>
  <inkml:trace contextRef="#ctx0" brushRef="#br0" timeOffset="99">12462 11556 178,'0'0'98,"0"0"-53,0 0 19,0 0 1,0 0-30,0 0-1,0 0-22,0 0-10,0-2 2,0-3-4,0-3-16,0 1 15,0 1-24,0 1 2,0 1-27,-7-2 41,-1 3 5,1-1-4,-2 1 8,2-1 5,-2 2-5,0 1 19,-2 1-19,-2 0 0,-3 0-2,0 1-2,-1 10 4,0 1 0,2 3 1,2 2-3,3 1 2,0 2 0,1 3 9,3 3-7,-1 1 8,4 1-3,1 1-7,2-2 14,0-2-7,0 0-1,10-3 16,5 0-8,2-4 5,5-2-12,-4-3-7,3 0 9,1-6-9,-3-3 1,1-4-1,-1 0 0,-3 0-1,1 0-1,-4-13-29,2-2 1,-5-1-17,-2-1-5,-2 0 24,-6 4 7,0 1 21,0 1 16,0 3 8,0 3-5,0 1 14,0 2-8,0 0 24,0 2-38,0 0-6,0 0-5,0 11-13,0 4 13,0 1 12,0 4-8,0-4 13,0-3-16,0 0 3,0-4-4,0-3 3,0-1-5,0-4 2,0 0-11,0-1 6,0 0-32,0 0 4,0 0-10,0 0-23,0-1-12,0-5-20</inkml:trace>
  <inkml:trace contextRef="#ctx0" brushRef="#br0" timeOffset="100">12402 11744 156,'0'-3'79,"0"-1"-14,0-2-20,18 1-40,7 0 17,5-1-9,1 2-2,1-1 12,-1 3-23,-8 0 5,-6 2-5,-4 0 0,-4 0-2,-6 0 2,-2 0-10,2 0 4,-3 0-52,0 0 5,0 0-63</inkml:trace>
  <inkml:trace contextRef="#ctx0" brushRef="#br0" timeOffset="101">12848 11890 502,'0'6'39,"0"-3"-27,0-3 4,1 0-16,-1 0-23,3-3-125,-2-3-117</inkml:trace>
  <inkml:trace contextRef="#ctx0" brushRef="#br0" timeOffset="102">13664 11474 142,'0'-9'139,"-2"1"-103,-1 1-13,-1 2 9,4 2-15,-1 0 7,-3-1-12,3 3 19,-2 1-15,-1-1-3,-1-1 28,1 2-33,1 0 5,-1 0-11,-2 0-1,2 0 4,0 0-1,1 0-4,-1 3 0,4 4-10,0 2 8,0 0 1,0 2 1,2 2 1,8-2 4,0 3-5,0-2 0,3 2-7,1-2 3,1 1 3,-2 1 1,2-1-2,1-1-16,-3 0 17,-2-1-9,-1-2-10,-3-3 9,0 0-16,-3-2-4,-3-1 26,-1 1-6,0-4 6,0 4 2,0-2 3,0-1 5,-1 0-4,-8 1-1,0 1 0,-1-1-4,-3-1 2,0 2-18,-4-2-18,4-1 27,-1 0-6,4 0 4,2 0 13,3 0 17,5 0-1,0-1-8,0-10 2,5-1-17,10-1 7,3-1 0,1-1-1,-3 3 1,1 0-1,-4 0-8,-2 3-11,-4 0 11,-3 0-13,1 0 16,-1-2 6,-4 0-19,0 1 18,0-3-1,0 1 2,0 0 34,0 3-15,-4-2-8,-4 2 21,-2 2-13,0 2 6,-2 1-24,-2 2 12,1 2-2,-2 0-8,0 0-3,0 0 0,4 9-12,2 4 9,4-4-7,5 6-28,0-10-8,0 3-43,7-3-39</inkml:trace>
  <inkml:trace contextRef="#ctx0" brushRef="#br0" timeOffset="103">13928 11573 216,'-3'1'48,"3"0"-9,0-1 11,0 0-10,0 0-8,3 0-14,7-4-12,-1-5-6,0-3-27,0-3-16,-4 0-29,-2 0 3,-1 0-13,-2 0 32,0 5 50,0 0 3,0 3 41,0 2 1,0 3 25,0 0-11,-2 2-17,1 0-24,1 0-3,0 0-10,-4 0-5,2 4 0,2 10 4,0 5 19,0 4-4,0 1-5,0 2-4,0-1 4,0-2-10,0-2 11,0-5-9,0-2-5,0-2 10,2-3-10,0-1-1,0-2 0,-1-1 0,4 1-12,3-6-28,-4 0-47,4 0-38</inkml:trace>
  <inkml:trace contextRef="#ctx0" brushRef="#br0" timeOffset="104">14210 11511 181,'0'-3'163,"0"3"-137,0 0-26,0 2 3,0 11 6,0 5 10,0 2 0,0 0 6,0 2-5,0-4 4,0-2-11,0-2-10,0-4 1,0-2-1,0-4-6,0 0-5,0-4-54,6 0-41,-2 0-62</inkml:trace>
  <inkml:trace contextRef="#ctx0" brushRef="#br0" timeOffset="105">14336 11541 289,'0'-4'140,"0"1"-119,0 3-7,0 0 12,0 0-25,0 3 11,0 12-11,0 3 11,0 2 17,0 2-21,0-4 0,0-5-5,0-3 0,0-3-3,0-4 0,0-3-37,0 0-34,3 0-55,0 0-160</inkml:trace>
  <inkml:trace contextRef="#ctx0" brushRef="#br0" timeOffset="106">14132 11546 176,'-2'-9'72,"2"-1"-44,0 0 17,4 1-20,9 1 9,4 2-27,-1 2-3,1 2 9,3 2-11,-2 0 17,-1 0 0,0 0-1,-3 6 15,0 5-13,-1 0-10,0 0 8,2-4-13,2-4 6,0-3-11,4 0 2,-1 0-5,-9 0-14,-2-5-94,-3-4-132</inkml:trace>
  <inkml:trace contextRef="#ctx0" brushRef="#br0" timeOffset="107">13204 11800 185,'-2'0'97,"2"0"-54,0 0-7,0 0-11,0 0-15,4 0 7,8 0-5,2 0-3,3-1 6,1-1-9,4 0 11,4 2 8,-2-2-16,4 2 6,-1-1-15,5 0 1,2 1 0,3-2 2,1 2-3,2 0 0,1 0 4,-3 0-6,-3 0 2,-1 0 0,-1 0-3,5 0 4,1 2-1,6-1 0,7 2 4,4 1-4,3-3 0,-2 0 0,-1 1-2,-5-1 2,-8 1 0,-2 0 0,-7-1 4,-2-1-7,-1 0 3,-4 0 0,2 0-1,-2 0 2,0 0-1,-3 0 0,2 0 3,-1 0-5,-2 0 2,4-3-2,-2 0 2,-2-1-13,3 0 5,-4 2 1,-4 1-7,-3-2 13,-3 3-3,-4-1 4,-3 1-3,0-2 5,-3 2-2,-2 0 0,0 0 2,1 0-3,-1 0 1,0 0 0,3 0 2,3 0 1,0-2-3,3 2 0,-1 0 5,2-2-7,-1 2 2,-5-2 0,0 2 1,-1 0 4,-1 0-5,-2 0 13,0 0-8,0 0 11,0-1-13,0 1 0,0-2 8,0 0-9,0 2-4,0-4-31,-5 2-78</inkml:trace>
  <inkml:trace contextRef="#ctx0" brushRef="#br0" timeOffset="108">13571 11956 130,'0'0'119,"0"0"-91,-3 0-24,3 9 31,0 4 7,0 3-15,0-3-7,-1-1-12,1-1-6,-2-5 2,2-2 0,0-1-4,0-3 0,0 0-5,0 0 5,0 0 0,0 0 0,0 0 5,2 0-3,8 0 0,1 0 1,3 0-1,0 0 2,-1 0-4,0 0 0,-1 0-4,1 2 5,-1 5-2,0 4 1,-2-1 0,0 2-1,-2-1 1,-1 2 0,-3-2-2,-1-1 4,-2 1-3,-1 0 1,0-2-1,0 0 1,0 0 15,-11-1-2,-5-1 16,-2-1-22,0-1 3,-1 1-6,0-5-1,3-1 15,3 0-9,3 0 1,1 0-1,6 0-3,-1 0-5,4 0-1,0-8-16,0 2-28,0-5 26,0-2-79,0 7 18,0-1-50,0 2 11</inkml:trace>
  <inkml:trace contextRef="#ctx0" brushRef="#br0" timeOffset="109">13585 11966 237,'-1'-1'75,"1"0"-33,0-2 8,0 3-11,10-2-17,5-1 9,5 2-27,0 1 4,0-2-8,2 2 0,-4 0-5,-3 0 1,0 0-29,-5 0-28,-5 0-37,-3 0-34,1 0-5</inkml:trace>
  <inkml:trace contextRef="#ctx0" brushRef="#br0" timeOffset="110">13866 11955 271,'0'0'78,"0"0"-50,0 0 33,2 0-28,-1 0-19,1 0-14,2 4 0,-4 11 0,1 6 10,1 5 8,-2 1 4,0-3-8,3 0 3,-1-3-1,0-5-15,-1-5 5,2-3-6,-1-4 0,0-1-4,1-1-3,-1-2-25,2 0-17,-1 0-36,0 0-77</inkml:trace>
  <inkml:trace contextRef="#ctx0" brushRef="#br0" timeOffset="111">14050 12021 208,'-5'-9'94,"4"-1"-60,1 2 44,0-1-42,0 2-30,11 2-5,2 0-2,2 3-6,-1 2 7,1 0 0,-3 0-6,-4 0 4,2 8 1,-4 2 1,1-1-6,-4 0 9,-1 2-3,-2 1 0,0 1 3,0 0-4,0 1 1,-12 2 0,-2-1 3,-5 2 0,1-3 0,0 0 5,4-3-6,4-1 6,3-5-8,4-1-1,3 1-2,0-3-7,0 0 10,13-1 6,4 5-4,3-4 5,2 0-3,-4-1 2,-2 3 8,0-4-10,-4 2 7,-2 0 3,-3 0-12,-4-1 4,-3-1-6,1 0 0,-1 0-2,4 1-14,-4-1-58,0 0-55,5 0-111</inkml:trace>
  <inkml:trace contextRef="#ctx0" brushRef="#br0" timeOffset="112">15259 11879 240,'1'0'64,"1"-1"7,-2-6-19,0-2-22,0 0-27,0-4 9,0 1-18,0 1 6,-7-2 0,-5 1-7,-4 4-28,-1 1 13,-1 3-32,0 2 54,-1 2-1,3 0 4,0 0 10,1 4-8,4 9-4,-1 3-1,5 2 0,4 2-5,3 0 4,0-3-4,0-1 5,2-3 10,9-4 1,2-2 6,5-3-4,-2-4-3,2 0 17,3 0-18,-1-6-4,0-10-5,-1-3-46,-9 7-11,-1-1-17,-2-2-99</inkml:trace>
  <inkml:trace contextRef="#ctx0" brushRef="#br0" timeOffset="113">15285 11606 74,'-4'-9'256,"1"2"-235,-1 7 8,4 0 0,0 0-29,0 0-5,0 7 5,-3 8 11,3 1 5,-2 7 3,0 3 0,2 1 20,0 0-28,0 2 7,0-1-3,0-1-12,2 0 9,7-3-6,-3 0-6,1-5 7,-3 0-6,2-6-1,-3-4 0,-3-4 2,0-2-5,0-3-10,3 0-36,-3 0-21,2 0-53,1-2-140</inkml:trace>
  <inkml:trace contextRef="#ctx0" brushRef="#br0" timeOffset="114">15468 11454 156,'0'-4'46,"-2"4"9,2 0-15,0 0-21,-2 0-10,2 0-8,-1 7 5,-3 6 4,-2 4-7,-4-1 5,1 2-6,-4-2 2,1-1 13,2-5-14,2-2 6,3-4-8,5-3 1,0 1-4,0 0 4,3 0 4,10 0 22,3 1-10,-1-1-3,-2 0-10,0 2-3,1-3-1,-4 2-1,0-2-2,-5-1-3,2 2-38,-3-2 20,-4 0-19,2 0-33,0 0-47</inkml:trace>
  <inkml:trace contextRef="#ctx0" brushRef="#br0" timeOffset="115">15523 11540 257,'-5'-5'136,"2"2"-89,1 3-10,0 0 3,2 0-28,-2 14-2,-1 4 32,2 1-29,-1 4-6,2-5-2,0-2 0,0-3-5,0-2 0,0 2-27,0-10-1,0 0-65,0-1-110</inkml:trace>
  <inkml:trace contextRef="#ctx0" brushRef="#br0" timeOffset="116">16188 11144 0,'0'0'305,"0"0"-239,0 0-5,0 0-35,0 0-12,0 0-13,9 0-1,9 0 7,9 0-5,4 0-2,7 0 1,-2 0 4,1 0-4,-5 0 0,-6 0 0,-2 1-1,-11 1 4,-3 1-4,-5-3 0,-3 0 2,-2 0-8,0 0 0,0 0-24,0 0-39,0 0-158</inkml:trace>
  <inkml:trace contextRef="#ctx0" brushRef="#br0" timeOffset="117">16332 11045 12,'-4'-3'150,"1"1"-103,3 0-12,-1 2-21,1 0 9,0 0 8,0 0-2,0 0 9,0 0-8,0 0-1,0 7-2,0 12-20,0 8 49,0 0-37,0 8-17,0-2 13,0-3-14,0 1-1,0-5 1,0-3 2,3-5-6,1-2-2,-4-10-53,0-3-69,1-3-117</inkml:trace>
  <inkml:trace contextRef="#ctx0" brushRef="#br0" timeOffset="118">17171 10700 268,'0'2'90,"2"-2"-47,-2 0-34,0 0 6,2 0-15,-2 0 0,0-3 9,0 0-5,0 1-1,0 0 2,0-3 0,0-1-5,0-2 0,0 1-9,-4-4 4,-3 4 1,1-2 4,-2 3 15,-1-1-10,1 5-7,-2-3 2,2 4 0,-1-1 0,-1 2 0,2 0 0,-1 0 9,3 0-5,0 0-8,0 9 2,2 5 2,0 2 2,1 2 0,-3 3 4,5 4 3,-2 0-6,-1 2 3,2 2-4,1-1 0,1 3 3,0 0-4,0 1 4,0 1 6,0 1-9,0 2 6,0-1-8,7 2 0,-1-2 0,2-2 3,1-2-3,-3 0 0,-2-2 3,1-3-3,-2 1 0,2-4 0,-3 3 1,1-1 1,1 2-2,-1 0 0,-2 1 3,3-1-5,-1-2 2,0 2 0,0-1-1,1 1 2,-1 1-2,1 0-1,-1 0-7,1-1 6,-4-4 1,0 2-2,0-2 4,0-2-5,0-3 5,0-2-1,-4-1-5,-4-2 4,2-1 2,0-2 0,1 1-2,0-2 3,-2 2-1,3-3 0,-3-2 5,2 0-5,-1-3 5,2-1-4,-3-2 5,1 0 2,-4 0 14,-2 0-16,-4 0-5,2-9 7,0 0-8,-1-4 0,2 3 0,1 1 0,5 1 0,4 3-1,2 2-30,1 0-18,0 3-97</inkml:trace>
  <inkml:trace contextRef="#ctx0" brushRef="#br0" timeOffset="119">17008 12219 163,'-9'0'163,"2"0"-146,4 6-2,3 6 25,0 1-1,0 4-3,5-4-13,12-3-6,3-4-7,0-3-8,2-3 9,-2 0-8,-4-3 3,0-12 6,-4-3-11,-5-8 3,-3 2-4,-4-2-10,0 4 4,0 1-4,-15 4 10,-2 7 3,-1 6 2,-4 4-1,-1 0 0,3 0 0,-1 14-5,7 5 1,5 0-13,8 3-16,1-11-41,0-2-40,4-3-51</inkml:trace>
  <inkml:trace contextRef="#ctx0" brushRef="#br0" timeOffset="120">16743 10488 145,'-3'-1'95,"2"-2"-49,1 3-1,0-2-6,0 2 11,0 0-21,0 0-15,0 0-14,0 0 2,0 0-7,0 9 0,0 6 5,0 5 1,0 4 5,0 2-5,0-4-1,1 2 6,1-3-5,-2-1-1,0-5 0,0-3-1,0-2 3,0-2-4,0-3 1,0-2 1,0-2 4,0-1-3,0 0-1,0 0 4,0 0 1,0 0-7,0 0 2,4 0-4,7 2 4,0-1 3,5 3 0,0 0-2,1-2 2,-1 1-3,0 1 0,-1 0 2,-5-2-4,-2-1 3,-1 1-1,-4-2 0,-1 0 3,-2 0-4,0 0 1,0 0 0,0 0 11,0 0-8,0 0 22,0 0-2,0-2-22,0-5 0,0-6-1,0 8-24,0-3-23,0 0-108</inkml:trace>
  <inkml:trace contextRef="#ctx0" brushRef="#br0" timeOffset="121">17562 10615 297,'-4'0'78,"1"0"-15,3 0 1,0 0-32,0 0-5,0 0-18,6 0-4,14 0-5,7 1 2,1 4 3,4-2-5,-5 1-10,-2 1 5,-5-1-17,-8 0 3,-2-3-2,-6 0-8,-1 0 19,-3-1 10,0 4-9,0 2 7,-4 5-47,-9-1 49,-5 5-2,-1 1-13,-3 2 7,0-3 1,-1 0 2,2 1 1,5-4 3,3-3 1,4-2-1,2-2 2,4-4-1,2 2 0,1-3-11,0 2-1,0-2 12,0 1 20,4-1 9,7 0-20,0 0 13,5 0-12,-3 0-8,2 0 2,3 1-4,-1 4 0,-2 0-3,0 1 3,-1 2-1,-1 1 1,-5 0 0,0-1-4,-2 1 4,-2 3-11,0 2 5,-4 0-13,2 0 17,-2 2 1,0-1 1,0-3 4,0-4-2,-2 1-1,-5-4 13,-1-1 2,0-4 12,-2 2-10,0-2-14,-2 0 20,-2 0-14,2 0-6,-2 0 22,-2-7-14,3 0 8,1 1-13,1 0-2,2 1 6,6 1-10,2 0-1,1 3 1,0 1-1,0-2-13,0 0-21,3 1-54,5 1-32,2-2-16</inkml:trace>
  <inkml:trace contextRef="#ctx0" brushRef="#br0" timeOffset="122">17890 10819 223,'0'-3'64,"0"2"-3,0 1-7,0 0-12,0 0-20,0 0-12,0 0-8,0 0-2,0 1 0,0 10 9,0 6-9,0 0 10,2 1-8,1 0-1,-1 0 14,0-2-12,-2 0 7,3-5-2,-1-4-4,-2-1 0,1-2-4,-1-4 0,2 0 0,-2 0 4,2 0-4,1 0 4,2 0 0,0 0-7,4-7 3,-2-5-6,4-3 1,-1 1-2,0 0 0,0-2 0,-2 3-5,-1 1 12,-2 4 0,-2 3 2,-1-1 9,0 4-11,1 2 8,0 0-8,1 0-8,-1 0 7,0 0-5,3 8 1,-2 2 3,-1 2-2,0 1 4,0 3 0,0-3 5,-2 2-6,2-2 1,-3 0 0,1-2 5,-1-5 0,0 1-3,0-4-1,0-1 6,0-2-5,0 0-1,0 0-1,2 0 4,-2 0 2,0 0-6,0 0 0,0 0 3,0-2 0,0-8-3,3-2-2,0 1-1,1-3-10,-1 1-1,4 4-16,-1 0 24,1 1 1,0-1 3,1 1 2,1 4 1,-3-2 4,-1 3-6,4 0 1,-5 3-1,3 0-4,-1 0 5,0 0 0,1 0-5,-1 0 8,0 3-5,-2 4 2,0 4 0,-1-1 3,0 4-1,-1 0 6,2 5 7,-3-2-11,-1 2 20,2-1-10,-2-3-1,0-3 11,0-3-15,0-2-2,0-7-3,0 0 1,0 0-10,1 0 3,1 0-35,3 0-37,2 0-109</inkml:trace>
  <inkml:trace contextRef="#ctx0" brushRef="#br0" timeOffset="123">18453 10681 99,'-4'-2'179,"-2"1"-131,6 1-11,0 0 2,0 0 0,0 0-20,14 0-11,3 0 3,4 0-9,1 0 6,0 0-8,-1 0-2,-2 0 0,-4 0-24,-5 0 13,-3 0 0,-6 0 10,-1 0 0,0 0 3,0 0 0,0 0 13,0 0-1,0 0-2,0 0-10,-1 1 0,-8 8-3,-1 3 3,-3 4 0,1 1 1,-1 3 3,-1 0-4,0-1 0,-1-1 1,3-3-2,0 0 1,0-4 0,6-2 0,2-5 3,1 0-3,3-2 0,0-2-12,0 2 10,0-2-3,0 1 5,0 3 14,8 0-13,6 2 12,-1-3-11,2 3-1,2-3 9,0-2-10,-3 1 4,2-1 2,-6-1-1,-2 0-6,-3 0 1,0 0-27,-3 0-4,-2 0-43,0 0-33,0 0-53</inkml:trace>
  <inkml:trace contextRef="#ctx0" brushRef="#br0" timeOffset="124">18405 10821 237,'0'-2'69,"3"2"-10,21-1 7,1-1-26,3 1-31,1-1-3,0 0-6,-15 2-26,-2 0-75,0 0-65</inkml:trace>
  <inkml:trace contextRef="#ctx0" brushRef="#br0" timeOffset="125">18741 10811 244,'0'0'60,"0"0"-44,0 0-16,0 4-5,0 2 5,0 4 9,0 1-6,0 0 8,-6 0-1,-3 2-8,-1-3 14,2-3-11,1-1-4,2-1 12,2-4-13,3 3 2,0-4 2,0 0-3,0 0 31,0 0-10,0 3-10,2-2-1,8 2-10,1 0 8,4 1-6,1-1 1,-2-1-2,1 0-2,1-2 0,-5 0-1,-1 0-20,-1 0-3,-5 0-13,0 0-27,-4 0-13,0 0-68,0 0 55</inkml:trace>
  <inkml:trace contextRef="#ctx0" brushRef="#br0" timeOffset="126">18815 10899 289,'-2'-2'95,"1"1"-43,1 1-18,0 0-17,0 0-11,0 10 3,0 8-7,0 8 13,0 2 0,0 1-12,0-5 3,0-2-6,0-8 2,0-3-5,0-4 3,0-1-28,0-6-53,1 0-70,8 0-131</inkml:trace>
  <inkml:trace contextRef="#ctx0" brushRef="#br0" timeOffset="127">19069 10804 111,'-7'-1'113,"3"-1"-54,4 1-2,0 1-4,0 0-24,0 0 16,0 0-12,0 0-4,3 0-11,13 0-15,6 0 3,3 0-1,5 0-4,2 0 4,-4 0-3,-5 0-2,-2 0 0,-7 0 4,-3 0-7,-6 0 3,0 0-3,-3 0 3,-1 0-26,1 0-11,-2 0-23,0 0-42,0 0-56</inkml:trace>
  <inkml:trace contextRef="#ctx0" brushRef="#br0" timeOffset="128">19161 10700 102,'-3'-1'78,"1"1"-60,2 0 5,0 0 6,0 0-14,0 0-2,0 0-6,0 0 9,0 0-4,0 0-4,0 0 9,0 0-10,0 0 11,0 0-3,0 0-2,0 0 4,0 0-16,0 9-1,0 5 33,0 3-28,0 1 18,0 4 2,0-3-13,2 1 13,-1-3-19,1-1 8,-2-3 1,1 1-11,2-4-1,-3 1-3,0-5 1,1 0-3,1 0 2,1-3-16,-2-3-26,1 0-88,3 0-111</inkml:trace>
  <inkml:trace contextRef="#ctx0" brushRef="#br0" timeOffset="129">19607 10616 0,'0'-3'310,"-3"2"-248,3 1-18,0 0-10,0 0-11,0 0-23,0 0 0,0 14 3,0 10 1,0 10 31,0 4-8,0 0-11,0 5 6,0-6-20,0-2 3,0-7 6,0-5-8,0-5 0,0-2-3,0-8 0,0-5 1,0 1 1,0-4-2,0 0 0,0 0-8,0 0-5,0 0-27,0-7-44,0-1-146</inkml:trace>
  <inkml:trace contextRef="#ctx0" brushRef="#br0" timeOffset="130">19639 10692 128,'0'-11'21,"0"8"36,0 1 15,0 1-25,0 1 12,0 0-28,0 0-10,2 0-1,-2 0-11,3 0-1,1 0-8,2 0 0,1 9-3,3 6 7,0-1 0,0 5-1,0 0-2,-2-2 7,2-1-8,-3-3 0,2-4 3,-5 0 0,2-5-3,-2-1 0,2 0 5,-2-3-6,3 0 1,0 0 0,3 0-1,0-3-18,1-10 2,3-4-6,0-2-54,-8 5-9,1 1-21,-3 2-3</inkml:trace>
  <inkml:trace contextRef="#ctx0" brushRef="#br0" timeOffset="131">19866 10659 53,'5'-22'100,"-1"3"-51,-4 8-10,0 4-1,2 0 16,-2 4-54,0 2 20,1 0 6,-1 1-9,0 0-10,0 0-7,2 15 0,-1 3 30,3 3-16,-1 3 2,4 2-13,-2 1-1,0 0 7,0 0-7,0-2 11,2 1 2,-2-6-12,1 0 9,1-3-6,-2-4-4,2-4 2,-3-2-3,3-3-1,2-4 3,1 0-1,3 0-4,2 0-14,4-9-37,-9 0-4,1-1-64,-1 1-46</inkml:trace>
  <inkml:trace contextRef="#ctx0" brushRef="#br0" timeOffset="132">20115 10760 96,'4'-14'127,"-2"0"-39,-2 10-46,0 2 19,0 2-25,0 0-33,0 2-3,0 14-3,0 6 3,0 2 43,-2 4-31,-3-4 6,-2-2 2,4-5-17,0-4 7,-1-2-8,4-5-2,0-4 0,-2-1 5,2 0-5,0-1 0,0 0-2,0 0 0,0 0-13,0 0-1,0-1-9,0-8-42,0-2 36,0-2 2,0 1 4,0-2-3,4 1-11,-2 0 4,1 0 24,0 1 11,-1 0 7,0 3 17,-1 1 4,2 1 8,-1-1-1,3 5 4,-2-1-21,3 1-14,0 2-8,1 1 4,2 0-1,-2 0-2,2 11 6,-2 6 0,1 3 14,-1 2-1,0 3 7,-4-3-14,2-2-5,0-4 7,0 0-11,-2-3 9,0-4-9,-1-5 3,-2-1-6,2-2 3,-2 1-13,0-2-27,0 0-52,0 0-39,0 0-67</inkml:trace>
  <inkml:trace contextRef="#ctx0" brushRef="#br0" timeOffset="133">20122 10882 323,'-3'-3'101,"3"2"-38,0 1-47,12 0-5,7 0-7,5 0 1,-2 0-10,-10 0-23,-1 0-86,-2 0-91</inkml:trace>
  <inkml:trace contextRef="#ctx0" brushRef="#br0" timeOffset="134">20450 10798 291,'0'0'125,"0"0"-55,0 0-36,0-1-4,5 1-16,13-2-9,8 1-1,5-1-4,6 1 1,-2 0-1,-5 1 3,-3 0-3,-11 0 0,-4 0 3,-5 0-5,-7 0 2,0 0 0,0 0-3,0 0 3,0 0-12,0 0-15,-5 0-49,1 0-52,3 0-114</inkml:trace>
  <inkml:trace contextRef="#ctx0" brushRef="#br0" timeOffset="135">20823 10588 150,'-10'-2'165,"3"2"-104,7 0-14,0 0-1,20 0-25,7 0-4,3 0-17,5 0 4,-2 0-4,-4 0 0,-7 0 0,-6 0-12,-4 0-6,-5 0 10,-4 0-1,-3 0 9,0 0 0,0 0-2,0 0 2,0 0 4,0 0-1,-6 0 1,-3 6-4,-3 5 1,1 1-1,1-1 7,0 2-8,3-2 1,2-2 0,1-1-7,3-2 7,-1-1 0,1-2 1,1 0 5,0-3-8,0 0 2,0 0-11,0 0 9,0 0 2,0 0 1,1 0 21,11 1-15,-1 4 5,5-1-12,0-1 0,1 3-2,-1 0 5,2 2-3,-2 3 0,-2 0 1,-3 3-6,-2 1 4,-3 1 1,0 0-4,-3-3 7,-2-2-3,-1 0 0,0-2-3,0-4-1,0-1 1,0-4 3,-8 4 12,-4-4-6,-1 0 5,-6 0-2,-1 0-9,4 0 7,-4 0-7,3 0 0,3 0 6,4 0-3,4 0 13,1 0-2,2-4-10,3-3-5,0 1 1,0-1 0,0-1-16,0 2-7,0 0-62,1 2-89</inkml:trace>
  <inkml:trace contextRef="#ctx0" brushRef="#br0" timeOffset="136">21269 10713 195,'-3'-5'111,"-1"-3"-76,4 5 10,-1 2 26,-1 1-36,2 0-6,0 0-21,0 0-8,0 6-1,0 11-5,0 1 6,0 2 4,0 3-2,0-3-1,0-2 6,0-5-3,0-2 1,0-4-5,0-3 2,2 0-3,-1-2 4,1-2-3,-2 0 0,0 0 6,2 0-3,-1 0-3,5 0 1,1-4-2,2-7 0,1 2-15,0-5 16,0 0-23,0 2 19,-1 1 1,-1 0 3,1 0 8,0-1-7,1 3 2,-1 0-3,-1 1 0,-1 6-3,-1 2 3,0 0-5,-2 0 4,2 7-4,-1 10 5,-4 3 9,3 0-8,-4 1 18,2 0-10,-2-5 0,0-3 0,1-2-7,-1-6-1,2 0-1,-2-5 4,1 1-3,-1-1-1,0 0 0,0 0 1,2 0 5,0 0-6,1 0 0,6-1-5,1-11 4,1-1-26,1-4 8,0 2-36,-1 1 7,-2 2 33,-3 4 14,-2 1 1,-1 1 12,-1 2 7,-1 2 14,1 0 0,2 2-32,-1 0-1,1 0-2,3 0-2,0 2 2,-1 10 4,0 3 8,-3 1 5,-1 2-1,-1-1 8,-1-1-11,0-5-10,0-2 10,0-4-10,2-2-1,0-2 0,3-1-10,-2 0-17,2 0-54,2 0-90</inkml:trace>
  <inkml:trace contextRef="#ctx0" brushRef="#br0" timeOffset="137">21705 10783 34,'-1'0'164,"1"0"-125,0-3-21,0 0 47,3-4-12,11-4-11,1-2-17,3-1-22,-2-2 0,1-4-3,-2 0 0,-3 3-2,-4 0 2,-2-1-11,-3 0 10,-2-2-4,-1 2 4,0-2 1,0 0-33,0 3 22,0 2-7,-8 0 17,0 3 1,0 3 17,-2 1-16,-2 1 26,2 3-24,3 0 26,2 3-21,0 1-6,0 0-1,0 0-1,0 1-3,0 12 3,0 4 7,0 1 20,3 1-20,2 3-1,-2-3 4,2 1-8,0 1 3,0 2 2,0 1-5,0 2 11,0 3-10,-1 2-3,1-4 9,0 1-8,0-2 9,0-4-6,0-2-1,0-3 3,5-3-4,3-1 0,5-2 2,0-3 0,5-3-4,-1-2 0,-1-2 3,1-1-6,-2 0 3,-1 0 0,-7 0 1,-1 0 8,-3 0-7,-2 0 11,-1 0 2,0 0 20,0 0-25,0 0-3,0 0-5,0 0-2,0-3-10,0-2-23,0 2-25,0-3-22</inkml:trace>
  <inkml:trace contextRef="#ctx0" brushRef="#br0" timeOffset="138">22077 10415 169,'-2'-5'120,"1"0"-50,-2 4-33,3 1 4,0 0 5,0-1-18,0 1-2,0 0-17,0 0 6,0 0-5,0 0-6,0 0-8,6 4 2,4 10 2,6 6 2,3 4 0,-1 2-2,0 8 0,-1 0 4,0 8-4,-5 3 0,-4 3 7,-3 2 21,-5-2-15,0 0-1,0-2-9,-1-8 4,-13-2-8,-6-5 1,-4-1-9,9-20-11,-1-3-55,-1 0-176</inkml:trace>
  <inkml:trace contextRef="#ctx0" brushRef="#br0" timeOffset="139">17517 10439 16,'7'0'108,"-4"0"-66,-1 0 14,-2 0 22,0 0-33,0 0-3,0 0 3,0 0-19,0 0 0,0 2-6,0 9-20,-2 6 6,-6 7 18,-4 9-13,-3 6 9,0 6-10,2 4 4,1 0 0,4 0-11,6-2 9,2-3-11,2-2-1,25-1 8,9-4-5,8 0-1,5 0-2,-1-6 6,-5-2-13,3-6 3,-27-11-35,-2-8-32,0-1-197</inkml:trace>
  <inkml:trace contextRef="#ctx0" brushRef="#br0" timeOffset="140">22715 10719 136,'0'0'175,"0"-2"-116,0 1-5,0-2-10,0-2-6,0-3-26,0 1 10,0-2-22,0 0-1,0-5 0,-2 3-1,-8 2-6,-3-2 3,-2 2-5,-3 1 7,-2 5 1,-2 2-3,-1 1 4,1 0 0,2 4-5,1 11 3,6 5-2,3 0 5,5 0-3,3 1 7,2 0-4,0-1 4,0-2 1,0-3 12,10-3-12,0-4-2,2-2 6,-2-5-5,2-1 2,-2 0-6,1 0 2,-1 0 6,0-7-8,2-5 2,-2-2-4,0-3-21,0-4-6,0-5 8,-7 13-61,3-2-66,-3-3-10</inkml:trace>
  <inkml:trace contextRef="#ctx0" brushRef="#br0" timeOffset="141">22658 10394 67,'-7'-14'51,"1"5"-4,5 7-3,1 2-21,0 0-8,0 0-9,0 0 0,0 9 4,0 4 18,0 5-1,0 2-9,0 5 12,1 3-3,4 2-14,-1 6 8,0-1-5,1 3-7,-1-2 10,-2 1-1,-1-3-3,1-3 9,-2-4-19,1-2 7,-1-7-11,0-3 0,2-6 2,-2-1 2,2-3-5,-2-2 0,2-2 2,-2 1-9,1-2 7,2 0-23,4 0-15,-4 0-47,3 0-51</inkml:trace>
  <inkml:trace contextRef="#ctx0" brushRef="#br0" timeOffset="142">22839 10609 159,'0'0'57,"13"0"-14,6 0-1,3 0-10,1 0-21,-1 0 0,-1 0-11,-6 0-5,-3 0 4,-4 0-10,-4 0 9,-4 0 2,0 0 0,0 0 15,0 0 21,0 0-18,0 0-7,0 0-11,-7 6 0,-1 4 4,-2 4 0,-2 2-8,2 1 5,1 1-1,0 1 5,2 0-2,-2-1 7,1 4-6,-2-3 3,-2 1 2,1-3-6,-1-3-3,0-3 1,4-5-1,3-1 0,2-3 1,3-2 3,0 0-1,0 2 0,0-2-3,0 0 25,5 0-25,6 0 11,2 0-11,5 0 1,-2 0 3,2 0 0,0 0-4,-2 0 0,-2 0 0,-5 0-3,0 0-28,-6 0-16,-3 0-11,0 0-11,0-2-125</inkml:trace>
  <inkml:trace contextRef="#ctx0" brushRef="#br0" timeOffset="143">22794 10750 314,'-2'0'80,"2"0"-30,5 0-31,22-1 40,7-2-44,1 1 1,3-3-16,-1 3-6,-19-2-38,-1 4-85,-4 0-90</inkml:trace>
  <inkml:trace contextRef="#ctx0" brushRef="#br0" timeOffset="144">23142 10737 125,'0'0'144,"0"0"-72,0 0-22,0 0-1,0 0-36,0 0-13,0 7-3,0 2-5,-7 4 8,0 0 0,0-2 3,3 0 0,-2-5 2,5-2-6,-2 1 1,3-3 0,-2-2 1,2 1 2,0 1 1,0-2 15,0 0-6,0 0 10,0 0-12,0 0-3,0 0 5,0 0-11,3 3-2,6-2 3,1 2 4,0-3-7,2 0 0,-2 1-6,-3-1 4,-1 0-9,-2 0-1,2 0 0,-6 0-22,3 0-5,-1 0-49,-2-2-69,0-6 68,0 4 60,0-1 29,0 1 48,0 1 51,0 0 16,0 3-26,0-2-24,0 2-18,0 0-31,0 0-4,0 0-12,0 11-1,0 8 1,0 2 18,0 3-7,0 0-1,0-3-6,0-2-4,0-8 0,0 1-4,0-3-7,0-7-43,0 0-84,0 0-150</inkml:trace>
  <inkml:trace contextRef="#ctx0" brushRef="#br0" timeOffset="145">17271 11240 52,'-3'1'163,"2"1"-80,1-2-20,0 0 2,0 0-8,0 0-28,0 0-3,0 0-20,0 0-1,8 0-9,9 0 5,1 2-1,7 1 0,1 0 4,2 2-4,2-5 0,3 2 0,1 0-2,0-2 3,4 0-1,-3 0 0,-2 0 4,0 0-5,-3 0 1,-1 0 0,0 0-4,0 0 4,0 0 0,4 5 0,4-5 4,5 4-5,3-1 1,0 0 0,0 0-2,0 0 3,-3 1-1,-4-1 0,-5 1 1,-1-2-1,-4 2 0,0-4 0,1 0-3,0 0 5,3 0-2,5 0 0,1 0 2,3 0-3,1 0 1,1 0 0,2 0-3,-1 0 4,-1 0-1,-1 0 0,1 0 6,-2 0-10,-5 0 4,1 0 0,-2 0-1,0 0 2,1 0-1,-1 0 0,-2 0 4,2 0-7,-3 0 3,-2 0 0,-1 0-3,-1 0 5,2 0-2,3 0 0,3 0 4,-1 0-7,5 0 3,1 0 0,1 0-3,-2 0 6,-1 0-3,-2 0 0,-4 0 3,-1 0-7,-4 0 4,3 0 0,-3 0-3,2 0 6,0 0-3,0 0 0,4 0 2,-1 0-4,2 0 2,-2 0 0,5 0-2,-2 0 6,-1 0-4,1 0 0,-2 0 2,0 0-7,-2 0 5,-2 0 0,0 0 0,-2 0 2,1 0-2,-1 0 0,4 0 3,-1-4-6,1 2 3,2-2 0,1 1-1,-2 0 3,2 1-2,-1 0 0,3 0 0,-4 1-2,1-2 2,0 2 0,2-1 0,-3 2 2,1-1-2,-2 1 0,1 0 0,-1 0-3,1 0 3,-1-3 0,1 3 2,1-2 5,-1 0-7,0 1 0,1-1 3,0 0-3,-1 2 0,0 0 0,1-2 0,-1 0 3,1 1-5,-1 1 2,0-2 0,1 2 0,4-1 0,-3 0 0,2-1-1,0 0 5,-2 0-4,-1 0 0,-3 0 0,-1 1-3,-1 1 3,3-4 0,0 2 0,1-1 3,-1 1-5,4-1 2,0 0-2,0 2-2,-1 1-1,5 0 4,-1-5 0,-4 4-4,-2-4 3,-1 4 2,0-3 0,-3 0-3,-1 1 3,2 2 0,2-2 0,0-1-9,-1 4 5,0-2-6,0 0 10,-1-1-3,-1 1 5,-2 2-2,-1-6 0,-1 3 3,-3 3-6,-2-3 3,4 0 0,-5 2-2,0 0 4,-1 1-2,1-2 0,-3 2 3,-1 0-6,2 0 3,0 0 0,-1 0-3,0 0 0,0 0 0,-4 0-1,1 0 2,1 0-3,-1-1 7,2-3-2,-3 2 0,3-1 3,-2 1-3,0 0 0,-2 2 1,-1-1-4,1 1 3,-1-2 0,4 1 0,-1 1 5,1-1-5,-1-1 0,-3 2 0,0-1 4,-1 1-4,1 0 4,-2-3 4,4 1-1,-1 1-5,1 1 1,0 0 0,-2-2 7,0 1-10,0-2 4,-2-2 8,0-3-10,-1 0 5,0 1-7,-4 3 0,-3-4-4,0 5 2,0 0-81,-1 2-173</inkml:trace>
  <inkml:trace contextRef="#ctx0" brushRef="#br0" timeOffset="146">18390 11566 16,'4'0'189,"-1"0"-138,-3 0-29,0 0-3,0-1 2,1-5-6,-1 1 11,0 1-16,0 0-5,0-1 14,0-1-7,0 1-4,0 2-8,-6-4-9,-2 3 4,-1 0 5,-1 2 0,1 0 0,-1 0 7,3 1-7,-5 1 8,-2 0-7,1 0-2,-4 0 0,2 3-1,-1 8-4,0 2 6,3 2 0,3 2 0,0 2 4,1 3-3,3-2 19,-1 6-13,3 0 12,-2 3-17,5 0 5,1 1 2,0-2-9,0 0 17,1-4-5,12-1-8,3-3 12,2-2-8,-1-1-1,3-4-5,-2 0 2,0-6-2,1-2-2,0-5 0,2 0-2,-1 0-1,-2-3-8,1-11-13,-4-2-24,-1-1-9,-7 1 29,-1 2-40,-5 1 68,-1 2 4,0 5 37,0 0 22,0 1-8,0 2-38,0 0 8,0 3-10,0 0 1,0 0-14,0 0-4,0 3-3,0 9 4,-1 3 1,1 5 3,0-4 2,0-1 8,0-1-12,0-2 3,0-1-4,0-4 3,0-2-4,1-1 1,1-3-2,-2-1-7,0 0-22,0 0-2,0 0-16,0 0-14,0-1-73,0-6-103</inkml:trace>
  <inkml:trace contextRef="#ctx0" brushRef="#br0" timeOffset="147">18362 11831 55,'-7'-9'166,"2"4"-140,5 1 36,0 1 14,0 1-13,3-2-33,12 1-4,4 2-8,4 0-12,4 1 1,-2 0-5,2 0-2,-4 0 0,-1 0-3,-6 0 3,-2 0-17,-2 0-14,-4 0-6,-6 0-36,1 0-61,2 0-22</inkml:trace>
  <inkml:trace contextRef="#ctx0" brushRef="#br0" timeOffset="148">18851 11895 410,'0'9'115,"0"-5"-92,0-4-18,0 0 9,0 0-14,0 0-25,3 0-60,-3 0-141</inkml:trace>
  <inkml:trace contextRef="#ctx0" brushRef="#br0" timeOffset="149">19908 11450 250,'-3'-4'91,"-1"1"-25,4 3-10,0 0-4,-1 0-29,-1 0 0,2 0-7,-1 0-13,1 0-6,-2 9 2,2 9 1,-2 6 0,2 3 1,0 2-1,0 0 0,0-3 5,-2-6-6,1-3 1,-4-4 0,1-4-3,0-1 2,-2-3 1,1-1 3,2-1-3,-1-2-1,3-1-17,1 0-34,0 0-49,0 0-109</inkml:trace>
  <inkml:trace contextRef="#ctx0" brushRef="#br0" timeOffset="150">20077 11493 299,'0'-7'61,"0"0"-12,0 7 4,0 0-11,0 0-28,0 7-1,0 10-9,0 7 12,0 2 4,0 2-13,0 0-2,0-7 6,0-3-8,0-6 0,0-4-3,0-4 3,0-3-8,0 1 5,0-2-25,0 0-31,0 0-84,0 0-61</inkml:trace>
  <inkml:trace contextRef="#ctx0" brushRef="#br0" timeOffset="151">19801 11448 222,'-8'-5'120,"1"-1"-84,7 0 10,0-3 7,0-1-52,2 1 23,8 2-16,2-2-5,1 3 0,0 4-3,4 2 2,1 0-8,1 0 5,1 1 1,3 13-1,0-1 3,3 5-2,-3 0 0,-1-2 0,3 0 14,-2-4-12,3-5 4,-2-4 1,4-3-5,-4 0 3,-2-4-5,-5-10-11,-12 5-45,-4 1-86,-1 1-94</inkml:trace>
  <inkml:trace contextRef="#ctx0" brushRef="#br0" timeOffset="152">19525 11860 200,'-6'2'114,"2"0"-81,4-2 0,0 0 18,0 0-37,19 0 29,11 0-31,8 0-11,14 0 14,13 0-15,6 0 1,5 0 3,3-2 1,-4 0-5,-8-1 0,-13 1 0,-16 1-1,-11 0 4,-11-1-3,-5 0 0,-8 2 6,-3 0-4,2 0-2,1-2 4,2 2-8,-4 0-29,3 0-71,-1 0-85</inkml:trace>
  <inkml:trace contextRef="#ctx0" brushRef="#br0" timeOffset="153">19963 11985 256,'-10'1'110,"2"-1"-52,8 0-3,0 0-31,0 0-6,4-2-17,7-4 2,4-1 0,2 4-3,-1 1 0,1 2-7,-2 0 6,-2 0 0,-1 0-3,-3 10-9,-2 1 6,-3 0-3,-2 1-1,-2 2 5,0 0-11,-3-1 10,-12 1 6,-7 6 2,-3 1-5,1-1 4,-2 1 0,3-1 3,1-4 2,6-3 2,6-7-5,4 1 3,4-4-5,2-2 0,0 1 0,17-2 0,10 0 33,6 0-12,7 0-15,-1 0-6,-4 0 15,-5 0-9,-8 0 0,-11 0-4,-4 0 3,-4 0-5,-1 0 0,-2 0 2,0 0-3,5 0 1,-3 0-32,1 0-62,2-8-209</inkml:trace>
  <inkml:trace contextRef="#ctx0" brushRef="#br0" timeOffset="154">20633 11831 481,'-3'0'76,"0"-1"-56,3 1-12,0 0-8,0 0-2,0 0-4,0 0-46,0-2-60,2 2-74</inkml:trace>
  <inkml:trace contextRef="#ctx0" brushRef="#br0" timeOffset="155">21087 11827 166,'6'3'101,"0"-3"-29,-3 0-14,-2 0-15,1-6-20,2-6-22,-4-1 3,0-2-5,0 4 1,0-3 0,-12 2 0,-3 2-5,-4 2 5,0 2 0,-3 4 0,2 2 8,-2 0-8,-2 0 0,2 10-1,5 9-5,1 0 3,6 1 2,5 1 1,5-1 11,0-1-2,0-4 12,0-1-2,10-5-8,7-3 11,3-3-16,2-3-1,2 0 2,-1-3-3,3-12-2,0-5-2,-3-4-10,-11 11-13,-1-5-61,-2-1-125</inkml:trace>
  <inkml:trace contextRef="#ctx0" brushRef="#br0" timeOffset="156">21131 11474 291,'-10'-11'99,"1"5"-60,9 6-21,0 0-15,0 0-3,0 10 0,0 10 31,0 4-9,0 8 3,0 2-6,0 1-2,2-1-3,8 3-13,-2-2 8,-2 0-7,4 0 2,1-2 8,-3-1-10,-3-6 7,2-1-7,-2-6 3,0-6-8,-2-3 3,2-4-27,2-6 1,-5 0-33,1 0-37,2-3-100</inkml:trace>
  <inkml:trace contextRef="#ctx0" brushRef="#br0" timeOffset="157">21430 11492 202,'0'0'34,"0"0"-27,0 2-4,0 9-2,-5 3 5,-6 1 5,1 0 18,-1-3-6,1 0-8,1-2 15,4-3-15,2 0 3,3-3-16,0 2 4,0 0-3,0 0 2,14 2 15,0-2-3,3-2-16,0-1 6,-3-1-7,0-2 1,0 0-4,-1 0-38,-3 0-51,-6-6-24,0-3 12,-2 1 4</inkml:trace>
  <inkml:trace contextRef="#ctx0" brushRef="#br0" timeOffset="158">21503 11603 154,'0'-5'131,"0"4"-50,0 1 2,0 0-49,0 0-13,0 0-9,0 0-9,0 4 10,0 13 5,0 1 12,0 3-10,0-1-16,0-4 7,0-1-11,0-5 0,0-2-2,0 1-7,0-7-23,0-1-38,0 1-156</inkml:trace>
  <inkml:trace contextRef="#ctx0" brushRef="#br0" timeOffset="159">23850 11138 287,'-7'-3'97,"4"3"-37,3-1-15,0 1-15,0 0 3,3 0-20,18 0-10,6 0 2,8 0-2,5 0 0,2 0-3,-4 0 4,-2 0-5,-7 6 1,-7-4 0,-8 1-4,-7 1 7,-3-4-3,-4 3 0,0-2-17,0 0-19,-11 1-24,2 1-17,-1-1-80,0-2 8</inkml:trace>
  <inkml:trace contextRef="#ctx0" brushRef="#br0" timeOffset="160">23850 11299 70,'-11'7'268,"4"-4"-202,7-3-11,10 0-14,17 0-29,3 0 11,7 0 8,-2 0-27,-4 3 9,-3 0-11,-8-1 3,-7-2-1,-7 1-4,-2 0 0,-4-1-2,0 0 0,2 0-11,-2 0-50,0 0-108,3 0-45</inkml:trace>
  <inkml:trace contextRef="#ctx0" brushRef="#br0" timeOffset="161">24769 11016 144,'4'-9'69,"-1"0"-34,-3 3 4,0 0 25,0 1-19,0-1 10,0 0-32,-3 2 20,-5-1-42,2 3 15,-4-3-15,-4 3 1,-4 1-2,-6 1-2,-4 0-1,-4 0 1,-1 0 2,1 10 4,3 1-2,4 4 5,5 2 0,5 2-6,5 2 9,6 5-10,3 1 7,1 5 12,0 1-16,0 1 13,7 1-5,5-5-11,-1-3 14,1-5-11,5-2-2,-2-6 3,2-2 3,4-4-7,3-6 0,2-2-19,-10 0 2,0 0-32,2-10-109</inkml:trace>
  <inkml:trace contextRef="#ctx0" brushRef="#br0" timeOffset="162">24678 10943 94,'0'-5'58,"0"2"-10,0 3-19,0 0-7,0 0 9,0 0 11,0 0-16,0 0 11,0 0-6,0 0-3,0 0-7,0 0-21,0 0 7,2 0-7,13 0 2,1 0 4,1 0-4,4 0-2,-4 0 0,-1 0 5,-3 5-5,2 2 2,0 4-2,-2-1 16,-1 2-16,-2 1 4,0 1-4,-4 0 4,-2 3-6,-1 0 2,1-1 0,-2 4-2,-1-2 3,-1 2-1,0-2 8,0-2-5,0 1 13,0 1-14,0 0-2,-3 0 14,-5 0-12,-1 2 20,-4 1-5,-6 1-13,-9-1 2,-12 1-6,15-12-7,-10-2-28,-2-3-324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21:24.809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541 3585 0,'-10'-3'70,"6"2"-31,1 1-12,2 0 2,-1 0-7,1 0-11,1 0 12,0 0 2,0 0-6,0 0 7,-2 0-22,2 0-4,-4 0-13,3 0-87,1 0-34</inkml:trace>
  <inkml:trace contextRef="#ctx0" brushRef="#br0" timeOffset="142.0081">541 3585 132</inkml:trace>
  <inkml:trace contextRef="#ctx0" brushRef="#br0" timeOffset="755.0432">541 3585 132,'-36'8'57,"36"-10"-10,0 1-6,0-1 1,0 2-13,0 0 1,0 0 1,0 0-21,0 0 0,0 0-10,0 11 0,0 2 0,0 5 1,0 1 0,0 0 2,0 0-1,0-1-2,0-1 2,0-4 4,1-2-5,1-3-1,-2-4 0,0-1 0,0-3 4,0 0-4,0 0 0,0 0-1,0 0-1,0 0-2,3 0 4,-1 0-4,-1 0 0,2 0 4,4 0 0,3 0 8,4 0-10,-1 0 2,4 0 0,1 0-3,-3 0 6,1 0-4,-5 0 1,2 0-2,-1 0-2,0 4 4,-2 3 0,0 0-1,-2 1 0,-1 2 1,-2 3 0,-2 0 0,-1 0 7,-2 3-4,0 1-2,0 0 1,0 1 5,-2 1-7,-7 0 1,-4-2 2,2-1 14,-4-3-15,2-2 6,1-5 10,-2-3-16,0-3 29,2 0-21,-1 0-6,-4 0 14,2-2-9,-2-4-1,5 0-3,1 2 2,1-2-9,5 1 2,1 0-9,2-1 9,1 1-39,1-3-25,0 3-23,0 1-70,0-2-49</inkml:trace>
  <inkml:trace contextRef="#ctx0" brushRef="#br0" timeOffset="1176.0673">498 3641 143,'-3'-1'115,"0"-1"-47,3 2 7,0-1-20,0-2-29,0-1 8,11-1-33,9 0 14,5-3 1,5 1-14,3-1 5,1 2-7,-9 2 1,1-1-6,-4 4 5,-3 1 0,-6 0-2,-1 0-6,-4 0-20,-8 0-53,0 0-65,0 3-27</inkml:trace>
  <inkml:trace contextRef="#ctx0" brushRef="#br0" timeOffset="1949.1115">852 3839 243,'0'5'45,"3"-2"-9,1-3 26,3 0-46,-1-8 14,1-5-30,1-2-5,1-5-7,-2-1-13,-3 0 19,-1 0 2,0 0 0,-2 1-2,-1 4 8,0 2-2,0 7 26,0-1-12,0 6 20,0 0-8,0 1-19,-1 1 20,-2 0-20,3 0 0,0 0 1,0 0-4,0 0-8,0 0 4,0 10-6,0 5 2,0 3 6,0 1-2,0 3 0,0-2 6,0-2-7,0 2 1,4 0 0,-1 0-3,2 0 6,-3 1-3,3 0 0,-2-1 4,1 0-4,-1-4 0,0 1 0,1-3-6,-1 2 9,-1-3-3,-2-2 0,0-1-6,0-4-1,0 0-3,0-3-5,0-3 13,0 0-8,-10 4 10,-3-2-2,-6 1-9,3 1 7,-1 3-6,0-1 10,5 1-1,4-5 4,7-1 1,-2-1 21,3 0-4,0 0 4,4 0-25,14 0 0,4 0 19,5 0-17,-1-3 8,1 0-10,-5 2 6,0-1-8,-6 2 2,1 0-6,-11 0-20,-2 0-84,1 0-78</inkml:trace>
  <inkml:trace contextRef="#ctx0" brushRef="#br0" timeOffset="2743.1569">1210 3732 114,'-12'0'134,"2"0"-89,5 0 22,0 0-14,0 0-11,2 0 11,-1-5-38,3 0-1,-2-2-5,3-1-6,0-2-6,0 0 1,0 1 2,0-1-5,0 1 5,0 1 0,1 0 1,6 3 2,1 1 4,2-1-7,-1 1 0,2 4 0,1 0 0,1 0 0,0 0-1,0 0-4,-2 0 3,-1 9 2,-1 0 0,-3 2-3,0 0 2,-3 2 0,-2 3 1,-1-2-5,0 3 5,0 1 0,0 2 1,-1-1 2,-8-1 1,1 3-4,0-3 0,-2 2 2,0 1-7,0-2 6,0 3-1,-2-1 1,2-2 4,0-1-5,1 0 0,3-4 0,1-1-3,0-5 4,3-3-1,2-1 0,0-3 2,0 1-5,0-2-2,10 2 1,8-2 4,2 0 0,2 0 12,0 0-1,-2 0-11,-4 0 8,0 0-8,-6 0 0,-2 0 0,-3 0 1,-2 0-1,-1 0 0,-2 0 2,0 0-4,0 0 2,0 3-13,0-3-32,0 1-76,0 1-69</inkml:trace>
  <inkml:trace contextRef="#ctx0" brushRef="#br0" timeOffset="9358.5353">1590 3979 39,'0'0'258,"0"0"-192,0 0 2,0 0 1,0 0-32,0 0 6,0 0-29,0 0 4,0 0-18,0 0 7,0 0-16,0 0 9,0 0-43,1 0-110</inkml:trace>
  <inkml:trace contextRef="#ctx0" brushRef="#br0" timeOffset="9866.5643">1772 3578 156,'0'-5'118,"0"3"-59,0 2-24,0 0-11,0 0-8,0 0-14,2 0 2,1 13 0,2 8 2,-2 6 32,2 4-14,-1 4-3,-1-1 1,0-3-19,-1-1 9,0-4-5,-1-4 0,3-6-6,-1-1-1,1-2 0,-1-5-1,-2-3 1,1-4-2,-1 2-14,-1-3-38,3 0-5,-2 0-45,1-1-14</inkml:trace>
  <inkml:trace contextRef="#ctx0" brushRef="#br0" timeOffset="11036.6313">1845 3616 198,'-5'-17'85,"2"2"-57,3 7 24,0 0-28,0 3-3,0 0 0,0 2-10,0 3 4,0 0-10,0 0-1,5 0-6,3 0 2,4 3-5,1 11 1,0 2 8,3 6-2,-4 2 2,-1 1 3,1 0-9,0-1 2,-2-3 0,-2-2 12,1-6-12,-3-2 8,-1-1-3,0-4 2,-1 0-8,-1-3 1,2-3 0,-2 2-4,5-2 10,-1 0-6,3-3 4,0-9-4,2-5-3,0-2-19,-1-4 0,-1-1 9,-1 1-18,-1-1-10,-3 0 22,-2 3 12,-1 6 7,-2 2 12,0 4 9,0 2 23,0 5-9,0 1 1,0-1-11,0 2-17,0 0 0,0 0-8,0 11-5,0 8 2,0 5 6,0 5 4,0 6-7,2-1 4,0-1 1,1 0-3,1-3 5,0 0 3,2-3-4,1-3-6,0-3 0,2-3 3,-1-3-6,0-4 3,4-4 0,3-4-1,2-3-5,3 0-3,1 0-32,1-14-14,-2-3 13,-1-3-30,-4 0 35,-4 4 31,-4 4-13,-4 0 19,-3 6 41,0 2 9,0 2 25,0 0-34,0 2 2,0 0-16,0 0-24,0 0-6,-3 17-1,0 6 4,-4 4 4,3 6-2,-3 0-1,4-5 2,-1-4 3,1-2-3,-1-6-3,2-5 0,2-5-1,-1-2 3,1-3-2,0-1 0,0 0-1,0 0 0,0-16-21,0-3-52,0-6 41,0 1-36,3-1 25,4 0 11,-2 3 11,0 3 22,-4 0 3,2 4 15,0 5 34,-2 2-25,1 4 2,-1 1 12,3 3-27,1 0-7,3 0-7,3 0 0,0 9-1,4 9 4,-1 2-2,-1 4 9,-3 1-10,0 1 9,-2-4-5,-3-3-4,0 0 6,-1-7-1,-1-2-5,0-1 0,-1-4 1,0 0-6,-2-5-32,0 0-29,0 0-27,0 0-50</inkml:trace>
  <inkml:trace contextRef="#ctx0" brushRef="#br0" timeOffset="11187.6399">2397 4026 203,'-10'-4'123,"3"4"-81,7 0-7,0 0-29,13 0 7,8 0-12,-8 0-1,1 0-48,-1 0-96</inkml:trace>
  <inkml:trace contextRef="#ctx0" brushRef="#br0" timeOffset="12558.7183">342 4316 243,'-5'0'77,"2"-1"-6,3 1-21,0-2-25,0 0-8,5 1-16,10 0 14,7 1-11,6-2-2,4 2 1,7 0 1,0 0-4,5 0 0,1 0 4,2 2-6,-2 0 2,-2 2 0,3-3-2,1-1 6,1 0-4,1 0 0,-1 0 4,2 0-7,-1 0 3,-3 0 0,-2 2-3,-2-2 7,0 4-4,-4-2 0,-1-2 3,-1 1-6,0-1 3,0 0 0,-1 0 0,3 0 4,-2 0-4,-3 0 0,-1 0 1,2 0-3,-3-3 2,1 2 0,0-2-1,3 3 6,5-3-7,0 1 2,2 0 0,0 1-1,0-2 1,-2 0 0,-5 3-2,3-1 5,-3-1-3,4 1 0,-3-1 0,3 1-1,-4 1 1,-2 0 0,-2 0-2,-4 0 7,-5 0-7,-2 0 2,-2 0 0,-4 0-2,-5 0 2,-2 0 0,-2 0 0,0 0 7,-2 0-7,2-4 0,2 0 0,0-1 5,-2 1-5,0-1 0,-4 3 0,-1-2-20,0 3-60</inkml:trace>
  <inkml:trace contextRef="#ctx0" brushRef="#br0" timeOffset="13518.7732">1076 4706 247,'0'-5'65,"-5"2"-18,0 1-7,2 2-3,-1 0-6,3 0-17,1 0-10,0 0-3,0 7 2,0 3-3,0 4 2,0 1-2,11 2 17,3-1-16,1 2 1,1 1 0,3 5 4,-2-3-7,-2 3 1,0 1 0,-1-1 1,-3-3 0,-1-2-1,0-1 0,-2-4 5,-1-2-7,-1-3 2,-3-1 0,-2-2-3,-1 0 3,0-2 0,0 0-3,0 0 7,-7 2 0,-9-2-4,-4 0 3,-4 0 1,-3-2-1,4-2-3,0 0 8,4 0-5,6 0 19,4-8-9,6-3-5,3-4 5,0-3-13,5-3 0,14-2 0,2-3-1,1-3-2,0 2-3,-2 0-8,-5 0 11,-1 3-5,-7 1 2,-3 2 1,-2 1 4,-2 4 1,0 1 0,0 3 4,-9 0 15,-4 1-17,-4 3 10,-1 3-5,-2 1 0,-2 4-9,1 0 2,2 0 0,2 0-4,5 8 2,8 8-1,4 3 2,0 2-28,4 0 5,8-10-50,3-1-61,3-1-149</inkml:trace>
  <inkml:trace contextRef="#ctx0" brushRef="#br0" timeOffset="14164.8102">1386 4948 221,'0'5'173,"1"-5"-120,6 0 18,0-13-47,3-8-20,0-3-4,1-3 3,0 2-7,-1 1 3,-4-1-3,-2 6-1,-3 3 8,-1 5-3,0 3 19,0 2-11,0 2 12,0 2-11,0 2-5,0 0 2,0 0-6,0 0-1,0 0 0,0 12-4,-1 3 5,-1 5 0,2 2 2,0 1-3,0 0 2,0-1-1,0 3 0,0-4 5,0 2-8,3-2 3,2-1 0,0-4-5,0-2 5,0-2-2,-1-3 0,-1-4-4,-3-1 1,0 1 2,0-1-5,0 0 7,-2 4-28,-14 1 24,-4 3 0,-4-1-5,3-2 7,2 0 3,6-5 0,3-1 15,6-3-4,4 0 14,0 0-9,0 0-10,0 0 12,15 0-16,4 0-1,0 0 9,5 0-6,-2 0-4,0 0 0,0 0 2,-1 0-10,3 0 5,-14-1-42,0-2-59,0 2-171</inkml:trace>
  <inkml:trace contextRef="#ctx0" brushRef="#br0" timeOffset="14449.8265">1770 4865 310,'0'-6'121,"0"3"-92,0 3 3,0 0-24,0 17 4,0 5-8,0 7 27,0 2-25,0 2 17,0-1-22,0-2 3,-2-5-2,1-1 7,-1-8-11,2-3 2,0-7-9,0-6-11,0 0-92,0 0-155</inkml:trace>
  <inkml:trace contextRef="#ctx0" brushRef="#br0" timeOffset="14719.8419">1847 4924 246,'0'-9'142,"0"2"-85,2 7-28,-1 0-2,6 0-27,0 8 2,1 10 3,1 3 2,1 3 15,-4 2-4,-4 0-14,3-2 11,-2-4-6,0-2-7,0-1 1,-2-6 3,2-2-6,3-5 0,-6-4-41,0 0-23,0 0-113</inkml:trace>
  <inkml:trace contextRef="#ctx0" brushRef="#br0" timeOffset="15102.8638">1648 5005 342,'-17'-8'71,"4"-5"-10,11 1-9,2 0-33,0-4-12,0 0 11,0-1-14,9 3 10,6-2-14,2 3 2,3 2 8,-2 6-9,3 2-1,1 3 0,0 0 4,2 0-4,4 13 0,0 4 0,-4-2 5,0-1-3,-2 0 1,-2-3 1,-6-4 2,-1-4 0,1-3-6,-1 0 3,4 0-5,-2-10 2,-8-1-11,0-3-35,0-2-138</inkml:trace>
  <inkml:trace contextRef="#ctx0" brushRef="#br0" timeOffset="22467.2851">2804 4307 67,'0'2'88,"-3"-2"-39,3 0 1,0 0-7,0 0-7,-1 0-6,1 0-6,0 0 9,0 0-13,0 1 10,0-1-5,0 0-16,0 0 13,-2 0-16,2 0-1,0 0 8,0 0-10,0 0 5,0 0-2,0 0-3,0 0 6,0 0-9,0 0 0,0 0-5,6 0 4,10 0 1,6 0 0,5 1 2,1 1 0,2 0-1,0-1-1,-1 1 1,-4-2 3,-4 0-4,-2 0 0,-4 0 0,-5 0-4,-6 0 5,0 0-1,-2 0 1,-2 0 4,0 0-5,0 0 0,1 0-10,1 0 6,0 0-59,-2 0-42,0 0-92</inkml:trace>
  <inkml:trace contextRef="#ctx0" brushRef="#br0" timeOffset="23149.3241">2957 4197 123,'0'-1'46,"0"-1"-13,0 2 12,0 0-27,0 0 7,0-1 2,0 1-9,0 0 19,0 0-6,0 0 5,0 0-2,0 0-24,0 0 9,0 0-4,0 0-14,0 0 16,0 0-17,0 0 0,0 0-1,0 0 1,0 0-2,0 4 1,0 12 1,0 2 4,0 7-3,0 0 0,0 1 5,2 0 0,1-1-6,1 1 0,-1-2 2,-2 2-2,3-4 0,-2-3 0,1-2 0,-3-5 5,1-4-5,-1-5 0,0 0 0,0-3-1,0 0 2,2 0-1,-2 0 0,0 0 0,2 0-1,0 0-26,-2 0-52,0 0-79,1 0-133</inkml:trace>
  <inkml:trace contextRef="#ctx0" brushRef="#br0" timeOffset="56725.2445">4425 736 27,'-4'-2'50,"3"0"-35,-1 2-8,1 0 1,-1 0 7,1 0-12,1 0-3,-3 0 4,2 0-4,1 0-1,0 0-9,0 0-34</inkml:trace>
  <inkml:trace contextRef="#ctx0" brushRef="#br0" timeOffset="58396.3401">4353 777 43,'0'0'85,"0"-1"-46,-1 1 4,1 0 8,0-2-26,0 2 8,0 0-6,0 0-12,0-1 3,0 1-11,0 0 3,0 0 10,0 0-17,0 0 7,0-2-10,0 2 0,0-2 0,1-2 0,6 2 2,-2 0-1,2-1 5,1-1-8,-1 2 2,-1-1 0,-1-1-4,2 2 4,-2-1 0,-1 0-1,-1 2 8,1-3-8,-1 1 1,0 0 0,1 0-5,2-3 7,-3 1-2,2 0 0,-1 0 3,-1 1-4,1-2 1,-3 1-7,2 1 7,-1 1 4,1-2-1,1 1-3,-3 0 3,1 0-3,-1-1 0,3-1 0,-4 2-3,2 1 6,-1-1-3,-1 1 0,2-2 0,-2 1 0,0-1 0,0 1-7,0-2 2,0 1 7,0-1-2,0 1 0,0 1-4,0 1 2,0-2 0,0 1 2,0-1-7,0 1 5,0-1 2,0-1-5,0 0 1,0 1 2,0-2-3,0 3 5,-2-1-3,1 1 2,-5 0 0,5 4 1,-2-4-3,-1 1 0,1 0 3,1 2-3,-1-1 1,-1 1-17,3 1 17,-2 0-2,-1 0-9,2 0 11,1 0-2,-3 0 4,3 0-2,-1 0-6,2 0 5,-4 0 0,4 0 2,-3 3-4,2 1 7,-1 3-2,1 1 0,-2 2 3,3 0-4,0 0 1,0-1 0,0 2-3,0-2 4,0 3-1,0 0 0,0 1 2,0 1-2,4 2 0,1-1 0,2 2 0,-2 0 0,-2-10 0,-3 1-54,0-3-125</inkml:trace>
  <inkml:trace contextRef="#ctx0" brushRef="#br0" timeOffset="60444.4572">316 872 115,'0'-2'35,"1"2"-34,1 0 1,-1-1-2,-1 0 0,3 1 28,0-2 6,-2-1 5,2 1-1,4-2-15,2 1 1,-1-2-18,4-1-5,0 2 4,-1-3-2,3 0-3,-1 0 0,1 1 3,-3 1-3,-1-1 0,-3 3 0,0-3-1,-3 2 2,5-2-1,-4 0 0,8 0 3,1-2-3,-4 2 0,1 0 0,-4 1 3,1 0-2,-4 2-1,-4-4 0,1 3 5,-1-2-8,2 2 3,-2-1 0,0-1 3,0 2 0,0-4-3,2 3 0,-2 1 3,0 0-6,0-1 3,0-1 0,0 2-2,0-3-3,-5 1 5,-4-1-6,1 0 6,-1 2-2,2 1 2,-2 0 0,2 1-3,4 2 10,-3-2-7,-1 2 0,0-2 2,2 1-2,-2 0 0,2 1 0,0 1-2,0 0-1,1 0 1,1 0-1,-2 0-10,2 0 9,-2 0-1,4 0 5,-5 0-1,3 0-1,2 0 2,-3 0-3,1 0-4,-1 5 4,2-1-1,1 0 4,-1-2-1,2-1-4,0 3 4,0-2-4,0 0 5,0 1-2,0 2 2,0-1 0,0 1 0,0 3 0,0 0-2,0 2 2,0 2 0,0 1 0,5 0 0,2 1 0,0 3 0,-3-2 4,3 1-6,-2 2 2,-1-11-2,-3-1-45,2-1-83</inkml:trace>
  <inkml:trace contextRef="#ctx0" brushRef="#br0" timeOffset="62538.577">11567 762 129,'0'0'45,"0"0"-24,0 0 16,0 0 4,0 0-22,5 0 1,2 0 2,3 0-8,2-1 2,1-2-9,4-1 4,-1 0-9,1-1 3,3 3-7,-1-1 2,-3 1 0,-3 0-3,3 0 4,-3 0-2,-3-1-1,0-1-2,2-1 0,-2 2 3,0-2 0,0 0-1,-1 0-5,-1-1 7,-1 2 0,-1-3 0,-1 0-3,-2 1 3,0-1 0,-2 2 0,1-4-4,-2 3-3,0-1-4,0-1 5,0 0-8,0 0 12,0 1-17,0 0 12,0 1-7,-6 0 9,-4 1 2,2-1-8,-2 0 7,2 2-1,-1 1 5,3-3-5,-1 3 2,0-1 0,1 0-6,0 1 3,0 2 2,1 0 4,-2 1 0,2 0 0,-2 0 3,-1 0-4,1 0 1,3 0-6,0 0 3,1 3 3,0 1 0,-1-2 0,1-2-2,0 0 2,-1 4-9,-1-3-13,4 1 21,-5 0-2,5 0 3,-3 0-2,3-1 5,-1-1 0,0 2-1,1-1-2,1 1 3,-2 2-2,2 1 4,0 1 20,0 1-12,0 4 4,0 4 1,0 1-5,2 4-2,3 1-8,0 0 0,-2-1-3,2 0 5,-3-11-7,-1-2 2,-1-1-73</inkml:trace>
  <inkml:trace contextRef="#ctx0" brushRef="#br0" timeOffset="64714.7015">16902 655 116,'-3'-1'59,"-2"-2"-36,3 2-3,2-1 6,0 2-12,0 0 5,0 0-6,0-1 0,0 1 17,0-2-10,3-1 0,9 2 8,0-2-21,3-2 4,0 1-11,2 0 5,-1 0-2,1 1-3,2-1 0,0 2 0,0 0 3,-4-2-4,2 3 1,-4-4 0,1 2 2,-4-2-2,0 2 0,-1 0 0,-2 0 7,2-1-9,-3 1 2,1-2 0,2-2 2,-3-2-1,2-1-1,-1 0 0,2 0 2,-5-2-3,0 4 1,-1 2-8,0-2 5,-1 1-10,-2 0 13,0-3 0,0 0-12,0-2 4,0 3 3,0-1-2,0 0 3,0 3-13,0-2 17,-3 3-2,-2-2 5,-2 4-1,0-2-2,-1 1 2,2 2-7,-3-1 5,2-1 0,2 3-5,-2-2-9,4 1 12,0 1-8,-1 0 5,3 0 3,-2 0-2,0 1 4,-3 1 0,2 0 3,-3 0-7,2 0 1,-1 0 0,-1 0-1,3 0-7,2 0 3,-1 0 6,1 0-2,0 0 1,2 0 3,-1 0 0,1 0-1,0 1 1,0 3 0,0 0 0,0 3 1,-2-2-2,-1 3 1,1-1 0,0 1 1,2-1 1,-3 0-2,3-2 0,0 3 0,0-2 1,0 0 1,0 1 4,0 1-4,0-1 2,0 0-4,-1-2 0,1 1 1,0-3-1,0 3 5,0-2 6,0 0-9,0 2 6,0-2-7,0 4-1,0 1 1,0 3 15,0 3-14,0 1 12,0 1 2,0 0-14,0 1 6,0-11-8,0 1-2,0-2-94</inkml:trace>
  <inkml:trace contextRef="#ctx0" brushRef="#br0" timeOffset="78051.4642">4074 3791 61,'0'0'32,"0"0"-6,-2 0 9,2-1 0,0 1-8,-1-2 11,1 2-15,0 0-8,0-1 8,0 1-8,-2 0 3,2-2 3,0 2-11,0 0 12,0 0-5,0 0 2,0-1 8,0 1-13,0 0 9,0 0-5,0 0-16,0 0 14,0 0-13,0 0 0,0 0 9,0 0-6,0-2-4,0 2-2,0 0 4,0-1-10,0 1 6,3-2 0,12 1 2,5-1 4,4 1-6,3 1 0,-1-2 0,1 2 0,-2 0 0,-2 0 0,-3 0-1,-4 0 6,-4 0-9,-8 0 4,-1 0 0,0 0-4,-3 0 4,0 0 0,0 0 0,0 0 5,0 0-6,0 0 1,0 0 0,0 0-5,0 0 5,0 0-3,1 0-2,-1 0-44,3 0-50,3 0-69</inkml:trace>
  <inkml:trace contextRef="#ctx0" brushRef="#br0" timeOffset="79235.5319">4590 3614 66,'-8'2'121,"0"-2"-86,4 0 26,3 0 11,1 0-35,0 0 4,0 0-16,0 0-10,0 0 7,0 0-22,0 0 0,0-6-4,0-1 0,0 1-3,5-1-1,3-1 6,-1 2-6,0 2 9,1-1-1,-1 2 0,3 1 2,-2 0-5,4-2 3,1 3 0,0 1-10,3-1 9,-3 1 1,2 0-3,-4 0-13,-1 0 14,-3 9-5,-2 3-5,-3 0 10,-2 1-1,0 3 3,0 0 0,-11 1 4,-5-1-8,0 2 4,-3-3-12,2-1 11,6-5-8,1-2 9,-1-3 0,7-2 0,2-2 0,2 0 0,0 0 2,0 0 1,0 0-3,0 0-4,0 0 4,12 0 6,0 0 10,2 0-11,3 0-3,-2 0-2,1 0 0,0 0 0,-3 0 0,3 0-6,-5 5 6,1 2 0,-2 1 2,-3 3-5,-2-1 9,-2 0-9,-3 4 3,0-1 0,0 3 1,0 0-1,0-1 0,-5-2 4,-4 0 0,-1-1-8,-1-3 0,-4-2 4,1-1 13,-1-3-5,-2-2 12,-1-1-4,1 0-3,4 0 13,-2 0-11,1 0 1,7 0 5,-2-1-19,2-2 9,4-1-11,2-1-5,1 4 5,0-6-17,0 3-32,0 2-22,7-4-59,6 4-91</inkml:trace>
  <inkml:trace contextRef="#ctx0" brushRef="#br0" timeOffset="80045.5783">4982 3728 202,'-12'0'42,"2"0"-22,7 0 26,-1-1-13,4-8-31,0-2 8,0 1 1,0-3-7,0 1-1,0 0 0,0 2 0,4 1 3,3 2-6,-4 0 0,2 3 0,0 1 9,0 1-6,0 0-2,2 0 2,1 0-3,2 0-2,-2 2-1,4 0 6,-2 0-8,1 0 4,0 0 1,-3 0-1,1 4-2,-5 3 1,2 2 1,-3 1-1,-2 1-1,-1 3 2,0 1 1,0 2 0,0 1 6,0-1-5,-4-1-1,-5 1 1,1 0-1,-2 0 1,-2-2-1,-1 2 5,0-3-1,1 3-1,-2 0-3,2-4 1,2-1-1,2 0 6,2-3-6,0-1 2,5-6 0,-3 2 4,4-1-6,0-3 1,0 0 0,11 0 2,7 0 6,4 0 9,0 0-16,2 0 8,-2 0-8,-2 0-2,-1 0 4,-4 0-1,-4 0-3,-2 0 0,-5 0 1,2 0-4,-6 0 4,1 0-1,-1 0 2,0 1 4,0-1-4,0 0-2,0 0 4,0 0 0,0 1-4,0-1-29,0 0-59,0 0-132</inkml:trace>
  <inkml:trace contextRef="#ctx0" brushRef="#br0" timeOffset="82332.7092">5285 3710 104,'0'-2'78,"0"-1"-12,0 2-29,0-2 19,0 3-13,0-2-8,0 2-10,0 0-20,0 0 6,0 0-11,0 0-1,0 0-1,0 4-11,0 11 13,0 1-2,0 6 6,0 0 1,0 0-1,0-1-4,1 1 8,1-5-4,1-2-3,-1-2-1,0-3 6,-1-2-8,1-2 2,-1-3 0,-1-2-1,2-1 1,-2 0-1,1 0 0,3 0-5,-1-1 5,3-12 1,-2-3-10,3-2-11,0-3-9,0 0 8,0 3-7,-3 0-7,1 3 35,-1 3-8,-1 1 9,0 4 30,1-1-11,-3 3-8,3 1 3,-1 0-14,1 2 3,-1 2-3,2 0 0,0 0-2,-1 0 2,3 0 5,0 7-2,0 5-1,-2 1 1,0 0-3,0 4 0,-2 2 4,0 1-1,-3 0 0,3 0 0,-3-2-3,0-2 17,0-3-10,0-5 1,0-3-3,0-3 0,0-1-3,0-1-2,0 0 0,0 0 6,1 0-4,2 0-1,0-3 0,1-8-1,1-4-9,0-2-8,0-1 11,0 0 6,2 2-9,-2-1 1,1 3-4,1 1 11,-1 1 1,1 1 2,-4 6-2,3-2 9,-3 3-7,0 2 0,3 2-2,-3 0 4,2 0-6,0 0 4,2 2 2,-1 7 14,-1 4-18,2 1 7,-2 4-7,0 2 5,0 4 4,-2-1-3,3 1 2,-3 1 14,0-5-16,-2-3 12,2-2-18,-3-6 4,1-1-4,-1-5 0,0 0 0,0-2 2,0 1 3,2-2-6,-2 0 1,0 0-30,0 0-27,0 0-75</inkml:trace>
  <inkml:trace contextRef="#ctx0" brushRef="#br0" timeOffset="83893.7984">5717 3821 97,'-1'0'132,"1"0"-84,0 0-22,0 0-4,0 0 9,3-6 9,9-3-7,-1-4-18,3 1-3,-2-4-6,-1 1-2,-1 0-2,-1-1-2,-1 0-16,-3-3 7,-2 2-12,0-1 5,0-6 3,-3 5-40,0-2 38,0 3-32,0 2 17,-3 3 26,-7 2-9,-1 3 13,-3 2 10,1 2-6,0 2 6,1 0 9,0 0-2,4 2-8,3 0-9,0 0 0,1 0-2,1 0 3,2 0-1,-1 0 0,2 0 1,0 4 3,-1 7 2,1 1 1,0 3 9,0 2-15,0 2 8,0 1-2,0 0-6,0 1 11,0-1-12,0 1 2,0-3 6,0 2-7,1-2 10,1-1-6,-1 2-4,1-3 17,-2 1-14,4 1 3,-4 0 0,1 1-4,2 3 1,-3-1 0,2-2-1,-2-1 13,0-2-14,1 0 5,-1-4 8,0-2-13,3 1 10,-2-6-12,1 4 6,3-5-12,2-2 2,3-2 4,3 0 2,4 0 4,1 0-1,-1 0-5,0-2 2,-4-2 1,-3-1-2,-4 5-1,-2-2 0,-2 2 7,-2-2-5,0 2 4,0 0-3,0 0 0,0 0 0,0 0-3,0 0 0,0-1-19,0-2-39,1-3-59,2-3-96</inkml:trace>
  <inkml:trace contextRef="#ctx0" brushRef="#br0" timeOffset="90281.1638">4238 4191 152,'0'0'37,"0"0"-4,0 0-7,0 0 0,0 0 2,0 0-2,0 0-1,0 0-15,0 0 3,0 0 3,0 0-14,0 0 11,3 0-11,9 0 0,3 0 1,2 0 1,2-1-4,-2-1 0,2 1 3,1 1-4,2-1 1,1 1 0,0 0-2,5 0 3,-1 0-1,4 0 0,-1 0 5,2-4-8,0 3 3,-1-1 0,3 0-2,-6 0 6,2-1-4,-1 0 0,-2 2 1,-1-1-5,-3 0 4,-1 2 0,0 0-1,-1 0 4,1 0-3,0 0 0,-2 0 1,2 0-3,-1 0 2,1 0 0,1 0-1,3 0 5,-1-2-4,0 1 0,2-2 1,-1 0-3,-3 1 2,3-2 0,-3 3-1,-1-1 4,-2 0-3,0-1 0,1 3 0,0 0-2,-1-1 2,4-1 0,-1 1 0,0 1 4,-1-1-6,1-1 2,-1 1 0,-2-1-2,0 1 2,-3-1 0,1 1 0,-2-1 6,0 2-8,1-1 2,-1-2 0,1 1-3,4 0 5,0 0-2,1-2 0,1 2 3,0 0-5,1-1 2,0-1 0,-1 2-2,0-1 2,1 1 0,0-1 0,2-1 4,-1 1-6,-2 2 2,0-1 0,-2 2-3,-4 0 4,-4 0-1,-3 0 0,0 0 4,-5 0-6,0 0 4,-2 0-1,3 0 21,-5 0-11,4 0 11,-1 0 1,-1-1-20,0-1 15,-2 0-13,3 2-4,-4-1 6,2 1-4,-2-1-3,0 1 0,0-2-8,0 0-47,0 1-134</inkml:trace>
  <inkml:trace contextRef="#ctx0" brushRef="#br0" timeOffset="91557.2367">4583 4688 58,'-3'5'212,"3"-2"-184,0-3 2,0 0 23,0 0-32,9-6 24,8-8-29,1-4-15,-1-2-1,1-1-14,-4 0-15,-3 3 5,-2 1-13,-5 4-6,2 2 24,-5 4 19,-1 2 19,0 1 30,0 2-17,0 1-16,0-1 9,0 1-7,0 1-4,0 0-6,0 0-7,0 0-1,0 0-4,0 9-1,0 6 5,0 2 1,0 5-1,0 0 0,0 0-1,0-1 6,0-1-5,0 0 0,0 0 3,2-2-6,1-2 3,-1-3 0,2 0-2,-3-2 7,1-4-5,-2 0 0,1-1 2,-1-1-6,0-2 4,0 0 0,0 0-4,0 0-1,0 0 2,0 0-10,0-1-5,0 0 14,-4 1 4,-8 1 0,0-2-5,-3 1-2,-4 1 7,1 2-4,3-5 4,3 2 15,2-1 1,4-1 18,4-1-1,2 0-29,0 0 13,0 0-17,17 0 6,4 0 3,4 0-8,2 0 6,-2 0-4,-2 0 5,-4-1-8,0 1 0,-3-2 0,-1 1-1,2-1 1,-3 1 0,0-1 0,-7 2-55,-2-4-64,0 4-98</inkml:trace>
  <inkml:trace contextRef="#ctx0" brushRef="#br0" timeOffset="92133.2697">4958 4540 223,'0'-3'86,"-5"3"-59,4 0 7,-3 0-33,2 11-1,1 6 9,1 0-8,0 3 19,0-3-16,0 2-3,0-5 6,10 2-7,2-4 6,1 0 1,4 0-4,0 0-2,-2-1-1,-1-1 0,2 1-5,-3 0 7,-3-3-2,-3 0 0,1 1 2,-3-1-6,-3 0 4,-1 1 0,-1 1-1,0 0 3,0-2 1,0 1-3,-1-3 3,-9-1 17,-3 3 6,-4-2-7,-2 0-3,0 0-11,-3-2-4,3-1 0,1-3 4,3 0 0,5 0-5,1 0-2,5-6-8,1 1-79,3-4-20,0-2-49</inkml:trace>
  <inkml:trace contextRef="#ctx0" brushRef="#br0" timeOffset="92456.2882">4936 4556 301,'0'-2'81,"0"-2"-36,0 2-6,0-3-13,17 2-15,5-1 14,3-1-11,5 2-13,-1 2 3,-3 1-3,1 0-1,-2 0 0,0 0-4,1 0 2,-3 5-34,-11-1-44,-1 0-49,1 1-120</inkml:trace>
  <inkml:trace contextRef="#ctx0" brushRef="#br0" timeOffset="92735.3042">5402 4600 282,'-4'0'105,"-1"2"-45,4 2-34,1 7-26,0 6-1,0 1 1,0 10 11,0 2-4,3 2 8,0-2-4,1-2-11,-4-2 16,0 0-13,0-4-1,0-1-2,-7-5 6,-2-2-12,1-3 4,5-10-57,-1-1-38,4 0-72</inkml:trace>
  <inkml:trace contextRef="#ctx0" brushRef="#br0" timeOffset="93034.3213">5506 4647 51,'0'-9'295,"0"3"-250,0 6-4,0 0-16,4 0-22,-2 6-6,1 11 12,2 5 15,-2 7-2,1 2-21,-1 2 15,-1-3-10,0-1-4,-1-4 11,1-4-13,-1-4 0,2-6 0,-2-4 3,-1-1-7,0-4-25,0-2-44,0 0-50,0 0-117</inkml:trace>
  <inkml:trace contextRef="#ctx0" brushRef="#br0" timeOffset="93483.3468">5286 4701 224,'-8'-9'35,"3"-3"12,5-2 5,0 3-41,0-1 16,0-1-8,3 5-11,4 0 7,1 2-14,2 1 4,2 1 0,1 3 2,2-1-6,2 2 4,1 0-2,4 0 5,0 7-4,2 5-1,0 3 7,3-2-8,-2 2 9,-1-4-7,-3 0-4,0-2 11,-7-5-6,2 1 10,-5-3-8,-1-2-2,-2 0 0,-1 0-5,-2 0 1,2-7 1,0-5-2,-3-1 0,-2 4-30,0 0-67,0 0-49</inkml:trace>
  <inkml:trace contextRef="#ctx0" brushRef="#br0" timeOffset="107217.1324">6652 4041 144,'-2'1'82,"-1"3"-32,3-4 12,0 0-20,0 0 11,0 0-14,0 0-12,0 0 6,0 0-25,0 0 0,0 0-8,0 0 2,0 0-4,12 0 0,6 0 2,7 0 16,6 0-15,2 0-1,2-4 1,-2 3 3,0 1-5,1-2 1,-7 2 0,-2 0-1,-7 0 1,-4 0 0,-7 0-1,-4 0-1,0 0 0,-3 0-1,0 0-5,0 0 7,0 0-20,0 0-12,0 0-7,0 0-72,0 0-30,0 0 4</inkml:trace>
  <inkml:trace contextRef="#ctx0" brushRef="#br0" timeOffset="107726.1616">6856 3877 175,'0'-3'53,"0"3"-14,0-2-1,0 2-18,0 0 15,0 0-8,0 0-3,-2 0 5,2 0-24,0 0 2,0 0-7,-1 0-8,1 10 8,0 10 0,0 6 18,0 5 11,0 4-20,0 1 3,0 0-6,0-4-2,0-2 10,0 0-11,0-7 0,1-2 4,-1-3 0,0-7-7,2 1 0,-2-7 2,1 0-7,3-3 5,4-2-33,-4 0-19,1 0-60,0 0-69</inkml:trace>
  <inkml:trace contextRef="#ctx0" brushRef="#br0" timeOffset="148385.4872">7806 3416 93,'0'0'65,"-2"0"-23,2 0 9,0 0 0,0 0-17,0 0 10,-2 0-11,2 0-5,0 0 7,0 0-18,0 0-2,0 0 2,0-2-14,0-1-2,0-3-1,0 0-13,0-2 13,0 1 3,4-1-2,4 1-1,-1 0 0,1 3 0,1-4 0,0 4 0,0 0-7,1 2 6,-2 0-4,1 2 5,-1 0-15,0 0 10,-1 0-4,0 6-1,-2 3 6,-2 2 2,-2 1 2,-1 2 0,0 1-3,0 2 0,-4 1-9,-11-2 4,-1 1 4,0-5-2,2-3 6,1 2-2,3-5-2,1-3-1,5 1 5,1-3 0,3 1 5,0-2-4,0 0 2,0 0-3,0 0-4,0 0 0,0 0-3,0 0 2,3 0 5,7 2 3,0 2-1,1 1-1,3 1 0,-3 1-1,1 0 0,0 3-2,0-4-1,-4 4-7,0 0-1,-2 1 1,-2-1-16,-4 1 19,0-1-7,0 2 14,0 0-4,0-4 8,0-1-4,-3 2 2,-4-4 0,-1-2 14,-2-2 2,-2 0-11,0-1 12,-1 0-14,-2 0 8,1 0 11,1 0-10,0 0 11,1 0-2,4 0-10,-1-1 7,3-2-15,1 0 4,3 0-6,2 3 3,0-3-12,0 0 1,0 2-35,0-2-43,0-3-116</inkml:trace>
  <inkml:trace contextRef="#ctx0" brushRef="#br0" timeOffset="149187.533">8101 3480 120,'-3'0'45,"2"0"-17,-1 0-3,2-2-5,0-5 0,0 1 0,0-2-3,0 2-1,0 0 8,0 1 4,0-2-20,0 1-2,0 1 10,0-1-10,6 1-1,0 1 4,2 2-6,-1-1-3,1 1 0,1 2-6,-2 0 3,2 0 2,-1 0 1,1 0-7,-3 0 13,1 0-9,2 5 3,-5 1-9,2-1 6,-3 2 1,-2 1 2,1-1-1,-2 3 1,0-1 0,0 2 0,0-1 0,0 2 2,0 1-2,-6-2 0,-1 0 0,-2 2 3,1-4-4,0 4 1,-2-1 0,0 0 1,-2-2-1,1 4 0,-1-4 0,-2 1 9,4 0-4,2-4 0,0 0-4,2-1 8,5-3-7,1 1-2,0-3 0,0 3-4,0-2 4,10-1 0,5 2 2,1-1 6,-1 1-6,1-3 11,-2 3-6,-2-2-3,-2 0-4,-1 2 0,-2-2 0,-3 2 1,-1-1-1,3 0 0,-3 0-3,2 0-1,-3-1-22,-1-1-49,1 0-97</inkml:trace>
  <inkml:trace contextRef="#ctx0" brushRef="#br0" timeOffset="151347.6565">8469 3209 155,'0'0'61,"0"0"-18,0 0-19,0 0-23,0 6 4,-2 9 8,-4 8 8,-2 6 13,-1 6-21,-1 8 5,2 4-2,1 3-7,2 4 15,2-1-20,1-5 2,2-6 10,0-4-14,0-6 14,13-7-16,2-4 2,2-6-9,2-1 7,-1-5-20,-8-9-28,-2 0-72,1 0-92</inkml:trace>
  <inkml:trace contextRef="#ctx0" brushRef="#br0" timeOffset="151887.6875">8619 3340 166,'-1'-4'95,"-1"-1"-59,2 5 10,0 0-11,0 0-31,0 0-2,0 7-2,0 13 0,0 4 22,0 5-8,0 0-7,0 5 11,0-4-17,3-2 11,0 0 1,0-4-11,0-5 3,-1-2-5,0-5 0,1-2-1,-1-3 1,-1-5-11,-1-2-30,0 0-48,2 0-24</inkml:trace>
  <inkml:trace contextRef="#ctx0" brushRef="#br0" timeOffset="153103.757">8628 3355 139,'0'-11'45,"0"-2"-27,0 8 24,0 3-8,0 0-27,7 2 12,-1-2-18,3 2 0,-1 0 17,-1 0-18,3 4 10,-2 5 6,2 4-13,0 2 7,-1 2-9,-1 1-1,-2-2 6,3 3-3,-4-5 2,0 3-1,2-1-1,-2-2 13,-2-2-14,1 0-2,0-3 5,0-3 0,-2-2-5,1-1 0,0-3 1,1 0-6,1 0 6,0 0-1,3-3 8,0-9-8,-1-6-13,3-2 2,-4-3-25,3-1 12,-4 0-4,0 3 14,-3 1 14,-2 4 3,0 3 9,0 2 17,0 3 6,0 2-3,0 3-14,0 0 2,0 2 1,0 1-18,0 0 2,0 0-5,0 0-8,0 3 6,0 11-9,0 6 11,1 4 2,3 3 5,-1 0-6,-1 2-1,-1 0 0,3-1 12,-1-3-11,0 2 11,1-2-1,1-5-5,0-1-4,0-3-2,0-4 0,3-2-6,1-5 6,1 1-1,1-6 0,3 0-25,1 0 7,1-9-24,1-6-25,0-7-4,-2-1-29,-3 1 38,0-1 61,-5 6 2,-3 0 19,-2 1 11,-2 7 16,0 4 42,0 2-15,0 0-32,0 3 10,0 0-38,0 0-8,0 0-5,0 11-4,0 9 4,-5 6 0,-2 4 4,0 1 11,1-2-14,-1-3 9,2-6-2,0-3-6,2-6 3,1-5-4,2-2-1,-1-2 0,1-2 4,0 0-9,0 0 0,0 0-15,0-15 3,0-3-41,0-2 23,0-3-3,4-1 7,2 2 30,-3 4 1,0 3 0,2 3 11,-2 3 10,1 3 22,-3 1-25,5 3-10,-3-1 9,4 2-17,1 1 2,2 0-7,3 0 3,-1 13 2,-2 2 6,0 2-3,-1 3-1,-5-1 1,1 3-2,-3-6 10,0 0-10,-1-1 4,-1-3-1,2-4 2,0-3-9,-2 1 3,1-5-33,1-1-8,-2 0-57,0 0-24</inkml:trace>
  <inkml:trace contextRef="#ctx0" brushRef="#br0" timeOffset="153289.7677">9068 3654 269,'-5'-3'90,"1"1"-34,4 2-28,0-2-20,10 0-8,7 2 5,0 0-5,1 0 0,-9 0-53,-1 0-55,-2 0-121</inkml:trace>
  <inkml:trace contextRef="#ctx0" brushRef="#br0" timeOffset="153717.7922">9303 3547 229,'0'0'77,"0"0"-53,7 0-24,14 0 28,2 0-14,2-2-4,0 2 4,-1 0-13,-7 0 10,-1 0-11,-4 0 2,-2 0 1,-6 0-3,0 0 0,-2 0 0,-1 0-1,-1 0-6,0 0-72,0 0-72</inkml:trace>
  <inkml:trace contextRef="#ctx0" brushRef="#br0" timeOffset="155015.8663">9740 3396 42,'0'-3'291,"0"1"-245,0 2-22,0 0-24,0 8 1,0 11-1,0 5 15,0 7 5,2 0 1,-1-1-15,1-1-1,2-7 2,-3-4-3,-1-4 0,0-6-4,0-4 0,0-3 0,0-1 6,2 0-6,-1 0 8,-1 0-7,0-5-2,2-8-6,-2-5-8,5-1 15,-2-4-21,6 2 13,-1 0 5,2 1 3,0 4-3,0 2 3,-2 2 0,1 2 4,1 3 0,0 0-4,0 7 0,3 0-3,-1 0-3,0 9 2,-4 11 4,1 5-4,-5 0 13,-1 2-9,0-5 9,-3-2-8,0-4 17,0-5-11,0-4-3,0-4-1,0-2 3,0-1-6,0 0 2,0 0 2,0 0 9,0 0-13,0-5 1,0-10-1,4-2-19,1-2 10,2-1-7,0 0 9,3 3 2,0 1 5,0 3 0,0 2-4,0 2 10,0 3-6,-2 4 0,-1 2 0,2 0 1,-1 0 0,-1 13-1,-3 5 19,2 1-13,-5 2 27,2 0-16,-3-1-16,0-5 9,0-3-10,0-3 0,4 0 0,-1-5-8,-3-4-41,3 0-70,1 0-85</inkml:trace>
  <inkml:trace contextRef="#ctx0" brushRef="#br0" timeOffset="155496.8939">10138 3538 288,'2'-7'105,"2"1"-35,5-1-27,1-4-6,5-2-33,2-4 6,3-1-8,-2-1 6,-1-1-9,-2 0 1,-2-2 0,-3 1-3,-3 0 3,-2-3-5,-2-1 5,-3 1-25,0 0 7,0 2-12,0 1 7,-8 3 21,-2 4 2,0 3 2,0 6 17,2 0-15,-1 5 11,1 0-15,0 0 0,-1 5 7,2 11-6,1 10-1,-2 2 0,2 8 5,5 2-3,-1 3 3,2-2-5,0-2 12,0-1-9,0-3 3,5-4 6,5-4-7,0-3 1,0-4-5,2-5-1,2-4 8,0-3-4,5-5-4,3-1 0,6 0-8,-11-8-8,1-6-88,0-2-151</inkml:trace>
  <inkml:trace contextRef="#ctx0" brushRef="#br0" timeOffset="155894.9167">10519 3068 237,'-5'-7'79,"0"-1"-19,5 8-13,0 0-19,0 0-9,0 0-19,15 10 0,1 11 14,6 8-13,2 4 10,0 5-11,-4 2 5,-7 4 13,-3 0-4,-7-1 4,-3-1 4,0-1-18,0-2 15,-13 0-17,-7 0-2,-7-1 0,-4-1-11,10-18-4,0-5-44,0-2-143</inkml:trace>
  <inkml:trace contextRef="#ctx0" brushRef="#br0" timeOffset="164765.4239">7568 3881 29,'0'4'0,"0"-4"-20</inkml:trace>
  <inkml:trace contextRef="#ctx0" brushRef="#br0" timeOffset="164850.4289">7568 3881 3</inkml:trace>
  <inkml:trace contextRef="#ctx0" brushRef="#br0" timeOffset="166586.5282">7568 3881 3,'0'7'40,"0"-7"10,0 0-8,0 0-18,0 0-3,0 0-12,0 0-2,0 0-3,0 0 0,0 0 7,0 0-10,0 0 7,0 0 13,0 0-8,0 0 17,0 0-5,0 0-8,2 0 3,4 0-17,4 0 1,-1 0-1,3 0 2,1 0-5,1 0 0,0 0 0,0 0 5,4 0-4,1 0 3,-3 0 1,4 0-1,0 0 1,2 0-5,-2 0 2,-1 0 3,0 0-3,0 0 3,1 0-5,-3 0 4,1 0-6,1 0 2,-1 0 0,-1 0-1,0 0 3,-1 0-2,1 0 0,-2 0 2,0 0-3,2 0 1,0 0 0,-1 1-2,-1-1 5,2 0-3,-2 0 0,0 0 3,0 0-5,0 0 2,0 0 0,2 0-2,-1 0 4,1 0-2,0 1 0,1-1 2,-1 0-4,0 2 2,0-1 0,-1 2-3,1-3 6,2 1-3,-3 0 0,-1 0 1,0-1-5,1 0 4,-2 2 0,0-2-2,1 0 4,-2 0-2,4 1 0,1-1 3,4 0-3,5 0 0,1 0 0,2 0-2,2 0 4,0 0-2,-6 0 0,1 0 3,-5 0-7,-2 0 4,-4 0 0,0 0-1,-1 0 4,-2 0-3,-1 0 0,3 0 3,-2 0-4,3 0 1,0 0 0,3 0 2,2 0 5,1 0-7,1 0 0,2 0 4,-3 0-3,-2-1-1,0-3 0,-4 3 1,0-2 2,-3 3-3,-1-1 0,2-1 1,-4 1-3,1 0 2,1 1 0,0-3 0,-1 0 4,-1 1-4,4-1 0,1 1 0,-2-1-1,4-3 2,1 5-1,2-1 0,2 1 1,0-2-1,0 3 0,2 0 0,2 0-1,-3-2 1,-1 2 0,0 0 0,-4 0 3,0 0-5,-1 0 2,0 0 0,-1 0-1,2 0 1,-1 2 0,0-1 0,2-1 3,-3 0-3,0 0 0,-1 0 0,-2 0-4,0 0 5,-1 0-1,0 0 0,-2 0 4,0 0-5,-2 0 1,0 0 0,1 0-4,1 0 5,2 0-1,2 0 0,5 0 4,0 0-4,2 0 0,3 0 1,-4 0-3,2 0 3,-2 0-1,1 0 0,0 0 2,-2 0-3,1 0 1,-1 0 0,-1 0-2,0 0 2,1 0 0,1 0 0,-1 0 2,2 0-3,-3 0 1,2 0 0,-1 0-3,-2 0 5,-1 0-2,0 0 0,-5 0 3,3 0-5,-3 0 2,1-1 0,-2-1-3,2 2 5,1-1-2,1-2 0,-1 3 3,2-3-3,0 1 0,-2 1 0,-1 1-3,1-2 4,-1 2-1,2-2 0,-3 2 3,1-2-4,0 2 1,-4 0 0,2-2-3,0 2 4,-2 0-1,2 0 0,0-1 3,0-1-5,-1 2 2,-3 0 0,1 0-5,0 0 9,-2 0-4,-2 0 0,2 0 3,-2 0-5,3 0 2,-3 0 0,0 0-2,-1 0 3,0 0-1,1 0 0,-2 0 3,1 0-4,2 0 1,-1 0 0,0 0 6,1 0-4,1 0 11,-1 0-2,2 0-8,-2-1 15,3 1-15,0-3-1,1-1 11,-1 2-12,0 0 7,-1 1-8,1-1 7,-5 2-12,-2 0 5,0 0-20,0 0-23,0 0-132</inkml:trace>
  <inkml:trace contextRef="#ctx0" brushRef="#br0" timeOffset="167809.5982">8381 4393 129,'0'3'93,"0"-3"-45,0 0 21,0 0-12,0 0-28,5-11-22,7-3-1,-1-2-12,1-1 0,0 0-19,-2-3 0,-2 3-6,-2-2 17,0 2-5,-3 4 13,-2 0 6,1 0 15,-2 1 2,0 3 1,0 0-18,0 0 4,0 3 12,0 2-4,0 1 12,0 1-15,0 2 7,0 0 9,0 0-22,0 0 4,0 0-7,0 0 1,0 0-2,0 2-6,0 9 7,-2 2 1,-1 2 1,2 3-2,-1-1 0,0 2 4,2 0-4,0 1 0,0 0 0,0-4-1,0 2 1,0 1 0,0-5 0,0-2 6,0 2-9,0-4 3,0-1 0,0 1-7,0-3 2,0 0-5,0-2 0,0 1-7,0-3 14,0 1 0,0-2-7,0-1 8,0 2 0,0-1 2,-3-2-1,-2 1-6,-3 1 6,-2-2 1,-1 0 0,1 0-2,0 0 6,2 0-4,3 0 21,2 0-7,1 0 20,2 0-11,0 0-13,5 0 7,14 0-9,2-2-5,4-1-3,0-1 7,-3 1-8,-5 3 1,-2 0 0,-5 0-4,-3 0 6,-3 0-2,2 0 0,-3 0-15,-3 0-40,0 0-50,0 0-51</inkml:trace>
  <inkml:trace contextRef="#ctx0" brushRef="#br0" timeOffset="168327.6278">8648 4205 155,'-1'-3'87,"1"1"-31,0 2-8,0 0-8,0 0-32,0 0-6,0 0-2,0 2-3,0 9 3,0 0 1,0 1 4,0 3-3,4 1-2,10-2 0,-4-1 5,3 3 0,-1-1-5,0-2 0,-2 1 2,-2-3-5,0-1 3,-2-1 0,-2-3-1,0-1 5,-4-1-4,0-1 0,0 0-12,0 1 12,0-2 8,-8 3 13,-4-2 2,-4 0-16,3-2 12,-2-1-15,-2 0 1,3 0 0,0 0-5,4 0-5,3-6 1,4-4-41,3 1-28,0 0-39,0-2-112</inkml:trace>
  <inkml:trace contextRef="#ctx0" brushRef="#br0" timeOffset="168604.6436">8673 4148 265,'0'-7'75,"0"0"-11,14 3-23,6-2 2,3-2-14,-1 3-13,0 3-4,-1 0-8,-3 2-4,1 0 0,-2 0-7,1 0 6,-1 10-32,-10-3-17,1-1-42,0 1-87</inkml:trace>
  <inkml:trace contextRef="#ctx0" brushRef="#br0" timeOffset="168919.6616">9085 4196 90,'-9'-5'238,"1"1"-182,2 1-3,2 3 1,2 0-41,2 0-13,0 12-2,0 8 2,0 4 12,0 4-7,6-2 1,0 1 7,-3-8-11,1-3 3,-4 1-5,0-3 5,0-2-9,-7 0 4,-8-2 0,-1-2-2,2-3 2,4-1-22,3-4-20,5 0-34,2 0-33,0 0-148</inkml:trace>
  <inkml:trace contextRef="#ctx0" brushRef="#br0" timeOffset="169234.6797">9180 4222 28,'0'-8'210,"0"3"-132,0 3-18,0 2-20,0 0-16,2 0-13,-1 0-6,1 13-3,-2 3-2,0 7 12,0-1-9,0 2 12,0 1 18,0 0-28,0-1 12,0-4-11,0-2-5,0-3 5,0-5-4,0-2-2,0-2 0,0-4-13,7-2-15,-4 0-37,2 0-62,0 0-143</inkml:trace>
  <inkml:trace contextRef="#ctx0" brushRef="#br0" timeOffset="169610.7012">8989 4240 243,'-10'-14'45,"10"4"7,0 0-26,0 0-22,10 1 17,5 0-10,2 1-11,1 0 23,1 3-19,1 1-2,2 4 3,-2 0 1,0 0-6,0 0 5,0 2-4,0 12 15,0 1-8,-3 0 5,-2-1 19,0-3-23,-5-2 14,0-2-22,0-7 4,0 0 1,0 0-6,0 0 0,0 0-2,-6-4-81,-1-1-48</inkml:trace>
  <inkml:trace contextRef="#ctx0" brushRef="#br0" timeOffset="177926.1768">11087 3874 209,'-1'-2'82,"-2"2"-46,3 0-12,0 0 11,0-3-15,0 3 13,0 0-3,0-1-18,0 1 3,1-2-15,11 2 0,5 0-3,2 0 6,7 0-3,2 0 0,-1 0 6,2 3-8,-2 3 2,-1 1 0,-4-1-3,-4-2 3,-1 0 0,-7-2-1,-2-1 6,-3-1-6,-2 0 1,-1 0-27,-2 0 12,2 0-34,-2 0-4,0 0-10,0 0-136</inkml:trace>
  <inkml:trace contextRef="#ctx0" brushRef="#br0" timeOffset="178540.2119">11255 3767 88,'-2'-2'71,"1"0"-6,1 0-18,0 2-3,0 0-9,0 0-17,-3 0-1,2 0-11,1 0-3,-2 0 17,2 0-12,0 0 3,0 0-6,0 0 1,0 0-4,0-2-2,0 2 0,0 0-1,0 0 5,0 0-4,0 0 0,-1 0 3,1 0-5,0 0 2,-2 0 0,2 0 0,0 0 5,0 0-4,0 0-1,0 0 7,0 0-10,0 0 3,0 6-3,0 7-1,0 5 8,0 5 2,0 6 0,0-2-1,0 4 14,0-4-19,0-3 0,0-6 2,0-3-1,0-2-2,0-5-7,0-7-41,0 0-38,2 1-121</inkml:trace>
  <inkml:trace contextRef="#ctx0" brushRef="#br0" timeOffset="182222.4224">12448 3269 4,'-7'-1'29,"3"-1"-26,1 1 1,-1 1-4,1-2 6,0 1-3,1-1 6,0 2 4,-1-1-5,-2-1 6,3 1-14,0-1-5,-1 2-23</inkml:trace>
  <inkml:trace contextRef="#ctx0" brushRef="#br0" timeOffset="182316.4279">12448 3269 148</inkml:trace>
  <inkml:trace contextRef="#ctx0" brushRef="#br0" timeOffset="182702.4499">12448 3269 148,'-48'-27'53,"48"26"-1,0 1 0,0 0-21,0 0 7,0 0-32,0 0-2,0 3-7,0 7 6,0 5-3,0 0 1,0-1 5,0 0-5,0-6-1,0 0 0,0-2 0,0-3 0,0 0 0,0 1-1,0-2 6,2 1-5,4 1 2,4 1-1,0-1 10,2 3-11,1 0 0,1 1 0,-1 1 3,-1 1-3,-2-1 0,0 2 1,-3-3-4,-2 1 4,-4-1-1,-1 1 0,0 2-3,0-1 3,0 2 0,-6-2 11,-8-1 9,2-2-9,-1-2 5,1-3 6,1 0-19,1-2 16,3 0-11,1 0-6,2 0 14,-1 0-15,2 0-1,1 0 0,2 0-12,0-7-48,-2 2-13,2-3-30,0 3-47</inkml:trace>
  <inkml:trace contextRef="#ctx0" brushRef="#br0" timeOffset="182967.4651">12425 3291 165,'0'-9'97,"0"-2"-25,5 2-21,13 1-39,4 0 27,3 0-20,-3 3-8,-2 2-10,-3 3 4,-4 0-10,-3 0 4,0 0-18,-3 3-6,-4 2-21,-1-1-31,1 1-48</inkml:trace>
  <inkml:trace contextRef="#ctx0" brushRef="#br0" timeOffset="183446.4925">12723 3391 338,'0'2'54,"0"-2"-25,0 0 3,0-5-32,0-9-10,1 0-4,6-2-36,-3 1 22,-1 3 10,-2 2 18,-1 1 11,0 3 10,0 1 21,0 2 16,0 2-26,0 1 5,0 0-34,0 0-3,0 0 0,0 0-3,0 0 1,0 0-2,0 0-5,0 3 5,0 11-1,0 1 5,0 6-4,0 1 11,0 2-6,0 1-1,0-1 0,0 1 2,0-4 1,2-1 0,-1-4 7,2-2-6,-2-6-1,1 0-3,-2-4 0,3 0-1,-2-3 1,2 1-2,0-2-23,-2 0-62,2 0-64,1 0-102</inkml:trace>
  <inkml:trace contextRef="#ctx0" brushRef="#br0" timeOffset="184046.5269">12949 3361 236,'-7'-8'75,"0"-1"-50,5 1 3,2 0-2,0-1 2,0-1-1,0 4-15,0-4-5,0 1-3,7 0 1,3 2-2,2-1-3,1 2 0,0 0 2,3 2 0,-3 4-2,0-2 0,-1 2 0,-1 0-6,-1 0 4,0 5 2,-1 4-4,-2 4 4,-2 2-1,-4 1 1,-1 3-3,0 0 3,0 1 1,-5 0 0,-6-1 0,-5 0 5,0-2-6,-3 1 6,1-1-4,0 0 10,1-2-12,4-4 0,3 1 2,3-4 2,2-4-6,5 1 2,0-4-16,0 3 14,12-4 2,9 0 5,3 0 4,-1 0-3,-1 0-6,-5 0 0,-3 0 0,-5 0-3,-2 0 3,-4 0 0,-3 0-1,0 0-5,0 0 4,0 0-16,0 0-37,0 0 9,0 0-96</inkml:trace>
  <inkml:trace contextRef="#ctx0" brushRef="#br0" timeOffset="186408.662">13422 3144 0,'0'-2'41,"0"0"-12,0 1 21,0-1 4,0 0-12,0 2 15,0 0-7,0 0-10,0-3 15,-3 3-21,3 0-3,-1 0-2,-1 0-28,2 0 7,-1 0-8,-2 0-7,-3 5 5,0 11 2,-3 7 0,2 7 7,-3 5-4,4 4 8,-1 3-7,6 2-2,1-3 10,0 0-8,0-3-3,0-3-1,11-5 3,2-5-3,3-1 0,0-3 0,1-2-3,1-5-12,1-3-30,-11-8-24,1-3-65,-1 0-104</inkml:trace>
  <inkml:trace contextRef="#ctx0" brushRef="#br0" timeOffset="187414.7195">13602 3205 194,'-2'-5'106,"2"2"-40,-2 3-29,1 0 3,1 0-38,0 14 5,0 8-7,0 8 17,0 5 3,-2 1 5,1-1-24,-1-4 9,0-4-10,0-6 3,1-4-2,1-4-1,0-4 0,-2-2-1,2-1-10,-1-5-13,-1 1-21,2-2-24,-2 0 2,2 0-36</inkml:trace>
  <inkml:trace contextRef="#ctx0" brushRef="#br0" timeOffset="188470.7799">13572 3229 102,'2'-24'77,"2"3"-35,2 13 5,-3 4 12,-2 1-18,3 3-10,2 0-20,0 0-9,0 0 15,3 10-3,2 8-5,1 3-6,-2 2 4,0 1-6,-1-2 1,-1 0-1,-3-3 6,-2-3-4,2-3-1,-2-3 0,1-4 3,-1 0-6,0-3 1,3-1 0,0-2-3,1 0 6,3 0-6,2-8-16,-1-8-46,3-4 0,-3-3-9,-2 1 8,-1-2 45,-1 1 4,-4 4 17,-1 3 17,0 1 17,-2 7 44,0 2-16,0 1-13,0 4 4,0 1-40,0 0-1,0 0-12,0 0-4,0 6 3,0 12-11,0 4 12,0 7 7,0 4-2,0 0-2,0-2 3,0-2-5,0-1 19,0-8-11,0-2-4,0-4-5,0-2 6,3-5-6,4-2 0,4-2-11,1-3-7,3 0-23,0 0-27,2-8-39,-4-5-6,-1-2 31,0-2 58,-4 0 24,-5 3 35,0 3 20,-3 4 39,0 1-5,0 2-9,0 4-19,0 0-29,0 0-26,0 0-6,0 16-2,0 6 2,-3 6 8,-5 3-6,2-1 10,-3-3-7,2-4-3,2-6 10,0-4-9,3-7-3,-1-2 0,3-2 4,0-2-5,0 0 1,0-2-13,0-11 9,0-7-71,0 0 43,2-2 9,5-2-7,-3 1 29,3 2 0,0 4 1,0-2 8,1 6-5,-2 2 11,-2 2 13,2 6-14,-2 0 11,1 3-19,0 0-5,2 0 2,3 1 4,1 15-6,1 3 4,-2 5 1,2 2 0,-2-2-5,-3-2 0,-3-2 3,2-4 2,-5-3-5,2-4 0,-1-4 2,-2-1-9,0-1-16,0-3-30,0 0-12,0 0-56</inkml:trace>
  <inkml:trace contextRef="#ctx0" brushRef="#br0" timeOffset="188650.7902">13930 3516 286,'-9'-5'94,"4"3"-23,5 0-27,11 0-20,9 0-24,5 2 2,1-2 0,3 2-2,-16 0-64,-2 0-68,-2 0-96</inkml:trace>
  <inkml:trace contextRef="#ctx0" brushRef="#br0" timeOffset="188980.809">14152 3382 116,'-7'-1'211,"6"-2"-157,1 1-5,3 0-29,15 1-15,4 0-4,3-1 5,-2 2-8,0 0 2,-5 0 0,-3 0-3,-3 0 5,-5 0-2,0 0 0,-3 0-3,1 0-3,-5 0-48,0 0-30,0 0-54</inkml:trace>
  <inkml:trace contextRef="#ctx0" brushRef="#br0" timeOffset="189474.8373">14634 3072 302,'0'-11'104,"0"1"-48,0 10-39,0 0-7,0 0-10,0 14-2,-6 7 1,-5 8 2,-6 2 0,-1 1 0,-4-1 3,0-1-4,-2-4 0,5-4 2,2-5-4,5-5 4,4-4-2,5-6 0,3-2-2,0 0 2,4 0 0,16 0 2,8 0 25,0 0-23,3 0 2,1 0-4,-3 0 3,-6 0-5,-3 0 0,-1 0 0,-4 0-2,-5 0 2,-2 0-22,-5 0-28,-1 0-51,-2 0-58</inkml:trace>
  <inkml:trace contextRef="#ctx0" brushRef="#br0" timeOffset="189709.8507">14689 3229 166,'-9'-5'172,"4"1"-89,5 4-48,0 0 0,0 0-35,0 15 4,0 7-3,0 8 19,0 3-5,0 0-10,0-2-1,0-4 2,0-5-6,0-4 0,0-4 0,0-6-5,2-7-45,3-1-59,3 0-60</inkml:trace>
  <inkml:trace contextRef="#ctx0" brushRef="#br0" timeOffset="190352.8875">14814 3292 314,'2'-10'51,"-2"3"-4,3 7-37,-1 0-10,1 11 1,2 10-1,-2 3 28,0 5-12,0-2 2,-2-2 0,-1-6-15,2-3 10,-2-7-12,0-3 5,0-3-6,1-3 8,1 0-8,1 0 3,3-6-3,2-11 0,2-2-19,2-4 15,3-1-2,-2 3-16,1 2 21,-3 2-2,-2 7 3,-6 4 8,2 1-6,-5 5 11,3 0-13,-1 5-6,1 14 6,0 3 0,0 7 3,0 0 12,-3-2-14,1-6 9,1-6-9,-2-4 5,0-7-8,0-3 2,0-1 0,3 0 11,1-5-9,-1-12 0,4-2-2,1-5-5,0 1-1,2 0 5,2 3 1,-2 4-3,2 2 4,-2 6-1,0 2 0,-2 4-6,-1 2 0,-1 0 4,0 11 2,-2 5 3,0 3 2,-2 3 7,-1-4-7,1-3 0,-2-2 0,0-4-5,0-1 0,0-3 0,0 0-3,0 0-12,0-5-38,2 0-25,1 0-96</inkml:trace>
  <inkml:trace contextRef="#ctx0" brushRef="#br0" timeOffset="190863.9168">15219 3334 246,'-5'-1'75,"1"-1"-17,4-1-8,0-3 0,9-3-30,8-1-17,0-4 14,4-4-16,-1-2 8,-5-2-9,-1 0 8,-3-3-13,-2-1 5,-3 1-14,-5 0 13,-1 3-10,0 0 0,0 4 9,0 2 4,-7 1 9,-3 8-3,-2-2-2,0 3 8,-2 3-10,4 3-2,3 0-2,-2 0 3,-1 4-7,3 15 4,-2 7-1,3 6-8,-1 5 13,1 3-4,4 2 0,0-1 3,2-2-3,0-1 2,0-4 0,0-4 16,4-4-15,5-6 10,5-1-11,1-6 3,1-4 3,0-4-5,1-4-1,1-1-2,2 0 0,-8-1-14,1-11-34,1-2-121</inkml:trace>
  <inkml:trace contextRef="#ctx0" brushRef="#br0" timeOffset="191260.9394">15511 2955 56,'-6'-6'256,"0"2"-195,6 4-24,0 0-9,2 0-27,10 3 2,5 14 7,1 5-7,-2 10 20,2 8 0,-5 3 4,-2 5 9,-2 0-17,-4 2 3,0-3-2,-5-4-18,0 0 9,0-2-11,-5-4 0,-13-2-4,-8-2 1,10-19-24,-1-1-38,0-5-144</inkml:trace>
  <inkml:trace contextRef="#ctx0" brushRef="#br0" timeOffset="193114.0455">12214 3694 172,'-3'3'97,"0"-3"-48,3 0-13,0 0 1,0 0 8,0 0-14,0 0 2,0 0-16,0 0-13,5 0-4,6 0 1,6 0-1,3 0 3,4 0 3,1 0-7,3 0 1,-1 0 0,3 0-1,3 0 4,2 0-3,5 0 0,4 0 5,1 0-7,5 0 2,-1 0 0,-1 0-4,-4 0 7,-7 0-3,-4 0 0,-5 0 3,-4 0-6,-2 0 3,-3 0 0,3 0-3,0 0 7,2 0-4,1 0 0,1 0 2,3 0-4,-2 0 2,-1 0 0,1 0-2,0 0 6,0 0-4,1 0 0,3 0 2,1 0-6,2-3 4,3 1 0,2-2-1,2 3 5,-1 1-4,3 0 0,1 0 1,-2 0-4,0 0 3,-2 0 0,0 0 0,-2 1 3,-1 2-3,0-2 0,-1 2 0,-2-1-2,-1-2 2,3 1 0,-3-1 0,1 1 4,-3-1-7,1 0 3,-4 2 0,1 0-2,-2-2 2,-1 0 0,5 0 0,-1 0 3,2 0-4,2 0 1,-2 0 0,-2 0-3,0 0 4,-1 0-1,-2-2 0,-2 2 4,3 0-6,2-2 2,0 2 0,2 0-2,1 0 3,1-1-1,-1 1 0,1 0 3,-1 0-4,1 0 1,1 0 0,2 0-3,-2 0 5,-2 0-2,0 0 0,-4 0 4,-3 0-7,-1 0 3,-2 0 0,-1 0-3,-3 0 6,3 0-3,2 0 0,-1 0 4,2 0-8,2-3 4,1 0 0,-3-1-2,-1 3 6,-1 0-4,0-1 0,0 1 2,2-2-7,-2 1 5,2 2 0,-2-3-4,-1 3 5,-2-3-1,0 2 0,0-1 0,-1 0-4,0 0 4,1-1 0,0 1-1,1-1 5,-1 2-4,0-1 0,0 2 0,-5 0-2,-2 0 2,-3-3 0,-3 3-1,-2 0 5,-5-1-4,0 1 0,0-1 0,0 1 0,0-2 4,0 0 0,0-1-4,-5 1-7,-4-1-20,-4-2-45,-5 2-141</inkml:trace>
  <inkml:trace contextRef="#ctx0" brushRef="#br0" timeOffset="195167.1629">13376 4057 52,'0'-7'37,"0"-2"-27,0 3 15,0 1 16,-5 1-1,1 2 12,-3 0-12,1 2-9,0 0 4,1 0-8,0 0-15,-1 0-12,3 0 1,2 4-3,1 7 2,0 1 0,0 2 12,0 0-10,0 1 8,7 0-6,6 2-3,0-1 9,2 2-9,0 1 0,-1-2 0,-1 2 4,-2-3-7,2-1 2,-5 0 0,2-1 0,-3-1 1,-3-2-1,0-1 0,-2-1 3,-2-1-3,0-1 0,0-1 0,0-1 0,0 0 0,-9 0 0,-2-2 7,-3 0-5,0-1 1,0-2-3,-1 0 0,-1 0 6,3 0-3,0-5 13,3-5 4,3-2-8,4-3 11,3 1-13,0-2-9,0-3-1,10 1 4,6-2-4,1 3 0,3-1 2,-2 0-5,-1 1 3,-2 2 0,-1 0-7,-4 0 2,-2-1 4,-1 3-2,-2-1 2,-3-2-7,-1 3 8,1-2 0,-2 1-1,0-1 5,0 2-4,0 0 12,-5-2-5,-5 2 12,0 1-17,-1 3-1,-5 5 0,0 4 3,-3 0-6,4 0 2,0 14-5,3 6 1,8 4-20,4 2-9,0-13-27,0 2-62,1-2-41</inkml:trace>
  <inkml:trace contextRef="#ctx0" brushRef="#br0" timeOffset="195775.1977">13667 4190 344,'0'0'74,"0"0"-14,2 0-17,6-8-36,2-5-7,-2-3 0,2 0 0,-1 1-3,-4 2-6,-1 1 2,-4-1 3,0 2 4,0 1 3,0 3 1,-9 0-3,2 0 17,2 6-13,2 1 1,-1 0-6,4 0-3,-1 0-2,1 5 2,0 9 3,0 5-8,0 5 8,0 1 0,0 4 0,0 0 5,5-1-4,1-2-1,3 2 0,0-5-1,-3-3 1,1-3-2,-4-2-11,-3-4-18,0-2 19,0-1-12,0-4-1,-6-3 23,-10-1-1,-2 0 3,-2 0 4,2 0 2,0 0 11,7 0 6,5 0 4,2 0 11,4 0-23,0 0 5,0 0-13,7-1-4,10 1 0,2 0-1,5 0-2,1 0 0,0 0 5,2 0-11,-4 0 6,-10 0-44,-1 0-52,0 0-91</inkml:trace>
  <inkml:trace contextRef="#ctx0" brushRef="#br0" timeOffset="196046.2132">14034 4141 335,'0'-10'57,"0"1"0,0 9-30,0 0-27,0 12 4,0 9-4,0 8 48,0 2-37,0 1 3,0-1-9,0-4-1,0-2 5,0-8-9,-3-2 0,-1-6 0,2-2-8,2-6-17,0-1-56,0 0-99,0 0-60</inkml:trace>
  <inkml:trace contextRef="#ctx0" brushRef="#br0" timeOffset="196299.2277">14164 4149 347,'0'-9'84,"0"2"-38,0 7-23,0 0-23,0 4-12,3 14 12,-2 4 5,3 3 16,-2 0-12,-1 1-7,-1-5 13,0-3-15,0-5 4,0-2-4,2-5 4,-2-1-9,2-2 5,-2-2-39,0-1-24,0 0-44,0 0-49</inkml:trace>
  <inkml:trace contextRef="#ctx0" brushRef="#br0" timeOffset="196623.2462">13960 4203 247,'-26'-15'59,"12"-3"-8,14 3 1,0 0-11,13-4-22,12 1 3,3 2-22,2 3 17,2 2-15,0 7 2,-3 2 3,-4 2-5,-4 0 0,-2 3 5,-3 10-2,-2 1 14,-2 2-5,-2-2-8,-1-1 21,4-2-24,-2-1-3,4-6 0,4-1 5,2-3-10,-9 0-13,1 0-42,-1 0-89</inkml:trace>
  <inkml:trace contextRef="#ctx0" brushRef="#br0" timeOffset="197793.3131">16090 3668 243,'-2'0'60,"2"0"-12,0 0-11,0 0 0,0 0-19,0 0-3,9 0 18,11 0-33,4 0 5,8 0 4,0 0-4,1 0-1,-1 1-4,-2 1 0,-2-1 3,-2-1-1,-1 0-2,-5 0 0,-5 0 3,-1 0-7,-7 0-12,-1 0-26,-6 0 5,0 0-50,0 0-60</inkml:trace>
  <inkml:trace contextRef="#ctx0" brushRef="#br0" timeOffset="198243.3389">16292 3516 148,'-3'-5'71,"1"3"-30,0 2 11,2-2-16,-2 2 5,2 0-18,0 0-6,0 0-15,0 0-2,0 0-2,0 0-13,0 12 15,0 7 1,0 6 3,0 2 4,0 0 5,0 1 15,0-1-9,0 0 3,0-2-12,0-3 8,0-1-18,0-4 3,0-4-3,0-2 5,0-2-9,0-7 4,0 0-49,0-2-75,-1 0-198</inkml:trace>
  <inkml:trace contextRef="#ctx0" brushRef="#br0" timeOffset="212693.1654">17429 3062 141,'0'0'55,"-2"0"-20,2 0 3,0 0-3,0 0 0,0 0-15,0 0 6,0 0 5,0 0-16,0-1-7,0-4-8,0-1 0,0 0 6,0-1-6,7 2 0,1 1 0,4 0 3,2 1-5,-1 1 2,0 0-1,0 2-5,0 0 6,-2 0-1,-3 0 0,-1 4-11,-2 10 12,-5-1-4,0 7 2,0-2-2,-5 4 8,-12-1-3,1-2-1,-3-3-2,0-2 2,5-5 0,2-2 1,4-4-1,3 0 3,1-3-1,2 0 7,2 0-6,0 0 10,0 0-10,0 0 5,0 0 0,0 0-7,7 0 6,1 0-7,2 0 4,4 0-8,-1 0 4,2 5 0,1 3-4,0 1 6,-1 2-4,0 2 2,-3 0-15,-2 0 15,-5-1-10,0 2 9,-5 0-2,0-4 0,0 1 3,0-2 0,0-2 0,-10 1 1,-3-4 1,-3 2 3,0-1 5,-1-3-8,2-2 11,2 0 7,-1 0-8,5 0 12,-1 0-15,3 0 4,0 0 4,2-2-17,0-1 11,0-2-8,3 2 1,-2 0-4,4 0 0,0 1-3,0 2-9,0-3-40,0 3-21,3-1-74,5-1-45</inkml:trace>
  <inkml:trace contextRef="#ctx0" brushRef="#br0" timeOffset="213571.2156">17738 3176 303,'0'-1'79,"0"1"-37,0 0-21,0 0-20,0 0 0,0 5-1,0 11 0,5 3 17,-1 3-17,1-2 16,-2-1-8,2 0-7,-3-5 12,1-4-12,-2-1-1,-1-3 1,3-2 3,-3 0-4,3-2 0,-3-2 1,0 0-3,1 0 4,-1 0-2,2 0 6,-1 0-1,5 0-3,-2-10-2,3-2 3,0-3-7,1-1 4,1-1 0,-1 0 0,2-1 1,2 5-3,-2-2 2,2 2 0,-2 5-4,-2 0 4,-3 5 0,0 2 0,0 1-6,-2 0 5,1 6-17,-1 10 17,0 2 1,1 5 0,-2-2 11,-1-1 5,-1-4-16,2-5 16,-2-1-16,0-5 2,0-4-2,0 0 3,0-1-3,0 0 3,1 0 3,-1 0-2,2 0-4,-1 0 0,5-6-4,2-5 3,1-5-3,0-1 3,5 1-15,-4 2 16,2-1-11,-2 6 11,-2 0-2,-1 2 5,-2 5-3,1 2 0,-4 0 3,2 0-7,3 0 4,-1 2 0,0 10 9,0 3-4,1 2 2,-3-1 0,-1 1-6,3-4 19,-5 0-19,1-3 1,1-3-2,-1 0 5,0-3-10,-1 1 0,2-3-40,-1-2-27,2 0-65,1 0-76</inkml:trace>
  <inkml:trace contextRef="#ctx0" brushRef="#br0" timeOffset="214155.249">18216 3293 284,'4'-1'80,"1"-4"-17,5 0-26,0-3-13,3-3-9,4-2-10,3-2-3,-2-2-1,1-1 1,-1-2 1,-3-1 0,-2-3-3,-1-1 0,-4-3-23,-1 0 8,-5 0 3,-1 1-6,-1 0 15,0 3-9,0 2 7,0 3 3,-10 4-13,-1 3 13,-1 3 2,0 3 0,2 1 13,2 4-9,2 1 1,2 0 8,1 0-12,0 0 6,-1 0-7,1 12-4,1 1 4,-1 7 0,1 1 6,2 0-1,0 2-2,0 0 8,0 4-7,0 1 2,0 0 14,0 3-19,0-2 6,0 0-7,0-3 5,2-1-5,1-2 3,0-2 0,1 0 11,-1-5-14,2 0 12,0-3-12,0-2 2,0-3 12,1-2-13,3 1 0,0-3 2,1-3 3,3 1-6,0-2 0,6 0 1,1 0-6,-9-6-26,-1-3-76,-1 0-211</inkml:trace>
  <inkml:trace contextRef="#ctx0" brushRef="#br0" timeOffset="216353.3747">17310 3511 90,'-5'0'69,"0"-1"-47,2 0 32,1-1-12,0 0 1,2 1-8,0 1-3,0-1 5,-1 1-21,1 0 8,0 0-9,0 0-8,0 0 17,0 0-21,0 0 10,0-2 0,0 2-10,0 0-2,7 0-1,6 0 0,7 0-2,6 0 4,5 0-1,3 0 0,4 0 3,2 0-4,2 0 0,3 0 1,3 0-3,1 0 3,-1 2-1,-1-2 0,0 0 6,1 0-9,-1 0 3,1 0 0,1 0-2,-2 0 5,-2 0-4,-5 0 1,-5 0-6,-3 0 1,-2 0 5,-3 0 0,-1 0-3,3 0 6,-3 0-3,5 0 0,-1 0 2,0 0-10,0 0 8,-5 0-2,-3 0-5,-2 0 4,-4 0 3,0 0 0,-3 0 0,0 0-3,-1-2 3,0 2 0,0 0 0,-4 0 3,0 0-3,-1 0 0,-4 0 0,0 0-2,-1 0 2,0 0 0,-2 0-1,0 0 6,0 0-5,0 0 0,2 0 0,-2-1-4,1 1 4,1 0 0,1-2 0,-1 2 5,2 0-6,-1 0 1,-2 0 0,1 0-4,-2 0 4,0 0-33,0-1-39,0-2-80</inkml:trace>
  <inkml:trace contextRef="#ctx0" brushRef="#br0" timeOffset="218385.4909">17786 3779 88,'-3'-4'130,"2"-1"-71,-3 4-10,1-1 6,1 2-12,2 0 1,0 0-28,0 0 2,0 0-18,0 0-5,0 3-2,0 9-2,0 5 9,0 3 8,0 5-5,0 0 0,0 4-3,0-2 5,0-2-3,0 0-2,-4-4 0,-3-2 0,-3-2 4,-1-3-7,0-1 3,-1-6 0,2 1 6,2-5-5,3-1 2,1-2-3,4 0-13,0 0-22,0 0-53,0-6-99</inkml:trace>
  <inkml:trace contextRef="#ctx0" brushRef="#br0" timeOffset="218738.5111">17966 3772 59,'0'-7'243,"1"1"-188,-1 6-19,0 0 7,0 0-32,0 0-3,0 0-8,0 10-2,0 5 2,0 6 17,0 2 8,0 5 1,0-2-14,0 2-2,0-3 2,0-5-9,0-3 0,0-5-3,0-3 0,0-5-8,0-1 8,0 0-5,0-3-9,0 0-41,0 0-6,0 0-62</inkml:trace>
  <inkml:trace contextRef="#ctx0" brushRef="#br0" timeOffset="219195.5373">17656 3815 259,'-5'-4'58,"3"-4"-37,2 1 15,0 1-11,0-3-10,0 1 11,7 0-23,5 2 16,5 1-19,3 0 2,2 4-2,1-1 2,2 2-2,3 0 0,-1 0 5,0 0-6,-1 0 1,0 6 0,-3 1 2,-3 1 0,-2 0 4,-2-2 18,-3-3-20,0 0 18,1-3-11,-1 1-4,0-1 13,5 0-19,-4 0 1,3-6-2,-10-1-5,-1-3-45,1-3-180</inkml:trace>
  <inkml:trace contextRef="#ctx0" brushRef="#br0" timeOffset="223927.8079">18902 3490 41,'0'0'72,"0"0"-33,0 0-19,0 0 9,0 0 1,0 0-7,0 0 6,0 0-7,0 0-10,0 0 11,0 0-13,0 0 6,0 0 10,0 0-7,0 0 11,0 0-5,0 0-2,0 0 13,0 0-21,0 0 3,0 0-4,0 0-11,0 0-1,7 0-2,10-1 0,9-1-5,4 2 9,5 0-4,2 0 0,-6 0 3,-3 0-5,-4 0 2,-5 0 0,-7 0-4,-4 0 8,-3 0-4,0 0 0,-3 0 2,-2 0-5,0 0 3,0 0-14,0 0 5,0 0-25,0 0-3,0 0-33,0-2-29,0-3-84</inkml:trace>
  <inkml:trace contextRef="#ctx0" brushRef="#br0" timeOffset="224437.8371">19068 3369 139,'-4'-2'39,"4"2"-7,0 0 0,-2 0 3,2 0 8,0 0-21,0 0 12,0 0-11,0 0-6,0 0 11,0 0-15,0 0 3,0 0 3,0 0-18,0 0 11,0 0-10,0 0 0,-1 0 3,1 0-2,0 0-3,0 0 3,0 0 5,0 0-8,0 0 1,0 0-1,0 0 12,0 0-10,0 0-2,0 0 0,-2 14-7,2 5 7,-1 4 2,-2 2 0,3 1 2,0-2 0,0-3-2,0-2 0,0-3 5,0-2-8,0-3 1,0-2 0,0-1-6,0-1-4,0-4-31,0-3-42,0 0-120</inkml:trace>
  <inkml:trace contextRef="#ctx0" brushRef="#br0" timeOffset="226709.9671">19842 2981 196,'-7'0'28,"2"-6"10,5 0-3,0 2-17,0-3 11,0 1-22,0 0 5,0 1-6,0 1 1,6-4 5,1 4-9,3-2-2,2 3 4,0-3 0,1 1-5,0 5 0,-1 0 1,0 0-7,-6 0 6,3 0 0,-2 0-1,-3 3-5,-1 5 5,1 0 1,-2 0-1,-2 3-8,0 3 9,0-1 0,0 4 6,-12 0-2,-3 3-4,-2 1 0,-4 0 0,-1 1 4,0-4-3,2 2-1,1-3 0,3-1 8,2-5-8,6-2 0,3-4 0,4-1 0,1-1 0,0-3-5,0 2-1,4 1 6,13-1 13,3 0 1,5 0-10,0-2 14,1 2-15,-3-2 1,-3 0-3,-4 0 4,-3 1-5,-7-1 0,1 1 0,-6-1-2,1 0 2,-2 0-1,2 0-7,3 0-29,-5 0-25,3 0-67,0 0-59</inkml:trace>
  <inkml:trace contextRef="#ctx0" brushRef="#br0" timeOffset="227176.9938">20231 2794 123,'-3'0'109,"-6"0"-68,2 0-38,-1 16 8,0 6 18,0 8 0,-1 5 2,2 6-4,2 3-3,2 2 11,2-3-18,1-2 14,0-4-20,0-4-10,0-6 8,4-3-9,8-6 0,3-3 0,2-6-22,3-2-14,-10-7-24,3 0-56,-1 0-55</inkml:trace>
  <inkml:trace contextRef="#ctx0" brushRef="#br0" timeOffset="227596.0177">20420 2845 163,'0'-7'113,"0"3"-42,0 4-29,0 0-6,0 0-1,0 0-25,0 2-7,0 13-3,-2 5 0,-1 4 22,0 5-14,-3 1 5,3 0 5,0-1-18,-1 1 5,3-5-2,-1-2 2,0-4-6,2-6 1,0-4 0,0-2-6,0-4 6,0-3 0,0 0-17,0 0-34,0 0 13,5-10-24,1 0-110,-2-2-28</inkml:trace>
  <inkml:trace contextRef="#ctx0" brushRef="#br0" timeOffset="228728.0825">20416 2865 238,'0'-18'72,"0"6"-43,0 2 13,0 4-42,0 1 11,0 1 3,0 2-11,4 0 9,-1 2-12,0 0 0,1 0 0,1 0 3,0 4-3,0 9 0,0 2 1,2 3 8,-3 1-4,3 3 18,-2 2-15,0-2-5,2 0 4,-2-5-6,2-2-1,-2-2 9,-2-4-9,-1-4 0,1-1 0,-1-4 5,-1 0-7,5 0 2,1 0 0,6 0 7,-2-5-6,4-10-2,2-3-8,0-5-44,-4-1-10,1-2-19,-4 1 13,-4 2 1,-4 2 8,0 3 60,-2 3 49,0 6 33,0 1 0,0 4-48,0 1 12,0 3-14,0 0-24,0 0-8,0 2 0,0 13-9,0 4 5,0 7 4,-2 2 0,2 3 6,0-2-5,0 2 16,0-1-4,0-4-10,0-4 9,0-3-10,2-4 2,4-2-1,4-8-1,-1 1-4,1-4-1,5-2-9,2 0 12,0-4-32,2-11-21,1-4-14,0-2 10,-6-2-22,-3 5 54,-5 0 25,-3 4 25,-3 3 44,0 5-11,0 2 27,0 1-31,0 3-12,0 0-35,0 0-1,0 5-12,0 15-5,-3 5 11,-7 6 13,1-1-9,0 0 6,3-5-7,1-6 2,0-5 5,4-4-5,1-6-5,0-4 0,0 0 4,0 0-4,0 0 0,0 0 1,0-1-6,0-13-11,0-3-30,1-3 2,5-4-7,1 1 25,2 0 19,-3 2-8,1 1 13,0 4-1,-1 3 3,-2 8 10,-1 0 7,-1 1 11,-1 4 2,1 0-14,2 0-2,0 0-13,3 0-1,0 0 0,1 12 0,1 6-1,1 3 1,-2 2 0,-3 1 6,2-3-3,-2 1 0,0-4 9,0-1-10,0-4 3,-2-2-5,2-3 0,-4-2-2,2-3 2,-2-3-20,-1 0-41,0 0-72,0 0-24</inkml:trace>
  <inkml:trace contextRef="#ctx0" brushRef="#br0" timeOffset="228901.0924">20821 3102 77,'-10'-4'236,"7"-1"-158,3 5-43,13-2-20,10 2-11,2 0 0,4 0-2,0 0-2,-16 0-14,-2 0-99,0 0-86</inkml:trace>
  <inkml:trace contextRef="#ctx0" brushRef="#br0" timeOffset="229246.1121">21115 2972 312,'0'-6'75,"16"-1"-56,7 2-6,7 0-11,-2 1 8,2 2-9,-6 0 4,-3 2-5,-5 0 0,-6 0 1,-4 0-7,-4 0 5,-2 0-4,0 0-40,0 0-79,0 0-33</inkml:trace>
  <inkml:trace contextRef="#ctx0" brushRef="#br0" timeOffset="230084.1601">21420 2763 326,'-6'-3'72,"2"0"-22,4 0-30,0-1 13,0 3-15,11-1-16,8-1-2,4 0-5,2 2 1,2 1-1,-5 0-22,-3 0 4,-5 0-4,-2 0 8,-6 0 17,-2 1-4,-2 2 5,-2 0 1,0 4-12,0-1 7,-4 4 5,-11 1 13,-1 2 11,-4 3-12,-2 1 4,2-2 1,-1 0-15,4-3 7,6-4-8,3-2 0,1-3-1,6-1 5,1-2-7,0 0 2,0 0-13,0 0 12,0 0-2,10 0 3,3 4 10,0 1-8,6-1 6,-1 0-8,0 3 0,-1 2 0,-1-2 2,1 2-2,-5 2 0,0 0-10,-5 2 10,-3-1-8,-4-1 6,0 0-3,0 2 0,0 0 5,0-4 5,-10 0-3,0-2 16,-1 2-10,-1-4 5,0-2 12,-1-2-14,1-1 6,1 0 0,-3 0-15,4 0 16,-2 0-15,2 0-2,4 0 1,-1-4 2,4 1-7,1-2 3,2 1-28,0-1 4,0 2-69,2 0-36,8 0-156</inkml:trace>
  <inkml:trace contextRef="#ctx0" brushRef="#br0" timeOffset="230812.2017">21749 2886 303,'1'-7'55,"3"1"-25,-2 6-22,-1 0-8,-1 13 8,2 6 3,-2 7 41,0 2-33,0 0 5,0-3-18,0-4-6,0-3 15,0-6-12,0-4-2,0-2-1,0-5 5,0-1-5,0 0 0,0 0 1,0 0-3,4-9 1,3-4-14,2-6 8,1 1-17,-1-1 22,-3 1-1,2 1 3,-2 2-1,-2 3 5,-1 3-2,0 2 3,0 4-1,-3 3 6,3 0-10,1 0-9,-1 10 7,0 9-5,0 2 6,0 2 1,-3-2 8,0-4 5,0 0-4,0-7-5,0-5 2,0-2-3,0-2-3,0-1 6,0 0-5,0 0 12,1 0-10,1 0-2,1-9-1,5-5-3,1-3-1,1-1-5,2 0-2,-1 3 7,-1 7 4,-3 2 0,-4 2 0,-1 1 6,1 3-6,-1 0 0,4 0 3,1 0-7,1 0 4,-1 11 0,0 8 2,-4 1 4,-3 8 6,0-7 5,0 0-14,0-6 8,0-5-11,0-3 0,0-7 0,2 0-2,1 0-23,1 0-54,0 0-116</inkml:trace>
  <inkml:trace contextRef="#ctx0" brushRef="#br0" timeOffset="231360.233">22150 2943 205,'-1'-2'74,"1"2"-12,0-4-2,0-1 2,0-2-16,8-1-27,6-2-5,2-2-6,4-3-6,-3-3 5,-1 1-4,-2-3-3,0-4 0,-7 2-11,0-3 5,-4-1-8,-1 1-2,-2 1 15,0 4-16,0-1 6,-5 4 11,-5 5 0,-1 2 17,-1 3-12,3 2-3,-1 5 2,0 0-2,2 0 1,0 10-3,-1 13-5,-1 7 5,3 5 0,3 7 0,-3 1 14,5 1-11,-1-4 5,3 1-4,0-7 1,0 2 14,0-9-13,0 0 4,3-3 10,7-6-17,2-4 1,3-5-4,9-4 0,4-5-4,-10 0 4,4-1-34,3-15-117</inkml:trace>
  <inkml:trace contextRef="#ctx0" brushRef="#br0" timeOffset="231764.2562">22518 2607 158,'-7'-8'161,"2"3"-133,5 5-4,0 0-24,9 0 8,7 13-8,4 12 2,1 8 6,-5 8 14,-1 5-4,-6 5 38,-8 3-26,-1 2-11,0-4 11,0-5-20,-13-2-1,-5-3-8,-6-2 5,-6-6-12,-5 0 2,14-19-15,-5-2-25,1-2-143</inkml:trace>
  <inkml:trace contextRef="#ctx0" brushRef="#br0" timeOffset="233408.3502">19535 3379 99,'3'0'106,"0"0"-37,-3 0-13,1 0 10,1 0-23,-2 0-18,1 0 7,5 0-22,-2 0-9,5 0 3,3 0 0,2 0-4,3 0 0,4 0 1,2 0-2,6 0 1,2 0 0,-1 0 0,3 0 4,1 0-5,-3 0 1,0 0 0,0 0 0,0 0 0,0 0 0,4 0 0,1 0 4,2 0-5,4 0 1,4 3 0,5-1-1,1-1 1,1 1 0,1-1-1,-1 1 7,-5-2-8,-2 1 2,-5-1 0,-4 2-2,-2-2 3,-1 0-1,-2 0 0,-1 0 4,0 0-7,0 0 3,1 1 0,-3-1-3,2 0 4,-1 0-1,2 0 0,-2 0 4,4 0-6,-1 0 2,3 0 0,0 0-2,-1 0 2,4 0 0,-3-1 0,-3-1 7,1 1-12,-4 1 5,0 0 0,-3 0-2,1 0 4,1 0-2,1 0 0,4 0 5,1 0-8,3 0 3,0 0 0,1 0-4,-2 0 8,0 0-4,-4 0 0,0 0 3,-1 0-8,0 0 5,0 0 0,-2 0-1,0 0 7,3 0-6,-1 0 0,0 0 0,-1 0-3,3 0 3,1 0 0,-1 0-4,-4 0 1,3-3 3,1 0 0,-1 0 0,-1 0-4,-4-1 4,4 3 0,-2 0 0,0-1 2,-1 1-2,-1-1 0,-1 1 0,-2 1-2,0-2 2,-2 0 0,2 2-1,2-1 5,0 1-5,0-1 1,-2-1 0,0 2-2,-5-1 2,-2 1 0,-1-2 0,-5 2 4,-4 0-5,-1 0 1,-4 0 0,-3 0-3,0 0 5,0 0-2,0 0 0,1 0 3,-1 0-4,3 0 1,-2 0 0,1 0-2,-1-2 3,1 2-2,-2 0 0,0-4-52,0 1-75</inkml:trace>
  <inkml:trace contextRef="#ctx0" brushRef="#br0" timeOffset="238560.6449">20759 3727 102,'0'-5'126,"-1"2"-65,-1 2 7,0 1-21,0 0 8,2 0-18,0 0-26,0 0 3,0 0-14,0 0 0,0 0 0,0 0-9,0 11 7,0 10 1,0 5 2,0 4 5,0 3-4,0 0-2,0-4 10,0 0-7,0-5 3,0-2-6,0-2 0,-5-5 2,-2 0-2,-4-4 0,1 4 0,0-5-34,3-6-21,2-2-46,2-2-63</inkml:trace>
  <inkml:trace contextRef="#ctx0" brushRef="#br0" timeOffset="238913.6651">20938 3788 273,'2'-6'73,"-2"2"-28,0 1-25,0 1 0,0 2 1,0 0-20,0 0-1,0 15 5,0 5-1,0 6 22,0-3-12,0 2-1,0-1 2,0-4-12,0-2 4,0-3-7,0-6 0,0-1-2,0 0 2,0-4 0,0 1-24,1-5-61,-1 0-13,2 0-59</inkml:trace>
  <inkml:trace contextRef="#ctx0" brushRef="#br0" timeOffset="239370.6912">20682 3784 181,'-5'-9'50,"2"-3"4,3 3-12,0-2-6,0 2 4,3 2-21,9-4-14,3 3 9,0-1-11,3 4 15,1-3-15,-6 3-1,6 5-1,-4 0 1,2 0-2,-1 7 0,3 8 2,1 1-2,1 0 0,0 3 0,2-6 14,0-1-14,0-3 7,1-3 7,1-3-11,-2-3 17,-1 0-17,-3 0-2,-4 0 3,-5-4-2,-3-4-4,-4 2-11,-3 0-59,0 2-40,0 0-101</inkml:trace>
  <inkml:trace contextRef="#ctx0" brushRef="#br0" timeOffset="250267.3145">110 3051 67,'0'-3'86,"0"2"-65,0 1 3,0-2-5,2 1-14,-1 1 18,-1 0-4,2 0 4,-2 0 17,0 0-11,0 0 5,0-1-6,1 1-4,-1 0 8,0 0-13,0 0 5,0 0-9,0 0-15,0 0 16,0 0-13,0 0-3,0 0 0,0 0 0,9 0 0,2 0-5,7 0 5,2 0 1,3 5-1,2-2 0,-2 0 0,1-1 4,-4-1-8,-2-1 3,-2 0-24,-7 0 5,-2 2-28,-7-2-13,0 0-41,0 0-60</inkml:trace>
  <inkml:trace contextRef="#ctx0" brushRef="#br0" timeOffset="253010.4714">97 3063 93,'-2'-1'44,"2"0"-18,0 1 2,0-2-8,0 2 13,0 0-13,0 0-15,0 0 0,0 0-5,0 0 0,0 0-1,0 0-3,0 0-3,0 0 3,0 0 4,0 0-3,0 0 1,0 0-35,0 0-5,0 0-19,0 0 23,0 0-26,0 0 55,0 0 9,0 0 33,0 0 9,0 0 7,0 0-10,0 0-6,0 0-7,0 0-5,0 0 9,0 0-16,0 0-2,0 0 0,0 0-9,0 0-6,0 7 6,0 5-2,0 3 18,0 2-19,0-2 4,0 3 4,0 2-7,0-3 13,0 3-3,0 2-9,0-2 6,0 0-7,0 1-1,0 0 7,0-3-6,0 2 7,0-2-5,0-2 0,0-2 1,0 1-2,0-2-2,0 0 1,0-2 5,0 1-5,0 0 3,0-1-4,0-1 11,0 1-10,0 1 0,0 0-1,0 0 5,0 1-5,0-2 0,0 2 1,0-5 2,0 1-3,0-1 4,0-1 0,0-1 1,0 2-6,0-2 1,0 1 0,0 1 0,0-1 3,0 2-3,0-3 0,0 3 3,0 0-4,0 1 1,0 1 0,0 0-2,0-2 3,0 1-1,0 0 0,0-1 3,0-1-5,0 1 2,0-2 0,0 0-2,0 1 4,0 1-2,0 0 0,0 0 4,0 0-6,0-1 2,0 0 0,0-2 0,0 2 4,0 1-4,0-2 0,0-1 6,0 1-5,0 1-1,0 1 0,0 1-1,0 0 5,0 2-4,0-1 0,0 1 0,0-3 2,0 0-1,0 0-1,0-2 1,0 4 3,0-2-4,0 1 0,0 1 0,0 1-1,0 0 1,0 1 0,0-4 3,2 0 2,-2-1-1,1 0-4,-1 2 0,2-1 1,-2 2 0,0-3-1,0 5 0,0-4 3,0 0-3,0 0 0,0-1 0,2 2-1,-2-3 1,1 3 0,1-1 0,-1 0 3,2 0-5,-2-1 2,1 1 0,-2 1 0,0-2 1,0 1-1,0-1 0,0 0 3,0-1-4,1 2 1,1-1 0,-1 2-3,-1-1 4,3 2-1,-3 1 0,0-3 4,0 3-6,1-2 2,-1 1 0,0-1-3,0 1 5,0-2-2,0-2 0,0 2 4,0-1-7,0-1 3,0 2 0,0-2-2,2 2 4,-2-1-2,0-1 0,0 0 2,0 2-3,0 0 1,0 0 0,0 0-3,0-1 7,0 1-4,0 0 0,0 0 1,0 2-3,0-3 2,0 1 0,0-1-1,0-1 5,0 1-4,0-1 0,0 0 0,0 1-3,0-2 3,0 4 0,0-3 0,0 0 2,0 1-2,0 1 0,0 0 0,0-1-1,0 2 2,0-1-1,0 0 0,0-2 3,0 2-4,0-1 1,0 0 0,0 0-3,0-1 4,0 0-1,0 1 0,0-1 3,0 2-4,0 1 1,0 0 0,0 2-1,0-1 2,0 0-1,0 2 0,0-2 3,0 2-4,0-1 1,0-1 0,0-2-1,0 2 1,0-2 0,0 1 0,0 0 7,0-1-6,0 3 10,0 0-7,0-3-4,0 3 2,0-1-2,0-1 0,0-1 4,0 2-5,0-2 1,0 2 0,0-2-2,0-1 4,1 0-2,-1 1 0,0-2 3,0 1-5,0-3 2,0 0 0,0 2-1,0-4 3,0-1-2,2 1 0,-2 2 3,0-4-5,0 1 2,0-1 0,0 1-3,0 0 5,1 1-2,-1 1 0,2-1 3,-2 1-5,0-1 2,0 0 0,0-3-3,0 0 5,0 0-2,0 3 0,0 0 4,0 1-2,0 2-2,0-4 2,0 5 4,0-5-2,2 1-4,-2 1 0,0-4 2,0 1-2,0-1 1,0 3 3,0 0 0,0 3 3,0 0-7,0 0 0,0 2 4,0-4-2,0-1-2,0-3 0,0 2-1,0-2 3,0 0-2,0 0 0,2 0 0,-2 0-2,1 0 3,1 0-1,3 0 0,0 0 5,4 0-5,1 0 0,3 0 4,4 0-2,1 0-1,2 0-1,2 0 3,-2 0 2,1 0-6,-6 0 1,1 0 0,-6 0-3,-2 0 3,-3 0 0,-2 0 0,1 0 4,-2 0-5,-1 0 1,-1 0 0,0 0-1,0 0 1,0 0-15,0 0-12,0-2-45,0-2-61,0-3-196</inkml:trace>
  <inkml:trace contextRef="#ctx0" brushRef="#br0" timeOffset="262667.0237">22859 2540 158,'-4'-2'57,"1"1"-16,2-2 3,-1 3 1,1 0-4,1 0 11,0-2-23,0 2-7,0 0 8,0 0-21,0 0 4,0 0-6,0-1 0,7 1-13,9-2 6,4 2 0,3 0 3,4 0-3,-2 0-3,-1 0-2,-4 0-16,-4 0 19,-2 2-12,-2 1 2,-6-1 12,-2-1-30,-1-1 24,-3 0 0,1 0 6,-1 0 3,0 0-2,0 0 1,0 0 13,0 0-12,0 0 17,0 0-20,0 0 5,0 0-3,0 0-2,0 0 0,0 0 0,0 0-1,0 0-1,0 0 1,0 1-4,0 3 0,0 1 1,0 3 4,0 0-3,0 5 4,-1 1-3,1 0 2,0 0 0,0 0-3,0 1 3,0 1 0,0 0 3,0 1 2,0 3-5,0 1 0,0-1 0,0 1 0,0-2 3,0 2-1,0 0 1,0-3 3,0 2-7,0 0 1,0-4 0,0 0-3,0 1 6,0-2-3,0 3 0,0-2 7,1 2-4,-1-1-3,0 1 0,0-1 1,0-2 1,0-2-2,0 0 0,0 1 5,0-2-7,2 0 2,-2 4 0,0-3-3,1 2 7,-1-1-4,2 1 0,0-3 5,-2 0-7,2 0 2,-1-2 0,1 3 0,0 0 3,-1-2-3,-1 2 0,0-2 5,2 1-10,-2-2 5,0 1 0,2-1-2,0 2 7,-1-1-5,1 1 0,-1-2 4,2 1-6,-2 1 2,1 0 0,-1-2-2,-1 2 7,2 0-5,-2-1 0,0 1 0,1-2-2,1 1 2,0-2 0,-2 2-1,2 0 6,-1 0-6,-1 0 1,2-1 0,-2-1-2,1 2 2,1-3 0,-2 1 0,0 0 4,0 0-5,2 2 1,-2-2 0,0 0-2,0 2 2,0 1 0,0-2 0,0 4 4,0-1-6,0 0 2,0 0 0,0 2-1,0-3 2,0 0-1,0-1 0,0 0 2,0-2-2,0 2 0,0 0 0,0 1-3,0 0 5,0 3-2,0-2 0,0 3 3,0-1-5,0 2 2,0-3 0,0 3-2,0-2 3,0-2-1,0 0 0,0 2 4,0 0-6,0-1 2,0-1 0,0-2-2,0 2 4,0-3-2,0 1 0,0 1 3,0 0-6,0 1 3,0-1 0,0 2-2,0-2 5,0 0-3,0 0 0,0-2 3,0 4-6,0-2 3,0 0 0,-2-2-2,0 2 5,2-1-3,0 0 0,0 1 2,0-1-5,0 0 3,0 2 0,-1-4-2,1 4 6,0-3-4,-2 3 0,1 0 1,-1-1-5,2 0 4,0 0 0,-4-2 0,4-1 3,0-1-3,0 0 0,0-1 0,0-1-2,0 2 2,0-1 0,0-1-1,0 3 5,0 2-4,0-2 0,0 0 0,0 0-3,0 0 3,0-2 0,0 1 0,0 1 4,0-2-5,0 3 1,0-4 0,0 2-3,0-3 5,0-1-2,0 3 0,0-1 3,0-2-5,0 3 2,0 1 0,0 1-2,0 1 4,0-2-2,0 1 0,0-1 4,0-1-6,0-1 2,0-1 0,0 0-3,0 1 5,0-1-2,0 1 0,2-1 3,-2-1-4,2 1 1,-2-1 0,0-2-3,0 0 5,0-1-2,0-1 0,0 0 3,0 0-5,0 0 2,0 0 0,0 0-1,0 0 6,0 0-5,0 0 6,0 0-3,0 0 8,0 0-11,0 0 2,0 0-2,0 0 3,0 0-3,0 0 6,0 0-5,-11 0 7,-5 0-8,-3 0 0,-2 0-1,-6 0 4,2 0-4,-2 0 1,4 0 0,4 0 1,5 0-1,5 0 0,6 0 15,-1 0-14,4 0 11,0 0-2,0 0-10,0 0 17,0 0-17,0 0 2,0 0 3,0 0 0,0 0-6,0 0 1,0 0 0,0 0-7,0 0 4,0 0-11,0 0 7,0 0-22,0-3 4,3-2-26,0-1-59,3-5-220</inkml:trace>
  <inkml:trace contextRef="#ctx0" brushRef="#br0" timeOffset="263470.0696">23317 3610 132,'0'11'17,"0"-5"-15,0-6 1,0 0 10,0 0 35,0 0 30,0 0-45,0-2-4,0-3 14,0 2-1,0 0 4,0 3-13,0 0-24,0 0-5,0 0-3,0 0-2,0 0 1,0 0-80,0 0-57,4 3-86</inkml:trace>
  <inkml:trace contextRef="#ctx0" brushRef="#br0" timeOffset="269491.414">24023 3069 120,'0'2'224,"0"-1"-169,0-1-21,0 0 16,0 0-26,0 0 1,1 0 1,9-4-18,2-8 5,2 0-13,1-4 2,1-2-1,2-1-1,0 3 0,-4-4-1,2 2-6,-7 0 7,1-2-15,-3 2-7,-4-1 15,1 1-2,-4 1 7,0 0-1,0 1-2,0 1 3,0 0-1,0 0 3,0 2-4,-5 4-3,0-2 2,-2 4 3,0 1-9,1-1 8,-3 5-2,2-3 0,1 5 1,-1 0 2,3 0 2,-2 0 0,3 0-6,-2 0 3,0 0 0,0 0 0,0 5 0,0 4 1,-2 6 2,0-1 0,3 4 2,-3 2-3,2 0 1,0-2 0,1-1 2,4 0-1,-1 3 3,1-1-4,0 4 3,0-1-6,0 2 3,0-1 0,0-1 6,0 0-1,1-4 0,3 0-4,-1 0 5,2 0-5,-2-1-1,3-1 0,-2 1 0,2-3 4,-3 3-4,0-5 0,-1 0 2,0 0-6,-2-1 5,0 0-1,0-2 0,0 1 4,0-1-4,0-2 0,0-1 1,0-1-1,0-3 0,0 2 0,0-4 0,0 0 5,0 0-5,0 0 0,1 0-2,8 0 0,-1 0 4,4 0 3,0 0 0,1 0 1,0 0-6,-3 0 0,0 0 0,-1 0 0,-5 0 2,0 0-2,-2 0 0,-2 0-3,0 0-29,0 0-60,0 0-114</inkml:trace>
  <inkml:trace contextRef="#ctx0" brushRef="#br0" timeOffset="270369.4642">23691 3460 77,'-4'0'53,"2"0"-24,0 0 3,0 0 6,1 0 3,1 0 5,0 0-13,0 0 5,0 0-17,0 0-3,0 0 11,0 0-16,0 0 1,0 0 0,0 0-7,0 0 0,0 0-7,1 0 4,13 0-4,3 0 1,3 0 3,5 0-4,3 0 7,4 0-7,3 0 0,2 3 2,3-1-4,3-1 2,3 1 0,-1-2 0,0 0-1,-2 1 1,-2-1-4,-6 2-6,-2 1 8,-3 0-11,-3 3 13,0-2 0,-2 1 0,2 1 0,-3-3 0,5 1 0,1-2-5,-2 1 5,1-2-13,-7 2-10,-2-1 1,-4 1 19,-4-1-1,-2-1 4,-5 0-4,4 1 6,-1 0-2,-1-2 0,0 1 5,-1-1-7,2 0 2,-1 0 0,0 0 7,-4 0-5,-1 0 3,-2 0-3,0 0 3,0 0-10,0 0-6,-2 0-94</inkml:trace>
  <inkml:trace contextRef="#ctx0" brushRef="#br0" timeOffset="271425.5246">23807 3819 209,'2'2'74,"-1"0"-37,-1-2-12,0 0 4,0 0 5,2 0-10,-2 0-7,0 0-4,0 0-13,0 0 11,0 0-11,0-4-11,0-1 4,0-1-24,-3 1 18,-6 4 11,-1-2-8,-3 0 8,0 1-2,-4 2 0,0 0 4,0 0 1,-1 0 0,1 0 4,-1 9-5,1 3 7,0 4-1,6 1 1,-3 7-7,6 1-2,-1-1 2,5 7 5,1 1 0,-1 2-8,4 1 6,0-1 2,0 1 14,0-4-16,0 0 4,7-6-2,3-1-5,3-6 15,2-1-12,2-7 2,0-2 11,2-3-15,1-5 6,1 0-7,-1 0-19,0-7 5,-4-4-10,0-3 3,-6 2 9,-4-2-18,-2 3 26,-1 0 3,-3 2 1,0 1 28,0 1-5,0 6 12,0-1 3,0 0-34,0 2 8,0 0-12,0 0 0,0 0-7,0 14 5,0 3 2,0 1 9,0 4-8,0-1 6,5-3-7,-1-3 2,0-4 0,-2-1-2,0-4 0,-2-3 0,2 0-3,-2-3-13,0 0-26,0 0-4,0 0 3,0 0-60,0-7-151</inkml:trace>
  <inkml:trace contextRef="#ctx0" brushRef="#br0" timeOffset="271666.5384">23745 4134 273,'-6'-7'126,"2"1"-57,4 2-30,0 2-3,22-2-35,6 0 4,6 0 13,3-1-18,-1 4 5,-4-1-5,-7 2 0,-6 0-6,-2 0-1,-8 3-35,-5-1-45,-3 4-76,-1-2-71</inkml:trace>
  <inkml:trace contextRef="#ctx0" brushRef="#br0" timeOffset="271845.5486">24133 4200 380,'5'5'88,"0"-1"-33,-5-4-29,0 2-24,0-2 9,1 0-11,2 0-5,-2 0-32,2 0-127,0 0-158</inkml:trace>
  <inkml:trace contextRef="#ctx0" brushRef="#br0" timeOffset="272379.5792">24476 4119 262,'3'-2'89,"-3"-2"-49,2 0-1,-2-2-23,0-2 14,0-4-23,0 0-5,0 0-2,0-1-7,-4-3 0,-5 4 4,-1 2-10,-3 1 13,-1 0-8,0 3 8,1 1-1,-2 2 0,-2 3 1,-1 0-3,1 0 4,0 8-6,0 8 5,6 2-6,1 3 5,3-1-6,5 1 7,2 3 0,0-3 0,0-2 10,6-2 2,7-1 7,2-3 6,0-6-20,4-1 11,-3-2-2,2-4-14,3 0 14,-3 0-14,4-14-2,-4-6-1,2-5-43,-13 7-10,-1-1-61,0 0-84</inkml:trace>
  <inkml:trace contextRef="#ctx0" brushRef="#br0" timeOffset="272709.5981">24497 3784 198,'-1'-14'77,"-2"2"-26,3 12-14,0 0 3,0 0-18,0 0-11,0 0-11,0 1-10,0 13 10,0 4 5,0 6 6,0 4 5,0 3-4,0 4 13,0 4-4,0-2-15,4 4 14,0 2-12,-1-2-2,0 0 18,1-5-23,-1-5 7,0-6-8,1-6 8,-1-4-10,-1-4 2,3-6-7,-2-5-1,1 0-40,-3 0-68,5-2-110</inkml:trace>
  <inkml:trace contextRef="#ctx0" brushRef="#br0" timeOffset="273249.629">24703 3641 182,'0'-1'66,"0"1"-32,-2 0-31,2 0 0,-3 7 39,-2 6-26,-5 5-4,0 1-2,-5 0-8,0-1 14,2 0-10,-1-3-2,6-3 3,0-1-3,2-5 8,5-2 6,-1-2-9,2-1-2,0 2-2,0-3 1,13 4 25,6-3-21,1 2 3,2-3-5,-4 3-1,0-1-6,-4 0-1,-1 0 1,-1 1-3,-3-1 3,-3-2-2,-2 0-26,-3 0-57,1 0-22,-2 0-16</inkml:trace>
  <inkml:trace contextRef="#ctx0" brushRef="#br0" timeOffset="273452.6406">24760 3782 155,'-7'-7'123,"1"1"-47,4 6-12,-1-2-13,3 2-4,0 0-35,0 0-12,0 15-3,0 6 3,0 4 27,0 6-4,0 2-21,0-4 5,0-2-7,0-5 10,0 1-16,-2-4 6,2-13-31,0 0-36,0 0-158</inkml:trace>
  <inkml:trace contextRef="#ctx0" brushRef="#br0" timeOffset="274066.6756">24939 3510 16,'-8'-3'215,"1"1"-118,5 1-36,2 0-28,0-1 0,0 2-4,0-1-8,12-1-10,6 2-4,0-1-7,4 1 0,0 0 6,-4 0-6,-4 0 0,-3 0 0,-2 0-6,-4 0 6,-5 0-11,0 1-41,0 1-58,0 2-13,0 1-5</inkml:trace>
  <inkml:trace contextRef="#ctx0" brushRef="#br0" timeOffset="274195.6831">24939 3510 191</inkml:trace>
  <inkml:trace contextRef="#ctx0" brushRef="#br0" timeOffset="274330.6908">24939 3510 191,'-28'115'102,"22"-111"-41,6-4-8,0 1 6,4-1-29,11 4-5,3 0-6,6-2-16,1-1 0,3-1-3,-12 0-23,2 0-98,0 0-228</inkml:trace>
  <inkml:trace contextRef="#ctx0" brushRef="#br0" timeOffset="274609.7068">25280 3427 72,'0'-4'198,"0"-1"-134,0 5-35,0 0 12,0 0-16,-6 0 3,-3 0-25,-3 5 2,2 10-10,-1 3 12,-3 3-6,6 2 18,1 0-18,5 1 21,-1-6-15,3 4 2,0-6-3,2-1-3,11-3 1,2-2-2,3-3 1,3-4-6,-1-3-3,-9 0-34,-1 0-62,-1-8-91</inkml:trace>
  <inkml:trace contextRef="#ctx0" brushRef="#br0" timeOffset="274891.7229">25267 3448 158,'-9'-10'74,"4"1"-17,5 5-25,0 3 4,0 0-22,8 1-9,5 0 16,-3 0-16,3 0-3,0 8-1,-1 8 2,1 3-3,-2 4 0,2 4 3,-7 0 11,-3 2 2,-3-2 11,0-1 2,0-2-29,-16-4 9,-7-1-8,-6-2 0,10-10-1,1-3-26,3-4-129</inkml:trace>
  <inkml:trace contextRef="#ctx0" brushRef="#br0" timeOffset="282764.1732">682 6247 124,'0'-5'91,"0"0"-30,0 1-22,0 0-10,0 2 20,0 1-4,0 1-3,0 0-2,0 0-25,0 0 3,0 0-18,0 0 6,0 0-13,0 7 6,0 6-1,0 5-5,-3 1 9,-3 3-2,0-3 0,2-6 3,1-2-4,1-3 1,1-6 0,1 0-2,0-2-6,0 0 7,0 3-9,5-1 4,6 0 2,1 1 4,2 4 0,1-1 0,-1-2 4,2 3-4,-2 6 0,4 0 0,-2 1-3,-1 3 3,0 0-2,-2 1 0,1-1-8,-6-2 8,-1-2 2,-5-1-1,-2-3-7,0 0 7,0 1 1,-2-3 2,-10 0 1,-1-4 5,-1 2-2,3-3 3,-3-2 4,0 0-13,0 0 9,-1 0-1,3 0-1,1 0-11,1 0 4,3 0-1,2 0-2,3 0-8,2-5-15,0-1-17,0-1-88,0-3-88</inkml:trace>
  <inkml:trace contextRef="#ctx0" brushRef="#br0" timeOffset="283049.1895">648 6276 188,'-5'-5'151,"2"1"-100,3 4 29,0-2-40,0 1-19,3-4 1,12 2-17,4 0 4,3-1-9,3 1 7,-4 3-13,3 0 6,-1 0-18,-1 0-35,-11 0-60,-1 6-30,0 0-88</inkml:trace>
  <inkml:trace contextRef="#ctx0" brushRef="#br0" timeOffset="283394.2092">1007 6296 153,'0'-5'164,"0"1"-109,0 4-14,0 0-2,0 0-33,0 0 0,0 11-6,0 11 2,4 7 11,3 8 24,-2 0-23,0 1 15,-2-3-25,1-9 9,-3-1-2,-1-8-8,0-3 3,0-7-6,2 1-2,-2-5 0,4 0-34,-3-3-28,1 0-81,1 0-84</inkml:trace>
  <inkml:trace contextRef="#ctx0" brushRef="#br0" timeOffset="284442.2692">1259 6363 221,'-6'2'82,"2"-2"-4,1 0-13,-1 0-33,1 0 16,-1 0-39,2 0 1,1-7 3,-1 2-13,2-3 0,0-1 0,0 2 0,0-4-5,0 2 5,0 2 0,7-1 0,-2 1-1,2 3-1,-1 3 1,-1 1-11,2 0 10,-1 0-3,1 0 1,0 0 0,0 0-3,0 9 6,-1 2 1,1-1-2,-3 3-1,0 2 3,-4 5 0,0-2-1,0 6-3,0 1 3,-14 4 1,-2 0 0,-3 0 0,1-1 5,0-3-5,1-4 0,4-4 1,3-3-2,5-5 1,5-1 0,0-6-5,0 1-3,18-1 8,5 0 1,3-2 4,-1 2 2,-1-2-6,-3 2 0,-4-2 3,-4 1-2,-3-1-2,-5 5 0,-5-2-17,0-2-85,0 2-95</inkml:trace>
  <inkml:trace contextRef="#ctx0" brushRef="#br0" timeOffset="285126.3082">582 6790 168,'-7'0'102,"4"0"-30,3 0-1,0 0-19,0 0-27,0 0-18,14-1-3,8-2-4,11-2 15,13 1-15,9-3 6,12 2 2,5 0-8,3 0 6,-2 4-5,-2 1 3,-9 0-4,-10 0 0,-11 0 0,-9 0-1,-7 0 2,-8 0-1,-6 0 0,-4 1 4,-4 1-5,-3-2 1,2 0 0,0 0-3,-2 0 3,0 0-42,0 0-58,0 0-101</inkml:trace>
  <inkml:trace contextRef="#ctx0" brushRef="#br0" timeOffset="285868.3506">825 7116 196,'-8'-1'107,"0"-1"-66,2 2 3,3 0-12,2 0-22,1 0 4,0 0-14,0 11 1,0 2 0,0 3 1,4 0 5,10 4 14,1-2-19,4 2 7,-3 0-8,1 0 2,-1-2 1,0-2-4,-4 1 0,-2-5 1,-2 0 4,-3-2-9,-2 1 4,-3 0 0,0-2 0,0-1 2,-2 0 0,-9 0 4,-4-3-1,-2-1-2,-1-1-3,1-3 1,4 0 8,1 0-9,4 0 13,2-3 11,6-11-23,0-4 7,0-4-8,9-5-6,8-2 2,-1 0-5,1 1 3,-4 2 3,-1 2-11,-5 5 13,-2-1-1,-5 0 4,0 3-4,0 0 7,0 0-5,-7 4 11,-4-1-9,-2 7 13,2 0-10,-2 3 2,1 2 0,-1 2-7,3 0 0,-2 0 0,5 0-7,0 7 2,7 6-19,0 4-14,0-9-18,0 1-71,9 2-102</inkml:trace>
  <inkml:trace contextRef="#ctx0" brushRef="#br0" timeOffset="286498.3868">1125 7235 342,'3'0'69,"2"0"-8,-2 0-18,3-12-23,-2-6-18,2-4 3,-2-3-5,0 3 0,-2-1 2,-1 3-3,-1 0 1,0 5 0,0 3 2,0 3 5,0 3 2,0 3-2,-3 1-3,1 2 4,0 0-7,1 0-1,-1 0 0,-1 0-10,1 11 10,0 2-1,1 6 5,1 1-5,0 3 1,0 1 0,0 0 0,0 0-2,0-1-1,0-3-6,1-1-4,6-1 13,0-5-10,-1 1 10,1-1-2,0-3 1,-2-3-3,0-3 3,-3 1-25,0-4 1,-2 3-4,0-1 8,0 1 21,-14 1-3,-3 0 2,-1 1 1,-1-1 0,4-1 16,4-4-6,4 2 19,4-2 1,3 0-10,0 0 1,0 0-18,10 0 1,8 0 1,3-3-4,2-1 0,-2 2-1,1 2 5,-2 0-8,-2 0 3,-9 0-18,-1 0-70,-3 0-140</inkml:trace>
  <inkml:trace contextRef="#ctx0" brushRef="#br0" timeOffset="287742.4579">356 6145 162,'0'0'76,"0"0"-32,0 0 7,0 0-30,0 0-4,0 3-17,-2 12 3,-6 8 11,-1 4 2,-2 6 3,2 4 8,1 10-8,1 4 8,2 10-24,-1 2-2,4 4 14,0 6-7,2 0 0,0 1 4,0-4-9,8 0 9,10-1-9,-1-3 1,5-4 7,2-7-10,-2-3 2,-3-5-2,5-8 6,-4-9-5,-3-6-2,-4-2 0,1-8-3,-2-3 3,-5 0-18,-3-9-25,-2-2-73,1 0-98</inkml:trace>
  <inkml:trace contextRef="#ctx0" brushRef="#br0" timeOffset="290231.6003">1698 6662 92,'-5'0'182,"3"0"-140,1 0 0,1 0-12,0 0-9,0 0 21,0 0-17,0 0 10,0 0-9,0 0-17,0 0 11,0 0-20,10 0 1,9 0 2,4 0 5,3 0-8,1 0 0,1 0 2,-2 0-1,-1 0 0,-5 0-1,-5 0 0,-1 0 4,-8 0-5,-1 0 1,-3 0-15,-2 0 15,0 0-26,0 0-21,0 0-24,0 0-58,0 0-23</inkml:trace>
  <inkml:trace contextRef="#ctx0" brushRef="#br0" timeOffset="290622.6226">1832 6539 118,'-3'-5'93,"1"1"-67,1 3 8,-2 1 9,3 0-10,0 0-4,0 0-9,0 0 0,0 0-16,0 0 3,0 11-5,0 7 13,0 2 26,0 4-24,0 2-4,0-2 11,6 0-24,-3-3 4,2-2-4,-3 0 2,2-5-8,3-2-21,-5-7-48,3-3-64,2-2-140</inkml:trace>
  <inkml:trace contextRef="#ctx0" brushRef="#br0" timeOffset="292040.7038">2639 6193 256,'-8'2'33,"1"-2"12,6 0 7,1 0-27,0-2-5,0-7-20,0-2-1,8 4-2,6-3 3,-1 3-2,2 1 2,0 3 0,-2 2-1,0 1-7,-1 0 8,-3 0-3,-4 3-1,0 7 2,-5 5-9,0 2 5,0 3 4,-3-2 1,-9 0 1,-4 0 3,2-3-2,1-3 2,2-5 0,3-3-2,1 0 0,4-2 4,1-2 4,2 0-8,0 0-1,0 0-4,0 0 4,0 0 1,0 1-1,10 1 0,2 4 2,3 3-2,2 0 0,-2 5-2,0 0 2,-2 2 0,-3-2 0,-1 1-12,-5-1 7,-2-1-14,-2 1 14,0-1 1,0-2 8,0-1-3,-6-1 13,-6-2-10,1-6 26,-3-1-16,0 0 15,1 0-11,-2 0-8,2 0 5,1-5-11,0 1 2,1-1-6,2 4 0,2-2 0,1 3-1,-1 0-35,4 0-22,1 0-39,2 0-77</inkml:trace>
  <inkml:trace contextRef="#ctx0" brushRef="#br0" timeOffset="292677.7402">2855 6270 274,'-13'0'92,"1"-3"-49,10-8 0,2 1-14,0-1-28,0 1 17,0 1-18,2 1 0,8 0 1,-1 3 0,1-1-1,1 4 0,1-1 1,0 2-4,-1 1 3,2 0 0,-1 0-8,-2 0 6,-1 0 0,-2 0 2,-4 6-12,2 4 12,-3 4-6,-2-1 6,0 3-1,0 1 4,0 1-3,0 3 6,-9 1-2,-6 4-4,-3-2 1,-1-1-1,3-4 8,0-2-4,6-4-2,6-8 1,4 0 2,0-4-10,0 2-5,10-1 10,11-2 1,4 1 3,2 1 2,0-2-3,-4 0 1,-4 0-1,-2 1-3,-8-1 0,-2 3-2,-4 2 2,-3 1-16,0-3-62,0-1-65</inkml:trace>
  <inkml:trace contextRef="#ctx0" brushRef="#br0" timeOffset="293329.7775">2462 6645 204,'-5'-2'78,"2"0"-4,3 0-18,-2 1 1,2 0-13,0 0-22,0-1 4,0-2-26,15 2 1,9 0-1,6-3 6,13 3-6,7-3 0,11 3 0,6-3-2,2 0 4,3-1-2,-2 2 0,-2-1 5,-9 2-8,-3 2 3,-9 1 0,-8 0-3,-10 0 6,-10 0-3,-6 0 0,-6 0-3,-2 1-1,-3-1 4,-1 1 0,-1-1-2,2 2-7,-2-2 2,0 0-9,0 0-33,0 0-32,0 0-94</inkml:trace>
  <inkml:trace contextRef="#ctx0" brushRef="#br0" timeOffset="294341.8354">2611 7057 99,'-1'5'112,"-2"-1"-77,3-4 12,0 0 2,0 0-1,0 0-7,4-8-28,5-6-9,0-2-4,4-2-12,-6-3-35,0-1-35,-2 4 39,-3 2 16,-2 2 27,0 3 18,0 5 14,0-1 19,0 4-13,0 3 5,0 0-16,0 0-6,0 0-12,0 0 2,-2 0-8,0 10-3,2 10 1,-1 7 5,1 4 13,0 6-13,0-1 9,0 0 5,0-1-16,0-3 7,0-2-6,0-5-4,0-5 4,0-4-3,0-3-2,0-6 0,0-3 4,0-1-9,0-1-5,0-2-28,0 0-11,0 0-36,0 0-64,0 0 24</inkml:trace>
  <inkml:trace contextRef="#ctx0" brushRef="#br0" timeOffset="294799.8616">2832 6989 305,'0'-5'91,"0"1"-68,0 4 9,0 0-26,0 3-3,5 11-3,3 5 20,4 3-10,3 1 9,2 1-16,1 0 4,2 0-7,2 0 7,-4-1-7,1-2 0,-4 0 0,-2-3 2,-5-3 0,-2-2-2,-5-2 0,-1-1 1,0-2 4,0 0-1,-1-2 19,-12 1 8,0 0-23,-2-2 7,0 1-15,-1-3 3,-1-3 2,2 0-5,2 0 0,1 0 0,3-1-1,4-10-9,2-2 2,3-3-16,0-2-12,0 6-47,0-1-57,0-2-77</inkml:trace>
  <inkml:trace contextRef="#ctx0" brushRef="#br0" timeOffset="295100.8787">2821 6984 300,'-1'-7'75,"1"0"-17,0-1-41,1 0-14,10 0 7,0 4 4,-1 1-9,-1 1 13,-1 2-15,1 0 7,1 0-2,2 0-6,2 0 7,3 0-9,5 0 0,0 0-4,-9 0-45,0 0-103,-1 0-166</inkml:trace>
  <inkml:trace contextRef="#ctx0" brushRef="#br0" timeOffset="297380.0092">3656 6545 99,'-2'0'81,"1"0"-40,-1 0 2,2 0-10,-2 0 3,2 0 1,-2 0-10,2 0 15,-1 0-16,1 0 4,0 0-5,0 0-15,0 0 12,0 0-15,1 0-3,16 0-4,4 0 3,3 0-3,7 0 0,-3 0 4,0 0-7,-3 2 3,-2 1 0,-4 1 0,-3 0 4,-3-1-4,-3 0 0,0 0 1,-3-3-4,-1 1 3,1-1-16,-1 0 9,1 0-34,-4 0-23,-1 0-73,-2 0-71</inkml:trace>
  <inkml:trace contextRef="#ctx0" brushRef="#br0" timeOffset="297896.0386">3780 6443 151,'-5'-7'42,"0"2"19,3 1-28,0 4 11,1-2-16,1 0 7,0 2-4,0-2 0,0 2-20,0-1 4,0 1 2,0 0-16,0 0 7,0 0-8,0-2 1,0-2-5,0 0 4,0-1-1,0-1 1,0 1-9,0 2 9,0 1 0,0 2 0,0 0-2,0-2 8,0 2-4,0 0 2,0 0-1,0 0-6,0 15-1,0 6 4,0 4 22,0 3-14,0-1 6,0-1-8,0-3 0,1 0-6,-1-3 0,0-3 0,2 1-2,3-3-32,-3-10-31,1-3-85,4-2-109</inkml:trace>
  <inkml:trace contextRef="#ctx0" brushRef="#br0" timeOffset="299478.1292">4452 5988 246,'0'-1'108,"0"-2"-68,0 3-8,0 0-22,0 0-10,0 11 0,0 5-2,0 2 7,0 3-5,0 0 0,8-1 0,4-3 2,3-1 2,2-1-4,1 0 0,2 0 4,2 0-4,0-3 0,-2 0 0,-4-2-1,-1-2 5,-5-1-4,-3-2 0,-4-1 1,-3-2-8,0 3 14,0-2-4,0 0 38,-4 0-15,-10 1-6,-4 1-14,-1-2-3,-3 0 6,2 0-9,0-2-3,2-1-2,3 0-22,3 0 12,9 0-39,0-3-76,3-6-16</inkml:trace>
  <inkml:trace contextRef="#ctx0" brushRef="#br0" timeOffset="299719.143">4465 6022 328,'-2'-11'96,"2"0"-47,0 3-5,19 0-39,4-1 1,6 3 5,1 3-11,2 3 0,-3 0 0,2 0-40,-3 2-12,-15 5-35,-1 0-13,0 1-22</inkml:trace>
  <inkml:trace contextRef="#ctx0" brushRef="#br0" timeOffset="300004.1593">4863 5982 89,'0'-4'226,"0"3"-172,0 1-39,0 2-8,0 18-1,0 4 18,0 8 15,0 0-14,0 2 2,0-1-5,0-1-17,2-5 12,-2-5-17,2-4 0,-2-4 0,0-2 5,1-6-10,6-4-12,-5-2-78,1 0-44,4 0-48</inkml:trace>
  <inkml:trace contextRef="#ctx0" brushRef="#br0" timeOffset="300424.1833">5015 6055 122,'-1'-15'129,"1"-2"-76,0 5-38,0 1 14,15 4-19,-1 1 20,5 5-25,-2 1 0,-1 0-2,0 0 0,-1 4-4,-2 11 1,-5 2 0,-1 2 0,-7 2 2,0 2 19,0 0 11,0-1-23,-15-1 10,2 0-13,-1-4-5,0-1 15,5-4-16,2-3 8,4-2-4,-1-5 3,4 1-14,0 1 7,0 0-10,6-1 10,8 0 2,3 1 4,1-1-4,2-3 6,-3 0-16,0 0 4,-10 0-51,-3 0-37,0 0-103</inkml:trace>
  <inkml:trace contextRef="#ctx0" brushRef="#br0" timeOffset="302524.3034">4544 6754 168,'-2'0'70,"-1"0"-31,3 0 7,-2 0-22,2 0-6,0 0 9,0 0-26,0 0 12,0 0-13,0 8 2,0 7 6,0 1 0,3 2-3,6 1-1,4-1 1,2 1-5,4-1 2,-1-3-2,3 0 17,1-1-14,-2-3-1,-3 0-2,-2-2 5,-5-2-5,-1 1 0,-2-3 0,-6 2-3,-1-1 3,0 0 0,0 2 1,0-1 10,-11-1-8,-6 0-2,0-1 2,0-3 6,-1-2-6,-1 0 2,4 0 5,2 0-7,0 0 0,3-8 9,6-1 7,2-3-4,2-3-15,0-4 0,0 0-1,0 0-5,10-1 2,4 0 2,0 1-4,-1 1 1,0 0 0,-3-2 5,0 1-2,-1 0 5,-3 0-7,-1 0 0,-2 2-6,-3 4 3,0 1 11,0 3-4,0 2 15,0 3-14,-8-1 27,0 2-27,-4 0 2,-1 3 3,-2 0-4,-2 0-2,2 0 0,2 3-8,4 11 4,6 2-25,3 2-30,0-5 13,0-3-57,3 2-39</inkml:trace>
  <inkml:trace contextRef="#ctx0" brushRef="#br0" timeOffset="303220.3432">4878 6832 170,'0'2'155,"0"-1"-111,0-1 1,0 0-6,7-4-4,1-10-30,4-1-5,-1-3 0,2-4-6,-3 5 2,-4 0-7,-1 3 8,-3-1-6,-2 6 18,0-1-4,0 4 23,0 3-16,0 0 3,0 3-7,0 0 0,0 0 5,0 0-13,0 0-3,0 0 0,0 5-8,0 10 11,0 5 0,0 0 2,0 4-6,0-2 5,5-1-1,2-1 0,-3 2-3,2-3 2,-2-1-7,2 0-5,-2-2 12,-1-6-9,0 1 7,-2-5 1,1-2-11,-2-1 1,0-2-5,0 2-3,0-3 13,0 2-1,-10 1 8,-5 1 0,-4 1-7,1-2 7,-2 0-5,3 1 4,4-4 1,3 0 15,5 2 10,3-2 2,2 0-18,0 0 12,2 0-21,16 0 5,4 0-5,4 0 4,2-2-4,-4 2 0,0-3 4,-4 2-7,-7 1 3,-1 0-3,-7 0-30,-3 0-51,-1 0-86</inkml:trace>
  <inkml:trace contextRef="#ctx0" brushRef="#br0" timeOffset="309798.7195">4276 6490 99,'0'0'109,"0"0"-50,0 0-23,0 0 0,0 0-4,0 0-10,0 0 5,0 0-16,0 0-6,0 0 15,2 0-14,-1 0-6,3 0 0,3 0 7,1 0-5,2 0-2,2 0 1,3 0 0,-1 0 0,2 0-1,2 0 0,1 0 4,3 0-4,-1 0 0,4 0 0,0 0-2,4 0 4,-1 0-2,0 0 0,1 0 2,-3 0-5,-2 0 3,0 0 0,-3-2 0,0-1 2,-2-2-2,-2 2 0,0 0 1,-2 2-2,0-1 1,-1 2 0,-1 0-3,-2 0 5,1 0-2,1 0 0,1 0 2,1 0-4,0 0 2,2 0 0,-3 0-4,5 0 6,-4 0-2,0 0 0,-2 0 1,2 0-6,-1 0 5,-1 0 0,2 0-3,1 0 3,-2 0 0,2-1-1,-3-1-10,2 2 10,-4-1-4,0 1 5,0-2-2,-1 2 4,0 0-2,0 0 0,2 0 1,0 0-4,2 0 3,-1 0 0,0 0-4,0 0 4,1 0-1,-1 0 1,0 0-13,-2 0 8,-1 0-5,-2 0 2,0 0 7,0 0-7,1 0 5,-2 0 3,1 0 0,-1 0-3,0 0 3,-3 0-3,-1 0-3,0 0 8,-2 0-2,-1 0 2,0 0-2,0 0 19,0 0-6,0 0-13,0-1-14,0-4-58,0-1-146</inkml:trace>
  <inkml:trace contextRef="#ctx0" brushRef="#br0" timeOffset="313404.9257">5682 6473 104,'-1'0'59,"1"0"-5,0 0 13,0 0-10,0 0 3,0 0-21,0 0-17,-2 0 20,2 0-20,-2 0-4,0 0 8,2 0-26,0 0 11,0 0-11,0 0 2,0 0-7,14 0 6,6 0-1,9 0 1,1 0 5,2 0-6,-1 0 0,3 0 0,-6 0-1,-1 0 1,-6 0 0,-4 0 0,-5 0 2,-7 0-3,-2 0 1,-3 0-10,0 0 8,0 0-28,0 0-25,0 0-10,-6 0-117,-1 0 62</inkml:trace>
  <inkml:trace contextRef="#ctx0" brushRef="#br0" timeOffset="313751.9456">5831 6337 162,'-7'-4'92,"4"1"-47,3 2-1,0-1 1,0 2-31,0 0 9,0 0-15,0 0-5,0 0 5,0 0-8,0 0 0,0 0 4,0 9-2,0 8 3,0 8 30,0 4-7,0 0-10,0 0-18,0-1 9,0-7-8,0-1 8,3-3-13,0-1 4,3-5-10,0-4-12,0-5-64,-2-2-60,5 0-100</inkml:trace>
  <inkml:trace contextRef="#ctx0" brushRef="#br0" timeOffset="314763.0034">6423 6325 228,'-15'0'39,"0"0"-25,6 0 20,3-1-5,1-8 0,2-1 5,1 1-16,2 0 6,0 1-24,0-3 4,0 2 3,0-1-3,0 1-1,3 2-1,7-1 2,-1 1-5,2 3 1,1 1 0,0 1-7,-1 2 7,1 0 0,0 0-1,-1 0 1,1 4-2,-1 7 2,2-2 0,-5 5-5,0 0 6,-1 2-1,-4 1 0,-1 0-2,-2-1 1,0 0 1,0 1 0,0 1 7,-10 0-7,-3-2 5,-1-1 0,-3 1 0,1-3-2,-3-2-2,-1-2 1,0 0 2,0 0-1,0-3-3,5 0 0,3-2 2,4 0-3,3-4 1,1 3 0,4 0-1,0 0 1,-1 5-1,1 4 0,0 3-4,0 1 1,0 0 4,0-1 0,0-1 1,0-4 4,5 0-3,0-4-2,2-1-1,-1-3 1,1-2 0,1 0 1,3 0-3,-1 0-15,1-7-13,-1-2 7,2-2 13,-2 3 8,-1 1 2,1 1 0,-3 1 16,0 2-12,0 3 7,1 0-11,1 0 7,-2 0-7,0 9 6,0 5 9,0-1 24,0 0-28,0 0 9,-3-4-2,0-5-18,1 1 11,-1-4-11,0-1 1,5 0 1,4 0 6,6-15-16,-9 3 7,3-4-98,0-4-145</inkml:trace>
  <inkml:trace contextRef="#ctx0" brushRef="#br0" timeOffset="315333.036">6659 5975 123,'-4'-4'152,"2"1"-96,2 3-12,0-2 4,0 0-20,0 2 14,0 0-17,0 0-20,0 0 4,0 0-8,0 0-1,0 0 0,0 4-4,7 9 4,5 5 0,5 6 1,2 2 2,2 3 1,0 8-4,1 4 10,0 11-8,-2 7 11,-3 8-6,-5 7 1,-8 4 10,-4 3-14,0-1 10,-1-3 0,-18-5-13,-4-4 5,-3-6-6,-3-9 0,1-7-4,-2-9-9,13-25-25,2-4-42,3-7-164</inkml:trace>
  <inkml:trace contextRef="#ctx0" brushRef="#br0" timeOffset="316061.0776">7102 6127 145,'-2'-5'127,"1"1"-67,1 4-11,0 0-27,0 0-10,0 0 7,0 4-14,0 14-4,0 8 42,0 5-16,0 9-4,4 3-16,-1 1 10,0 1 0,-2-3-15,1-5 14,-2-5-16,1-7 2,1-9-4,-2-6 5,0-4-3,1-3 0,-1-3-20,3 0-13,-3 0-40,1-4-58,1-10-111</inkml:trace>
  <inkml:trace contextRef="#ctx0" brushRef="#br0" timeOffset="317245.1454">7129 6104 244,'0'-13'21,"0"6"1,0 0 30,0 3-47,3 1 14,5 3 7,0 0-21,1 0 11,1 6-2,1 7-14,1 6 22,2 0-10,-2 5 6,-1 1 2,3 3-16,-3-2 9,1 3-12,-2-1 2,0-2 8,-2-3-6,1-2 1,-3-4 7,1-1-8,-2-5-3,2-4-2,-3-3 0,5 0 2,0-4-2,-1 0 0,4-2 0,1-14 2,2-5-4,0-8-7,1-4-10,1-5-1,0 3-43,-3-2 2,-1 3 12,-3 5 9,-3 6 40,-4 6 2,-1 6 14,-1 2 24,-1 5 27,0 3-16,0 1-11,0 0-34,0 0 5,0 0-11,0 16-1,0 4 1,0 9 1,0 5 4,0 3 3,0 2-3,2 1 1,2 1-2,0-5-3,2 0 13,0-5-12,1-2-1,1-6-1,0-4 5,1-4-8,-1-3 3,2-3 0,2-4-5,3-5-5,0 0 1,3 0-5,2-11-34,0-8-3,1-2-38,-4 0 24,-4 0 11,-3 2 31,-5 6 23,-4 2 31,-1 4 42,0 3 6,0 1-50,0 3-5,0 0 30,0 0-42,0 0-2,-3 10-10,-2 13-5,-3 5 5,-1 7 9,-1 0-6,2-1 11,1-4-12,2-4 11,0-7-13,4-5 4,-1-5-7,2-3 3,0-3 0,0-2-1,0-1 3,0 0-4,0 0 2,0-12-22,0-8-12,0-5-20,0-4-12,0 2-14,0-2 35,0 3-41,5 2 62,2 6 24,-2 1 21,0 4 18,-2 1 8,0 4 26,3 2-23,-3 3-12,0 3-12,5 0-24,1 0 14,2 1 3,3 15-7,1 0-4,-2 5-3,2 3-2,-2 2 4,0-1-3,-4 2 10,0-2-14,-2-4 1,-1-2 1,-1-3 4,-2-1-7,-1-7 1,0 0-4,0-4 2,-2-2-32,0-2-28,0 0-68,0 0-83</inkml:trace>
  <inkml:trace contextRef="#ctx0" brushRef="#br0" timeOffset="317434.1561">7705 6583 339,'-6'-3'50,"6"0"1,0 3-22,8-2-24,13-1 8,6 3-12,4 0-2,-17 0-20,2-1-92,-3-2-107</inkml:trace>
  <inkml:trace contextRef="#ctx0" brushRef="#br0" timeOffset="318064.1922">8201 6349 159,'-3'2'106,"0"0"-33,3-1-5,0-1-1,0 0-31,0 0-17,0 0-4,6 0-14,15 0-1,4 0 0,3 2 3,5 0 3,2 1-6,-6-1 2,-2 1-2,-5 1 4,-3-1-5,-6-2 1,-3 2-7,-4-2 6,-2-1-21,-3 3-32,-1-3-24,0 0-81</inkml:trace>
  <inkml:trace contextRef="#ctx0" brushRef="#br0" timeOffset="318355.2088">8257 6533 264,'-11'6'64,"4"-2"-16,7-4 5,0 0 13,0 0-44,13 0-8,4 0-12,3 0-1,2-1 12,-3-2-8,0 3 4,-2-2-6,-2 2 3,-2 0-7,-2 0 1,2 0 0,-7 0-4,-2 0-19,-3 0-69,1 0-86</inkml:trace>
  <inkml:trace contextRef="#ctx0" brushRef="#br0" timeOffset="324287.5481">9214 5826 226,'-6'0'76,"1"0"-45,4 0 8,-1 0-15,2 0 4,0-5-4,0 1-5,0-1-9,0 1-5,0-2 4,0 0-4,5-2-1,7 0-4,-1 2 0,2 0 0,-1 2 0,0 3-4,-2 1 3,0 0-6,0 0 1,-2 1 3,1 10-3,-4 1 6,-1 2 0,-4 2-4,0 2 4,0 0-4,-4 1 3,-10 0-4,0-2 6,0-6-1,2-2 0,2-3 4,2-3-5,3-1 1,0 0 0,4-2 6,1 0-5,0 0 3,0 0-4,0 0-1,0 0 1,0 0-2,1 0 3,9 0-6,3 0 7,1 1-2,1 3 0,-2 4 1,1 0-3,-3 1 2,-1 2 0,0 2-4,-3-2-5,-4 2 7,-1 1-15,-2 1 6,0-1 9,0 1 2,0-1 0,-3-1 4,-6-2-2,2-4 12,0-2-2,-2-2-5,1-3 20,-1 0-3,-1 0-5,0 0 6,0 0-23,-2 0 16,1 0-18,-1-3 1,2 0 6,1 0-7,2 0 0,1 3 0,1-1 3,2 1-6,3 0-12,0-2-32,0 0-18,0-1-75,3-1-37</inkml:trace>
  <inkml:trace contextRef="#ctx0" brushRef="#br0" timeOffset="324917.5842">9548 5892 177,'-9'-4'32,"2"-1"18,4-1-34,2 0 11,-1-1 6,2-1 22,0-1-38,0 0-6,0 0 13,2 1-24,8-1 3,3 2-5,-1 1 2,1 3-1,-1 1-4,-4 2 1,0 0 4,-1 0-2,0 0-7,0 0 7,0 5 2,-1 4 0,1 4-5,-4 3 3,-2 2 2,-1 1 0,0 4 1,0 1 14,-6 3-4,-8-4-8,-1 4 14,-3-3-11,0-3 4,1-3 0,2-3-8,4-5 5,2-3-6,6-3 0,1-3 3,2-1-4,0 2-2,0-2-4,10 0 6,7 0 9,4 2-6,1 0-1,1 0 6,-2 1-4,-3-1-4,-3 2 0,-5-1 3,-1-2-7,-5 2 4,0-1 0,-2 0-1,-2-2 3,0 1-4,0 2-14,0-3-72,0 1-34,0-1-51</inkml:trace>
  <inkml:trace contextRef="#ctx0" brushRef="#br0" timeOffset="327122.7103">9231 6811 286,'0'0'63,"0"0"-15,0 0 3,12-6-42,3-10 2,0-3-11,1-2 2,0-1-8,-2-1-1,-5 1-23,0 1 9,-2 1 17,-4 5 4,-3 3 6,0 0 16,0 6 18,0 0-15,0 3-11,0 0 6,0 2-18,0 1 9,0 0-11,0 0-2,0 0-5,0 0 4,0 4 3,0 7 1,0 3 3,0-1-2,0 3-2,0 2 0,0 2-1,0 2 4,0 2-3,0 3 0,0-2 6,0 0-6,1-1 0,1-2 1,2-3-5,-1-4 4,0 0 0,1-4 0,-2-1 4,-2-4-5,0 0 1,0-1-2,0-3 0,0 1-13,0 0 11,-12 2 1,-1 0-16,-3-3 18,3 0-3,1 0 4,2-2 4,5 0 8,2 0 8,3 0 6,0 0-21,0 0 14,0 0-6,0 0-11,8 0-1,7 0 4,4 0-5,1 0 0,2 0 2,-4 0-5,2 0 3,-3 0 0,0 0-2,-1 0-5,-3 0-18,-6 0-42,-2 0-67,-1 0-102</inkml:trace>
  <inkml:trace contextRef="#ctx0" brushRef="#br0" timeOffset="327609.7382">9639 6593 77,'-6'0'172,"-1"0"-140,6 0-29,1 12 37,0 4-10,0 6-16,0-1 11,4 1-11,9 4-1,0-2 14,0 0-23,4 0 15,-1-3-9,1 0-7,-2-3 2,-2 0-5,-1-4 0,-2-1 0,-5-2 4,-3-2-7,-2-1 3,0-1-1,0-1 1,0 0 13,-13 0 12,-3-2-6,0 1-19,-1-3 14,1-2-11,-1 0 0,3 0 10,3 0-11,-1 0-2,4-7 0,1-3-13,4 0-8,1-3-39,2 6-15,0-1-39,0-2-61</inkml:trace>
  <inkml:trace contextRef="#ctx0" brushRef="#br0" timeOffset="327879.7536">9598 6578 272,'0'-6'79,"0"1"-36,9-2-28,16 1 12,4 3-11,5 0 11,-1 2-9,1 1-9,-2 0-4,-4 0-3,-3 0-4,-15 0-22,-4 0-71,0 0-70</inkml:trace>
  <inkml:trace contextRef="#ctx0" brushRef="#br0" timeOffset="333228.0596">9001 6336 68,'-2'0'35,"1"0"3,1 0 0,0 0 10,0 0-2,0 0-3,0 0-6,0 0-15,0 0 8,0 0-1,0 0-16,0 0 2,0 0-9,0 0-6,0 0 8,0 0-5,0 0-2,0 0-1,5 0 5,3 0-4,4 0-1,2 0 0,2 0 1,-1 0 4,2 0-5,-1 0 0,3 0 1,-1 0-3,0 0 2,2 0 0,0 0-1,1 0 3,-1 0-2,0 0 0,0 0 3,-2 0-7,1 0 4,-2 0 0,-1 0 0,-1 0 2,-1 0-2,-1 0 0,2 0 2,2 0-5,0 0 3,0 0 0,2 0-2,0 0-3,-3 0 5,0 0-3,-3 0 1,0 0-1,0 0 3,1 0 0,1 1-1,-1-1-3,2 0 3,0 0 1,0 0-1,-1 0-1,-4 0 2,3 0 0,-5 0-1,2 0 2,-1 0-1,1 0 0,3 0 0,1 0-2,2 2 2,-2-1 0,2 2-1,-2 0 4,-1 0-5,-2-1 2,-2 0 0,-1-2-3,-3 1 3,3-1 0,1 0 0,-2 0 3,3 0-4,3 0 1,0 0 0,-3 0-3,1 0 5,-4 0-2,-1 0 1,-3 0 5,-1 0-6,-2 0 2,-1 0-1,0 0 13,0 0-14,0 0-9,0 0-122</inkml:trace>
  <inkml:trace contextRef="#ctx0" brushRef="#br0" timeOffset="334314.1216">8974 5712 72,'0'0'177,"0"0"-144,0 0-13,0 0-5,0 2-13,-3 11 5,-6 5 21,1 5-5,-2 3 12,2 6 1,-2 1-5,1 5-1,-1 1-25,2 4 11,-2 4 1,0 5-14,0 8 10,3 4-11,0 4-1,4-1 8,3-1-6,0-2 1,0-4 3,0-4-2,6-2 4,5 1-9,4-1 2,4-1-3,2-2 3,1-6-4,3-4 2,2-11-33,-12-19-10,-2-5-111,0-5-184</inkml:trace>
  <inkml:trace contextRef="#ctx0" brushRef="#br0" timeOffset="337905.3271">10261 6302 36,'-3'-6'54,"0"2"-24,2 1-1,1 1 3,0 0-18,0 0 2,0 1 2,0-2-3,0 1-3,0 1-10,0-1-2,0 2 0,0-1 2,0 1-3,0 0 1,0 0 0,0 0 22,0 0 13,0 0 3,0 0 1,0 0-5,0 0 11,0 0-13,0 0-15,0 0 6,0 0-17,0 0 3,0 0-9,6 0-2,15 0-2,8 0 4,6 0 0,2 0 0,1 0 5,-1 0-5,-3 3 0,-6-2 4,-5 2-8,-6-1 4,-5-1 0,-5-1-2,-4 2 4,-3 0-2,0-2 0,0 0-15,0 0 10,0 0-20,0 0-17,0 0-25,0 0-82,0-4-58</inkml:trace>
  <inkml:trace contextRef="#ctx0" brushRef="#br0" timeOffset="338415.3562">10445 6111 67,'-1'-3'70,"-3"-1"-35,3 4 37,1-2-10,-2 2-14,2 0-6,0 0-20,0 0 4,0 0-10,0 0-10,0 0 12,0 0-12,0 0 5,0 0 2,0 0-12,0 0 10,0 0-11,0 2-1,0 12 1,0 4 5,0 2 3,0 7-5,0 1 5,0 3-6,0 1 5,0 1-1,0 2 2,0-7-5,0-4-2,0-4-1,0-7 5,0-5-10,0-3-12,0-5-25,0 0-52,0 0-113</inkml:trace>
  <inkml:trace contextRef="#ctx0" brushRef="#br0" timeOffset="343433.6433">11231 5768 123,'0'0'91,"0"2"-21,0-2 9,0 0-19,0 0-6,0 0-16,0 0-30,0 0 15,0 0-17,0 0-2,0 0-4,7 0-3,1 0-2,1 0 2,1 0 2,1-3-2,1-3 3,0 4 0,-1-2-2,1 4 6,0-2-4,2 1 0,0 1-4,-2 0-3,-2 0-2,-3 0-14,-1 1 7,-2 10-5,-4 5 16,0-2 2,0 3 3,-4 0 1,-7 0 0,-3-4-1,-1-3 3,3-3 2,2 0-5,1-3 0,0 0 0,2-3 1,3 0 0,0-1 5,4 0 11,0 0-17,0 0 11,0 0-11,0 0-1,0 0-4,8 0 10,2 0-4,2 1 1,1 3 4,1-1-7,-4 3 1,2-2 0,-2 5-3,2-1 3,-5 2-1,2-1-7,-4 2-8,0 0 8,-5-1-5,0-1 6,0-1 5,0 2 4,0-3-2,-6 1 11,-7-2-9,0-1 20,0-1-6,0 0-13,-3-2 11,3 0-9,-2-1 3,5-1 6,-1 0-12,2 0 12,-1 0-14,0 0 2,3 0 3,1 0-4,2 0-1,2 0 0,2 0-5,0 0-16,0-3-57,10-2-61,6-2-89</inkml:trace>
  <inkml:trace contextRef="#ctx0" brushRef="#br0" timeOffset="343995.6754">11632 5870 174,'0'-3'67,"0"-2"-23,0 1-11,0-1-20,0 1 19,0-3-20,0 2-10,0-3 2,0 2-4,0 0 0,5 0-3,4 1 4,-1 1-1,2 1 0,-1 1 0,-1 2-5,0 0 5,1 0 0,-2 0-2,-1 0 0,-2 5 1,0 5 0,-2 1-2,-2 3 3,0-1 1,0 2 7,0 0 17,-8 4-12,-7-2 0,-4 3 5,1 1-13,0-3 13,0-1-10,4-3 7,2-1-3,5-4-7,2-5-5,5 0 0,0 1-11,0 0 11,0-2 0,12 0 8,8 1 17,0-2-22,2-1 8,0-1-11,-2 0 1,-7 0-1,-1 0 0,-4 2 0,-3-1 0,-2 2-55,-3-1-31,0-1-67</inkml:trace>
  <inkml:trace contextRef="#ctx0" brushRef="#br0" timeOffset="344587.7093">11161 6162 64,'-9'0'28,"3"0"-15,2 0 10,3 0 25,-1 0-7,2 0 3,-1 0 5,1 0-12,-2 0 9,2 0 0,0 0-21,0 0 8,0 0-15,0 0-8,0 0 8,0 0-17,0 0 5,3 0-6,17 0 7,7 0-9,13 0 2,9-2 0,9-2 3,9 3 0,2-2-3,1 0 0,-3 0 3,-2 2-4,-10 1 1,-5-2 0,-10 2-2,-8 0-1,-10 0 3,-7 0 0,-5-1-1,-5 1-4,-3 0 5,-1-2-6,-1 2-2,0 0-31,0 0-14,0 0-47,0 0-26,0 0-20</inkml:trace>
  <inkml:trace contextRef="#ctx0" brushRef="#br0" timeOffset="345511.7621">11298 6629 221,'-1'5'49,"1"-5"9,0 0 0,0 0-12,0 0-12,6-8-29,4-4 1,4-4-6,-2-2-47,-2-2-11,-4 0-30,-1 2 38,-3 3 47,-2 4 6,0 1 42,0 3 8,0 2-16,0 2-17,0 2-1,0-1-11,0 2 17,0 0-19,0 0 3,0 0 4,0 0-11,0 2-2,0 9 0,0 6 0,0 5 5,0-3-1,0 0-1,0 1-2,0 0 5,0-3-8,0 4 2,0-2 0,0 0-2,0 2 4,0-1-2,0-2 0,0 1 3,3-5-7,-3-1 4,1-2-13,-1 0 10,0-4-17,0 0 9,0 0 7,0-5-8,0 2 7,0-1-1,-8 0 6,-1-2 2,-7 3 2,0 0-4,0-1 0,2-1 0,2 2 0,5-2 1,4-1 12,3-1 16,0 0-24,0 0 5,6 0 14,11 0-19,5 0 1,1 0-5,2 0-1,-1 0 3,-4 0 1,-4 0-4,-4 0 0,-2 0 0,0 0-2,-4 0 2,1 0 0,-1 0-2,-3 0-68,0-3-55,2-3-97</inkml:trace>
  <inkml:trace contextRef="#ctx0" brushRef="#br0" timeOffset="346185.8006">11622 6458 270,'0'-5'58,"0"4"-23,0 1-1,0 0-30,0 0-4,0 7-2,0 8 2,0 5 3,0 0 0,-1-1-2,-1-2 6,1-4-5,-2-1-2,3-4 0,0-3 0,0 2-3,0-4 1,0 1 2,7 1 10,3-2-3,2 1-1,1-1-6,1 1 6,1 1-7,0 1 1,-1 0 0,-1 1-2,0 0 4,-1 0-2,-1 1 0,-2-1 2,-1 4-3,1-1 1,-4 1-10,0 1 10,0-2-7,-4-1 6,-1-1 1,0-4-7,0 2 3,0 0 4,0-1 4,-3-1 21,-5 2-4,-3-4-1,-2 1 1,-1 0-8,-2-3 1,1 0-7,-2 0-2,2 0 0,2 0-2,1 0-5,4-5 2,3-4-30,3-2 7,2 4-57,0-1-17,0-1-54</inkml:trace>
  <inkml:trace contextRef="#ctx0" brushRef="#br0" timeOffset="346530.8204">11611 6431 172,'-3'-2'105,"3"0"-52,0-4-6,0 4-22,6-1-21,9-2-4,6 2 0,-2 3 2,0 0 0,-1 0-2,-5 0 0,-1 4 0,-2 4 3,-3 3-4,-2-4 1,-4-2-7,-1-1-56,0-3-113</inkml:trace>
  <inkml:trace contextRef="#ctx0" brushRef="#br0" timeOffset="348316.9226">12316 6065 236,'-1'0'90,"1"0"-46,0 0 2,0 0-13,0 0-13,0 0 14,0 0-27,15 0-3,8 0 4,6 0-2,2 0-2,0 0-4,-2 0 1,-3 0-1,-6 0 3,-4 3-3,-3 0 0,-4-1 3,-6-1-6,1-1 3,-4 0-4,0 0 1,0 0-35,0 0-14,0 0-24,0 0-31,0 0 2</inkml:trace>
  <inkml:trace contextRef="#ctx0" brushRef="#br0" timeOffset="348787.9495">12472 5931 117,'-4'0'72,"3"0"-21,1-1-12,0 1 12,0 0-9,0 0-15,0 0 6,0 0-17,0 0 1,0 0 0,0 0-13,0 0-4,0 0 0,0 1-2,0 12 1,0 4 2,0 1 2,0 5 14,0 1-16,0 0 13,0-1-5,0-3-9,0-3 7,1-1-6,-1-3-1,2-3 0,1 0-10,-3-7-33,2-1-61,0-2-74</inkml:trace>
  <inkml:trace contextRef="#ctx0" brushRef="#br0" timeOffset="352688.1726">13331 5530 193,'0'-3'61,"0"0"-3,0 1-5,0 2-15,0 0-3,0-1-25,0 1 6,0 0-11,0 0-1,0 0-8,0 16-2,0 6 6,0 5 4,0-1-1,-3 2 1,1-7-4,1-5 2,1-5-4,0-4 2,0-3 0,0 0-2,0-2 0,7-2 1,5 0-1,0 0 2,3 0 9,-2 0-8,3 0-1,-3 0 0,0 1 2,3 3-3,-1 1 1,-1 4 0,2-2-2,-3 2 2,-3-1 0,0 1 0,-4 1-4,-2-2 4,-2 2-5,-2 2 3,0 1-1,0-2 3,0-2 0,-7 0 3,-1-1 1,-2-3 0,0-2 8,-2-2-6,-2-1 9,1 0-12,-3 0-2,2 0 15,2 0-14,2 0 10,2 0-11,3-3 0,0-3 0,1-3-1,4 0-28,0-2-7,0 4-36,0 0-50,0-3-42</inkml:trace>
  <inkml:trace contextRef="#ctx0" brushRef="#br0" timeOffset="353011.1911">13358 5530 195,'-5'-2'97,"0"-1"-30,5 3-7,0-1-24,0-1-6,0 1-9,19 0-18,0 1 5,7 0-3,1 0-5,2 0 0,-2 5-25,-3 7 0,-1 0-29,-13-4-25,-4-4-15,1 1-77</inkml:trace>
  <inkml:trace contextRef="#ctx0" brushRef="#br0" timeOffset="353348.2104">13694 5590 128,'0'-4'81,"0"-1"9,0 5-41,0 0-1,0 0-21,0 0-13,0 0-2,0 6-12,0 14 0,0 3 19,0 6 1,0 2 3,0 0-8,0-2-8,0-5 18,0-4-21,0-3 1,0-3-5,0-4 4,1 0-9,3-5-2,-2-5-37,1 0-41,0 0-88</inkml:trace>
  <inkml:trace contextRef="#ctx0" brushRef="#br0" timeOffset="353820.2374">13836 5599 261,'0'-12'57,"0"4"-17,0 3-19,4-2 2,7 1-17,4 2-1,0-1-3,2 3 3,0 2-6,-2 0 1,-2 0-4,-3 7 1,-2 8 1,-3 3 2,-5 3 0,0 3 1,0 0-1,-1 0 0,-14 3 2,-1-1 21,2-2-18,-1-4 9,1-1-2,4-6-10,2-2 5,3-5-7,1-1 0,4-4-3,0 1 1,0-1-4,5-1 6,12 1 12,2 1 8,-1-2-18,-1 0 2,-3 1 1,0-1 0,-7 3-5,0-2 0,-3 0 1,3-1-10,-5 0-20,1 0-51,5 0-141</inkml:trace>
  <inkml:trace contextRef="#ctx0" brushRef="#br0" timeOffset="353993.2473">14248 5788 474,'0'0'71,"0"0"-40,0 0-26,0 0-3,0 0-2,0 0-8,0 0-15,3-1-91,4-5-243</inkml:trace>
  <inkml:trace contextRef="#ctx0" brushRef="#br0" timeOffset="354578.2807">14600 5429 20,'0'-4'203,"0"-1"-129,0 3-36,0 1 9,0 1-16,0 0-22,0 0-2,0 0-7,0 0-6,0 13 6,0 6 16,-7 3-3,-3 3-2,-3 4-10,-1 0 5,0 0-6,0-5 0,3-7 2,1-1 0,3-7-2,4-5 0,3-1 4,0-3-11,0 0 5,4 0 2,13 2 9,5-2-7,4 1 6,3-1-8,0 2 7,-3-2 0,-1 0-6,-3 1-1,-4-1 2,-5 2 1,-4-2-6,-4 1 0,-1-1-44,-3 0 7,-1 0-10,0 0 3,0 0-39</inkml:trace>
  <inkml:trace contextRef="#ctx0" brushRef="#br0" timeOffset="354819.2945">14695 5548 182,'-6'-5'193,"0"4"-124,6 1-24,0 0-30,0 0-1,0 12-13,0 8 2,0 4 32,0 5-23,0-2-6,0 2-1,0-5 1,0-1-7,0-3 1,4-3-4,3-3 1,-6-10-47,1 1-65,2-3-128</inkml:trace>
  <inkml:trace contextRef="#ctx0" brushRef="#br0" timeOffset="356348.382">13915 6316 240,'-4'-5'80,"-1"-2"-19,0 5-15,2 2 1,0 0-25,3 0-6,0 0-16,0 0-3,0 1 0,0 11 6,0 3 0,0 3 3,4 1-6,10 0 4,4 0-4,2 1 0,2-2 6,0 0-3,-1 1-3,1-1 0,-3 1 1,-4-5-4,-4 2 3,-1-5 0,-3-2-3,-5-2-10,-1-1 10,-1 1 1,0-1-13,0 3 15,-10 1 2,-4-1-1,-2-1 3,0-3 1,0-2-5,3-3 0,3 0-1,2 0 1,3 0 0,0-8 8,5-4-4,0-1 5,0-6-11,0 1 2,8-4 0,6-2-1,-3-3 1,4 1-13,-2 0-9,-1 0-21,-2 1 6,-3 3 15,-2 6 6,-3-3 13,-2 3 2,0 1 1,0-1 1,0 0 5,0 1-6,-7 1 21,-5 2-5,-1 4 24,-4 2-32,-1 3 24,0 1-14,-4 2-14,3 0-8,2 0 4,7 13-6,6 3 5,4 3-22,0 4-27,8-11 10,8 1-50,5-2-39</inkml:trace>
  <inkml:trace contextRef="#ctx0" brushRef="#br0" timeOffset="356714.4029">14346 6438 332,'0'0'49,"2"0"-48,-2-13-1,1-7-8,2-1-6,1 2-8,1 0 14,-4 3 8,3 4 24,-4 3-12,0 4 26,0 3 13,0 0 5,0 2-37,0 0-9,0 0-10,0 0-2,0 15-2,0 10-2,0 9 6,0 4 19,0 6-15,0-2 13,0-3-13,2-5-4,1-3 3,0-5 0,4-4-6,-4-4-15,-1-12-59,0 0-63,-2-6-121</inkml:trace>
  <inkml:trace contextRef="#ctx0" brushRef="#br0" timeOffset="358208.4884">13099 6020 143,'0'0'108,"-2"0"-80,0 0-8,2 0 12,0 0-21,0 0 19,0 0-15,0 0 5,0 0 12,0 0-24,0 0 0,2 0 2,12 0-8,3 0 11,9 0-10,4 0-3,7 0 16,5 0-16,3 0 5,0-5-5,-2 5 3,0-4-5,-2 2 2,-4 1 0,-4 1-1,-3 0 5,-3 0-4,-4 0 0,-1 0 1,-2 0-3,-1 0 2,-1 0 0,-1 0-3,1 0 7,0 0-4,1 1 0,1 1 1,0-1-5,0 2 4,0 1 0,0-3-1,-2 1 5,1 0-4,1 0 0,0 0-3,4-2-2,-4 0 0,1 1 5,3-1 0,-1 0 4,0 0-6,-1 0 2,4 0 0,-5 0-6,4 0 1,-2 0 5,-1 0-2,1 0 4,-1 0-3,2 0 1,-4 0 0,1 0-3,-1-1 4,-1-1-1,0 2 0,-2 0 2,1 0-4,0-2 2,0 0 0,2 0-1,2-3 2,0 2-1,-1 2 0,1-1-2,-2 1-3,-3 1-6,-2 0 11,-2 0-3,0 0 3,-2 0 0,-1 0 0,0 0 2,-2 0-3,1 0 1,-1 0 0,-2 0-1,3 0 2,-1 0-1,-1 0 0,0 0 3,1 0-5,4 0 2,-1 0 0,3 0-2,3 0 4,1 0-2,-1 0 0,-3-2 3,-1 2-5,-5 0 2,-3 0 0,-4 0-2,1 0 7,-2 0-5,2 0 3,-2 0 0,0 0 6,0 0-4,0 0-3,0 0 7,0 0-7,0 0 1,0 0-3,0 0 4,0 0 1,0 0-5,3 0 1,1 0 1,2 0 2,-1 0-4,2-1 0,-2 1 2,0-1-5,0 1 3,-5 0 0,0 0-2,0 0-32,0 0-40,0-2-137</inkml:trace>
  <inkml:trace contextRef="#ctx0" brushRef="#br0" timeOffset="360788.6359">15307 5962 56,'0'0'120,"0"0"-62,0 0-11,0 0 18,0 0-20,0 0-3,0 0 3,0 0-26,0 0 7,0 0-8,0 0-14,0 0 15,0 0-18,0 0 1,0 0-2,0 0 1,0 0-4,9 0 3,5 0 0,5 0 2,4 0-1,1 0-1,4 0 0,1 0 4,-3 0-5,1 0 1,-5 0 0,-2 0-3,-5 0 4,-3 0-1,-5 0 0,-3 0 4,-2 0-6,-2 0 2,0 0 0,0 0-1,0 0 2,0 0-1,0 0 0,0 0-15,0 0-13,0 0-79,0 0-82</inkml:trace>
  <inkml:trace contextRef="#ctx0" brushRef="#br0" timeOffset="363366.7834">16011 5727 154,'-5'-2'92,"0"0"-18,4 0-25,-1-1-11,2 1-20,0 0 21,0-5 5,0 3-33,15-4-8,5 1-3,3 0 0,0 0-6,1 4 3,-4 2-4,-3 1 0,-4 0-12,-4 0 18,-2 4-7,-4 8 1,-3 1 5,0 4-4,0 3 6,-2 1 6,-13-1-6,-2 0 4,0-3-4,1-3 1,4-4 3,0-3-3,6-3-1,0-3 0,5-1 6,1 0-4,0 0 4,0 0-4,0 0 0,0 0 4,0 0-5,0 0-1,1 0 4,8 0-5,1 0 1,2 5 0,-1 1-4,2 1 7,1 4-3,-2 0 0,-2 0 2,0 1-7,0-1 5,-4 1-1,0 0-1,-3-2-18,0 0 17,-3 0 2,0 0-3,0 0 3,0-2 1,0 1 0,0-4 3,0-1 2,-5 0-6,-2-3 1,1 1 0,-2-1 11,-4 0 0,0-1-7,-1 0 10,-1 0-7,1 0-7,3 0 0,2 0 1,1 0 3,2 0-4,0 0 9,1 0 8,1-1-15,0-2 10,-1-2-12,1 1 0,0 1 1,-1 1-1,3-1 0,-1 3-5,1 0 5,1 0-6,0 0-14,0 0-22,0 0 1,0 0-46,0 0-17,0 0-20</inkml:trace>
  <inkml:trace contextRef="#ctx0" brushRef="#br0" timeOffset="365534.9074">16539 5888 60,'0'0'31,"0"0"7,-1 0 1,1 0 0,0 0 11,0 0-17,0 0 3,-2 0-11,2 0-10,0 0 16,0 0-12,0 0 3,0 0 5,0 0-18,0 0 14,0 0-10,0 0-12,0 0 11,0 0-10,0 0-1,0 0 1,0 0 2,0 0-4,0 0 0,0 0-1,0 0-7,0 0 8,13 0 0,4 0 2,5 0 4,1 0-8,2 0 2,2 0 0,-2 0-1,2 0 1,-2 0 0,-2 2 0,-1-2 5,-5 1-6,-2-1 1,-5 0 0,-4 0-2,-2 0 5,-1 0-3,-3 0 4,2 0 1,-1 0-2,-1 0-3,0 0 2,0 0-5,0 0 3,3 0-14,-3 0-36,0 0-87,0 0-83</inkml:trace>
  <inkml:trace contextRef="#ctx0" brushRef="#br0" timeOffset="366824.9812">16667 5759 66,'0'0'38,"0"0"3,0-2-8,0 2 7,0 0-3,0 0-6,0 0 4,0-2-25,0 2 5,0-2-14,0 0 6,0-1-8,0 0 1,0 1 0,0 1-2,0-1 6,0 2-4,0 0 0,0 0 0,0 0 3,0-1-1,0 1 12,0 0 8,0 0-13,0 0 8,0 0-17,0 1 0,0 12 0,0 4 35,0 6-14,0-1 1,0 2-15,3-1 12,-2-2-10,2-1-8,0-6 6,0 0-5,0-1-2,2-3 0,0-2-17,-1-6-27,-1 0-52,0-2-94</inkml:trace>
  <inkml:trace contextRef="#ctx0" brushRef="#br0" timeOffset="377503.592">17454 5774 194,'0'-2'82,"1"0"-42,-1 0-5,0 1 7,0-3-24,0-2 12,0 1-29,0-1 2,0 0 7,0 0 7,0 2-13,0-1 0,-4 1-2,-2-1-4,-2 3 0,-2-2-2,0 3 2,-5 1-4,0 0 6,-5 0 0,0 1 4,-4 13-4,0 2 0,0 4 1,4 0-1,3 1 1,4 3-1,4 0 6,5 1-2,4 4 5,0 1 3,0-1-8,1-1 6,16-1-8,3-3-1,5-3-1,2-6 5,0-1 0,-1-7-5,1-3 0,-3-4-2,-3 0-8,-4 0-6,-3 0-4,-7-4-6,-1-7 23,-6 0 1,0-3 2,0 1 14,-12-3-13,-6 3 23,-3 2 2,-3 4-23,-2 0 14,0 5-17,1 2 0,1 0 0,6 0-1,8 13 1,4 4-25,6 0-33,0-8-12,3-2-68,11-2-63</inkml:trace>
  <inkml:trace contextRef="#ctx0" brushRef="#br0" timeOffset="378148.6288">17600 5485 86,'-4'-2'151,"1"0"-118,3 1 8,0 1-3,0 0 1,0 0-13,0 0 4,0 0-9,0 0-15,0 0 10,0 1-16,5 14 0,8 7 12,2 3-11,2 8 12,-1 5-3,3 2-8,-2 7 6,-1 0-2,-3 6 8,0 1 3,-7 3-15,-4 2 6,-2 2-8,0-2 6,-12-2-2,-8-1 3,-5-2 2,-5-5-8,-1-3 4,0-9-10,3-6 3,3-7-31,5-13-3,13-11-44,4 0-79,3 0-87</inkml:trace>
  <inkml:trace contextRef="#ctx0" brushRef="#br0" timeOffset="378643.6571">17935 5880 109,'0'10'71,"0"-1"-1,0 0-31,0-1 0,0-1-12,0-5-17,0 0 12,0-2-21,0 0-1,0 0 8,0 0-8,0 0-5,0 0-23,0 0-46,6 0-50</inkml:trace>
  <inkml:trace contextRef="#ctx0" brushRef="#br0" timeOffset="379558.7095">18330 5780 270,'0'-5'95,"0"2"-23,0 3-38,0 0-17,0 0-4,0 8-13,0 9 0,0 7 13,0 4-6,0 0 12,0 1-13,0-4-6,0-2 6,0-6-3,0-6-3,2-1 0,-1-7-2,2-3 1,1 0 1,1 0-5,2 0 2,3-14-5,0-5-8,2-6-8,-1 0-23,1 1 35,-4 0-4,2 1 16,1 3 0,-4 5 2,3 2-2,-1 3 0,-2 2 4,-1 3 1,1 3 0,0 2-2,-1 0 1,3 7-4,1 10 8,-2 2 3,3 2-8,-7 0 16,3 1-5,-2-2-8,0-5 8,-2-1-13,-1-5 9,2-3-10,-3-3 6,-1-3-6,0 0 1,0 0-1,0 0 7,2 0-3,1 0-3,0-14-1,4-4-18,2 0 4,-1-2-27,0 3 11,2 1 16,-2 5 5,-1 4 9,-2 0 0,2 4 1,-2 2 14,2 1-9,0 0-2,2 0 7,1 0-9,0 13 8,2 3 14,-2 6-1,0 0 6,-2-1-15,-1-2-3,-2-3-5,-2-6-2,1-1-4,-2-3 0,-1-2-7,-1-3 6,2 1-26,2-2-15,-1 0-20,0 0-47,2-2-117</inkml:trace>
  <inkml:trace contextRef="#ctx0" brushRef="#br0" timeOffset="380352.7549">18880 5864 276,'-3'0'65,"1"0"-21,2 0-13,0 0 17,0 0-15,10-5-14,7-7-17,4-3 6,4-3-9,-1-2 1,0 1 0,-3-3 0,-2 3 3,-8 0-3,0-1 0,-7-1-3,-4 0 3,0 0-24,0 0-6,-3-1 22,-9 0-23,-3 1 13,-3 2 16,0 4 2,-1-1 2,0 5-2,3 5-1,-1-1-5,5 5 6,2 0 5,2 2-5,5 0 4,-1 0 0,3 0-4,-1 0 0,2 0-1,-3 0-6,-1 9 7,1 5 2,-1 0 4,3 3 1,-2 0-7,1 2 3,1 2 8,1-1-7,0 1 10,0 3-4,0 2-1,0-1 8,0 3-16,0 0 5,3-2-2,3 2 2,3-3-6,-1 3 0,1-4 0,-3 2 2,1-3 0,-4 0-2,1 1 0,-4-3 4,0-1-5,0-3 1,0-1 0,0-3 10,-6-2-9,2-2 4,0-3-4,1 0 5,1-3-7,2-1 1,0-2 0,0 0-5,0 0 3,12 0 2,8 0-4,3 0 9,0 0-5,1 0 0,-6 0 0,-1 0-2,-5 0 3,-3 0-1,-6 0 0,-3 0 2,1 0-3,-1 0 1,0 0-28,0 0-36,0 0-84,0 0-99</inkml:trace>
  <inkml:trace contextRef="#ctx0" brushRef="#br0" timeOffset="414528.7097">3657 7997 41,'2'-4'73,"-2"0"-32,0 1-5,0-2 10,0 1-8,2 0 23,-2 2-19,0-1-6,0-1 2,0 2-32,2 0 9,-2 0-15,0 1 3,0 1-8,3-1-16,-1 1-23,-1-1-4,3 1-23,-2-2 29,-1 2-25,1 0 12,-2 0 32,0 0 3,0 0 15,0 0 5,0 0 4,0 0 41,0 0 3,0 0 12,0 0 11,0 0-18,0 0-12,0 0-4,0 0-30,0 0 5,0 0-5,0-2-5,0-1 16,0 0-18,0-1 0,-2-1 0,-8 0-6,0 2 6,-2 2-1,-1 0 1,1 1-6,-3 0 5,0 0 1,-3 1 0,1 16 6,-3 3-11,-2 5 5,5 5 0,1 2 1,4 1 0,2 1-1,7 1 0,3-2 8,0-2-3,0-3-1,15-1 0,10-5 2,5-3-3,2-5 2,3-5 0,-2-3-2,-1-3-6,-5-3 2,-5 0-10,-4-6 9,-8-7-16,-6 0 9,-4-2-6,0 0 7,-14 5 8,-10 2 8,-2 4-5,-4 1 9,1 3-10,-1 0 17,3 0-19,6 6 7,2 8-13,9 0 6,8-4-39,2-3-53,0-1-112</inkml:trace>
  <inkml:trace contextRef="#ctx0" brushRef="#br0" timeOffset="415193.7476">3860 7982 221,'0'0'50,"0"0"-19,15 0 16,6 0-6,7 0-20,0 0-13,-1 0 0,-3-1-5,-3-1-3,-4-2 0,-7 2 4,-6 2-6,0 0 2,-4 0-1,0 0 1,0 0 10,0 0 23,0 4-26,0 11 0,-2 7-7,0 8 4,-1 5-4,3 3 17,0 3-15,0-1 5,0-2-4,0-7 4,3 0-7,4-9 0,-2-6 0,2-2-3,-4-7 4,-1-1-2,0-6-48,-2 0-61,0 0-28</inkml:trace>
  <inkml:trace contextRef="#ctx0" brushRef="#br0" timeOffset="415390.759">3962 8195 343,'-7'-6'102,"7"-1"-42,0 7-33,15-2-12,11-2-6,3 2 3,3 1-12,-2 1-6,-13-2 6,-2 2-73,-2-2-93</inkml:trace>
  <inkml:trace contextRef="#ctx0" brushRef="#br0" timeOffset="416191.8048">4435 8066 92,'0'0'177,"-2"0"-126,0 0 0,1-5-2,-1-5-22,-1-4-22,-1 0 12,0-1-12,-5 4 6,-2-4-11,-1 5 2,-1 2 6,-3 0-6,2 5 5,-1 1 1,-2 2-8,0 0 14,0 5-14,2 11 0,3 4-3,4 4 8,5 2-5,3-2 0,0-1-2,8-1-1,11-6 3,4-5 0,3-5-4,0-6-13,-1 0-17,-2 0-15,-4-8-13,-8-3 9,-4 4 53,-5 2 22,-2 3 28,0 0-20,0 1 36,0 1-48,0 0-5,0 0 0,0 0-13,0 0-7,8 13 6,6 4-1,-1 3 2,-2-2 0,1 4 0,-3-4-5,-6 0 5,-3-3 0,0 1-2,0 0 0,-15-3 0,-5 0 2,1-2 0,1-2 19,0-1-16,3-7 11,3-1-5,4 0-6,4 0-6,4-3-23,0-4-86,0-4-111</inkml:trace>
  <inkml:trace contextRef="#ctx0" brushRef="#br0" timeOffset="416761.8374">4850 7907 171,'1'-1'78,"1"1"-21,-2 0-6,0 0-45,0 8-1,0 8 18,-8 5-7,-2 5-3,-2-1-9,1 3-4,-3 0 0,0-2 5,1-2-8,0-2 3,3-4 0,3-3 5,5-4-2,2-5 3,0-2-6,10-2 3,11-2 5,2 0 19,3 0 0,1 0-4,0 0-21,-2 0 10,-3 0-12,-2 0 5,-3 0-10,-2 0 5,-2 0 0,-3-2-1,-3 2-48,-5 0-14,-1-2-68,-1 0-48</inkml:trace>
  <inkml:trace contextRef="#ctx0" brushRef="#br0" timeOffset="417002.8511">4991 8042 328,'-11'0'52,"1"0"-6,7 2-13,0 20-7,-1 4 10,2 6 0,2 4-23,0 0-8,0-1 5,0-4-8,2-2-2,8-5 0,-2-3 0,-4-15-17,1-1-98,-1-5-262</inkml:trace>
  <inkml:trace contextRef="#ctx0" brushRef="#br0" timeOffset="418449.934">3125 8601 37,'0'-3'51,"0"3"1,0 0 3,0 0 18,0 0-25,0 0-14,0 0 9,0-2-21,0 1 4,6 0 0,6-3-24,1 3 17,5-2-11,2 0-5,4 1 4,-3-1-4,5 2-3,-3-1 1,4 2 4,-2-1-5,0 1 0,0 0 1,1 0-6,0 0 8,-1 0-3,3 0 0,4 0 3,0 0-3,3 0 0,2 0 0,1 0-2,1-2 3,-1 0-1,-1 2 0,0 0 3,-2-2-5,-1 0 2,-4 2 0,-2-1-2,-1 1 3,-1 0-1,1-2 0,1 1 5,1 0-7,1 1 2,-2-4 0,-1 2-3,0 2 6,-3 0-3,-3-1 0,1 0 4,0-1-6,1 2 2,-1-1 0,1-2-5,0 1 9,3 1-4,-1-1 0,1 1 3,3-2-5,1-1 2,3 3 0,1-3-4,1-2 8,2-1-4,-1 3 0,-1-1 1,1-1-5,-1 2 4,-3 1 0,-1 1-3,1 1 9,0 0-6,1-1 0,2-1 1,3 1-6,-2 2 5,-1-4 0,1 3-1,-3-1 4,-4-1-3,0 0 0,-2-1 1,-2 1-5,-2-2 4,-1 1 0,-2 0-4,-3 3 5,-4-1-1,-2 2 0,0 0 0,-2 0-3,2 0 3,-1-1 0,0 0 0,1-1 6,0 1-6,-3-2 1,0 3 0,1-1 11,-4 1-9,0-1-1,-3 1 0,1 0 6,-3 0-6,0 0 4,0 0-2,0 0 10,0 0-12,0 0-2,0 0 0,0 0-30,-5 0-51,-8 0-356</inkml:trace>
  <inkml:trace contextRef="#ctx0" brushRef="#br0" timeOffset="419927.0184">3812 8872 17,'0'-5'224,"-3"2"-156,3 1-5,-1 2-19,1 0-29,0 0 17,0 0-21,-2 0-4,-2 0-7,-5 4-3,-4 12 3,-4 6 3,-3 2 1,-2 4 0,0-2-4,2 0 0,5-5 1,4-4 4,4-7-9,4 0 4,3-7-9,0 0 8,14-3-15,10 0 16,4 0 19,4 0-15,-2 0 5,1 0-3,-6 0-5,-4-3 3,-2 3-2,-4 0-2,-4 0 0,-2 0-4,-5 0-5,2 0-23,-6 0-43,0 0-38,0-2-35</inkml:trace>
  <inkml:trace contextRef="#ctx0" brushRef="#br0" timeOffset="420205.0344">3861 8954 302,'-6'-4'83,"-1"1"-46,7 3 3,0 0-25,0 0-12,0 9-4,0 12 2,0 4 16,0 8 3,0 1-9,0 3 1,0-2 5,0-2-16,0-5 9,0-7-10,0-4 0,0-4-1,0-6 1,0-3-1,0-4-24,2 0-63,1 0-76,4-4-78</inkml:trace>
  <inkml:trace contextRef="#ctx0" brushRef="#br0" timeOffset="420714.0635">4129 8938 247,'-9'0'50,"2"0"-5,1 3-33,2 14 6,-2 7 11,3 1-16,3 3 12,0 3-11,0-3-2,0 0 12,6-3-20,10-3 3,2-6-6,4-1 4,1-10-5,2-1 3,0-4-1,-2 0 6,-4-2 1,-2-13-7,-4-3-2,-4-3 9,-5-3-16,-1-1 7,-3-3 0,0 3 1,0-3-1,-14 3 0,-1 2-4,0 4 8,-3 4-4,1 4 1,-1 2 1,-2 5 13,1 0-9,0 3-2,3 1-2,-1 0 4,4 0-9,1 11 3,4 5-1,5 5-6,3 1-10,0 2-19,0-12-39,7-4-73,7 1-125</inkml:trace>
  <inkml:trace contextRef="#ctx0" brushRef="#br0" timeOffset="421292.0965">4511 8915 272,'0'0'61,"0"0"-58,0 5 50,0 5-40,0 2 4,0-1 9,0 1-25,0 0 6,11 0-5,4-2 5,2 4-7,1-2 0,2-2 0,0 1 3,0-2 0,-1 2-3,-3-4 0,0 1 4,-3 0-6,0 1 2,-1 0 0,-1 1-2,1 0 7,-3-1-5,-2-1 0,-3-1 0,-2 2-6,0-2 6,-2 0 0,0-1 11,0 1-10,0-1 19,-7-3-2,-3 1-13,-3-2 19,-3 0-19,3-2 2,-2 0-3,-2 0 1,1 0-7,1 0 2,0 0-9,2 0 4,1 0-5,5-8-26,4 1-17,1-4-69,2 0-128</inkml:trace>
  <inkml:trace contextRef="#ctx0" brushRef="#br0" timeOffset="421585.1133">4524 8875 85,'0'-13'199,"0"0"-108,0 2-48,11 1 5,8-1-22,4-1 14,2 4-15,1 1-21,-1 3 8,-1 1-12,-2 1 1,-3 2-7,-5 0 1,-8 0-22,-5 7-65,1 0-73</inkml:trace>
  <inkml:trace contextRef="#ctx0" brushRef="#br0" timeOffset="422065.1406">5764 8512 196,'2'-3'282,"-2"1"-237,0 2-21,0-3-18,2 2-6,-1 1-1,1-2-56,1 1-112</inkml:trace>
  <inkml:trace contextRef="#ctx0" brushRef="#br0" timeOffset="422537.1676">6261 8109 264,'-2'-4'71,"2"4"-40,0 0-13,0 7-11,0 14-7,0 6 49,0 8-11,0 6 1,0 2-22,0 1 0,0 0 1,2-3-15,0-4 7,-1-7-10,1-5 0,-1-7-1,1-4 5,-2-4-8,0-7-5,0-3-49,0 0-58,0 0-88</inkml:trace>
  <inkml:trace contextRef="#ctx0" brushRef="#br0" timeOffset="423684.2333">6283 8144 201,'0'-12'45,"0"2"24,0 9-18,0 1-21,3 0-8,7 0-21,2 1 12,2 13 4,3 4-8,2 3 12,-3 3-14,3 3-2,-2 0 1,-2 1-2,-2-2 1,0-1-5,-3-6 2,0-2 1,-1-5-2,-2-3-1,-1-5 1,1-1 5,-2-3-7,3 0 1,1 0 0,2 0 7,2-13-6,1-5 1,1-5-2,-2-3-36,0-1-4,0-2-35,-4 0 24,0 0 22,-4 3 23,-3 6 6,-2-1 40,0 3-13,0 2 13,0 4 2,0 2-12,0 2 2,0 5-15,0 2 4,0 1-6,0 0-14,0 8-2,0 12-8,1 5 9,1 6 1,2 4 1,-3 1-2,4 2 0,0 0 6,0-4-5,3 1-1,3-6 1,0-2 3,1-5-2,-1-6-2,3-4 0,0-5 2,0-7-6,3 0-5,0 0-17,1-10-8,0-6-32,1-3 20,-4 1-3,-3 3 22,-6 2 27,-2 2 29,-4 4 15,0 3 30,0 0-30,0 1-2,0 3-4,0 0-33,0 0-3,0 7-2,0 11 0,-4 9-3,-1 3 8,2 1-4,-1-1-1,3-3 5,1-3-6,0-8 1,0-3 0,0-4-1,0-3 7,0-6-6,0 0 0,0 0 0,0-4-8,0-12-5,0-3-11,0-2 15,0-1-23,3-2 19,4 2-11,0 1-5,-1 2 21,0 5 7,-2 3 1,-1 2 20,1 4 3,-2-1 12,-1 6-24,1-2-11,-1 2 20,3 0-19,3 0-1,0 6 0,3 10 0,1 5 0,-1 0 0,2 1 4,-4-3 2,3 0-3,-3-3-3,-2-3 0,0 1 3,-2-2-3,-1 0 0,1-1-8,-2-2 6,-1 0-24,1-4-4,-2-2-29,0-1-42,0-2-58</inkml:trace>
  <inkml:trace contextRef="#ctx0" brushRef="#br0" timeOffset="423881.2446">6919 8547 363,'-7'-6'125,"3"1"-77,4 1-8,0 1-17,4-2-15,10 1 0,1 2-8,4 2 0,-3 0-1,-7 0-41,-1 0-27,-1 0-146</inkml:trace>
  <inkml:trace contextRef="#ctx0" brushRef="#br0" timeOffset="424562.2836">8035 8272 224,'-7'0'92,"2"0"-23,5 0-7,0 0-27,0 0 9,0 0-20,0 0-13,9 0-11,10 0 4,3 0 3,6 0-5,1 0 1,1 0-1,-2 0 0,1 0-2,0 0 0,-3 0 5,1 0-6,-5 0 1,-4 0-1,-5 0-5,-5 0-13,-4 1-27,-4-1-28,0 0-50,0 1-98</inkml:trace>
  <inkml:trace contextRef="#ctx0" brushRef="#br0" timeOffset="425012.3093">8038 8449 66,'-5'1'123,"0"-1"-75,3 0 5,2 0-4,0 0-16,0 0 24,0 0-24,0 0-5,0 0 3,0 0-26,0 0-5,0 0 0,3 0 0,7 0 2,2 0 12,5 0-12,2 0 4,2 0 2,4 0-8,0 0 0,4 0 1,-2 0-5,-4 0 4,-1 0 0,-6 0 0,-2 0 3,-4 0-4,-4 0 1,0 0-2,-3 0-6,-2 0 5,-1 0-46,0 0-57,0 0-137</inkml:trace>
  <inkml:trace contextRef="#ctx0" brushRef="#br0" timeOffset="450634.7748">9262 8020 114,'1'5'179,"6"-4"-111,-2-1-26,0 0 34,-2 0-41,3-1-8,-3-4 6,0 2-32,1 0 16,-1 2-13,2-4 2,0 1-2,0-2-4,3-2 0,1-3-1,-1-4 1,4-5-1,1-4-11,-1-3-21,-1-2 10,-2 1-27,-1 0 15,-4 5 24,-3 1 10,-1 5 1,0 3 21,0 2-2,0 2 17,0 5-15,0-1-2,0 3 5,0 3-23,0 0 13,0 0-14,0 0 3,0 0-10,0 12 7,0 6 0,0 6 0,0 1 8,0 4-8,0 0 0,0 4 1,0-4 0,0 0 0,0 0-1,0-1 4,0-4 2,0-2 1,0-2-7,0-5 3,0-4 1,0-5-1,0-3-3,0-1 0,0-2 1,0 0-5,0 0-10,0 0-24,0 0-10,0-4-130</inkml:trace>
  <inkml:trace contextRef="#ctx0" brushRef="#br0" timeOffset="451452.8216">9569 7799 257,'-6'-3'87,"2"-3"-8,4-1-19,0-1-36,0-1 7,0-2-21,5 1-10,7 1 5,0 2-1,1 1-4,0 1 0,-1 3 4,1-1-9,-1 3 5,0 0 0,-2 0-7,-2 5 8,-1 4-1,-4 3 0,-3 0-3,0 1-2,0 2 5,0-2 0,-11 0 1,-3-1 4,-1-1-5,2-3 0,1-4 8,2-2-7,4 0-1,2 0 0,2-2 4,1 0 0,1 0-4,0 0 0,0 0-4,0 3 0,0-2-1,10 4 5,2 1 4,1-1 2,2 6-6,-2-3 0,2 2-5,-3 2-2,-1-1 2,2-1 2,-3 3 0,-4 1-16,1-1 18,-2-1-1,-4 1 0,-1 1-4,0-2 6,0-1 0,0-3 1,0 0 6,-6 0-4,-2-5 3,-2 0-4,-2-1 13,0 0-12,1-2 3,-3 0 13,0 0-17,1 0 9,0 0-7,1 0-2,1 0 11,-1 0-12,4 0 0,-1 0-1,4 0 3,0 0-8,2 0 0,3 0-30,0 0-21,0 0-138</inkml:trace>
  <inkml:trace contextRef="#ctx0" brushRef="#br0" timeOffset="452982.9091">9929 7928 183,'-7'7'98,"3"-3"-36,4-4-14,0 0 8,0 0-10,0 0-26,11 0 6,-3-11-15,4-2-10,-2-5 9,1-2-10,1-5-5,-2-3-1,0 2-39,-1-2 18,-1 6-15,-3 1 13,2 4 26,-6 4 6,1 4 0,-2 3 27,0 1-17,0 3 18,0 0-10,0 2-16,0 0 2,0 0-7,0 0 0,0 7 1,0 10 7,0 3-5,0 4 0,0 2 0,0 5 9,0 0-9,0 3 2,0 0 1,-3 0-3,0-1 9,-1-2-8,1-6-4,1-3 9,1-7-4,1-5-5,0-6 0,0 0 1,0-4-7,0 0-12,0 0-45,0 0-82</inkml:trace>
  <inkml:trace contextRef="#ctx0" brushRef="#br0" timeOffset="453768.9541">10265 7767 231,'-5'-1'100,"2"1"-42,3 0-23,0 0-28,0 1 22,0 11-4,3 1-10,8-1 5,1 0-19,0 0 11,2 0-12,-1 1 7,-2 0-10,1 1 3,-2 1 0,0 0 0,0-1 5,-1-2-5,-3 0 0,1-2 3,-2 1-7,0-3 4,-2-1 0,-1-1-1,-2 1 4,0-2-3,0 3 0,0-2 2,0 0-3,-2 2 1,-9-4 0,-4 0 4,-1-2 3,0-2-7,-1 0 0,2 0 2,0 0-2,3 0 0,2 0 0,4 0 1,2 0 8,2-7-9,2-3 5,0-2-5,0-1 12,7-4-9,5 0-3,1-3 0,-1-1 7,-2 1-11,2-1 4,-1-2 0,2 3-7,-4 0 7,-1 0 0,2 2-3,-3 0 5,-2 0-3,-1 2 1,-1 0 0,-3 3-3,0 1 4,0 1-1,0 6 4,0 0 3,0 2-1,-8 0-6,-4 3 2,0 0 2,-2 0-3,-2 0-1,1 0 0,1 3 3,5 8-6,2 0 3,6 3-9,1 2 7,0 0-16,0-7-17,1 0-44,11 0-128</inkml:trace>
  <inkml:trace contextRef="#ctx0" brushRef="#br0" timeOffset="454414.991">10637 7745 282,'-3'-9'69,"3"2"-15,0 1-28,0 0-25,12 1 3,3 2 5,2 2-9,-4 1-2,-1 0 1,-2 0-8,-3 2-2,-4 9 7,-3 3-2,0-1 6,0 2 0,0 1 3,-5-5 3,-5 3-6,-3-2 1,-1-4 1,1 1 3,1-2-5,0-3 2,2 0 3,6-3 6,1 0 2,3-1-4,0 0 5,0 0-14,3 0 0,8 0 5,2 0 0,2 7-7,1 0 2,-3 3 0,2 1-4,-1 1 7,-3 2-3,-3-1 0,1 1 0,-6-1-5,-3 0 5,0 0 0,0 0 1,0-1 5,-7-1-3,-3-2 5,-3-1 0,0-4 20,-1-1-14,1-3 0,0 0-2,-3 0-8,5 0 1,0 0-5,1 0 6,3 0-14,1-2 8,0 0-24,2-1-22,1 0-122,1 2-147</inkml:trace>
  <inkml:trace contextRef="#ctx0" brushRef="#br0" timeOffset="455735.0666">9208 8283 148,'-5'2'46,"0"-1"-9,5-1 25,0 0 1,0 0-16,0 0 14,0 0-36,0 0-6,0 0 11,0 0-20,0 0 3,5 0-13,7 0 8,1 0-11,2 0 3,4 0 0,1 0-3,1 0 6,3 0-3,3 0 0,-1 0 5,5 0-8,2 0 3,4 0 0,3 0-2,2 0 5,1 0-3,2 0 0,-1 0 5,-4 0-9,-3 0 4,-1 0 0,-2 0-4,-2 0 9,-1 0-5,1 3 0,-2 0 3,1 1-7,-1-2 4,-2 3 0,-3-2-4,0 0 7,-3-1-3,0 0 0,-2-1 1,1-1-5,1 0 4,1 0 0,2 0-2,2 0 6,0 0-4,0 0 0,1-1 1,1-3-6,-2 0 5,1 2 0,-1-1-3,1 1 4,0 0-1,1-2 0,1 1-1,-2 0-10,1 2 11,-4-1 0,-2 1-5,-1 1 0,-5 0 4,-2 0 1,-2 0-1,-1 0-6,0 0 7,-1 0 0,-1 0-1,2 0 2,-2 0-1,0 0 0,-5 0 0,0 0-3,-2 0 3,-1 0 0,-2 0 0,0 0 7,2 0-7,-1 0 0,5-1 2,-3-4 11,2 2-12,0 0-1,0 2 0,-3-1 4,-2 2-9,0 0-9,0 0-80,0 0-113</inkml:trace>
  <inkml:trace contextRef="#ctx0" brushRef="#br0" timeOffset="456859.1308">9649 8652 168,'0'-5'77,"0"-2"-7,0 3-19,0-1 8,0 2-21,0 1 4,0 1-5,-1 1-33,-2 0 8,-3 0-12,-4 6-10,-1 12 9,-6 6 2,-3 6 0,-2 0 0,1 0 5,-1-1-6,3-4 0,5-5 1,4-6-5,4-6 4,5 0 0,1-3-1,0-4-2,11 1 3,8-2 0,4 0 2,3 0 6,0 0-6,1 0-2,-2 0 1,0 0 3,-2 0-4,-3 0 0,-3 0 0,-3 0-2,-6 0 2,-3 0 0,-1 0-1,-4 0-15,0 0 7,0 0-22,0 0-50,0 0-55,0 0-55</inkml:trace>
  <inkml:trace contextRef="#ctx0" brushRef="#br0" timeOffset="457130.1463">9642 8784 293,'-7'-4'82,"4"1"-35,3 3-9,0 0-15,0 0-21,0 6 3,0 14-2,0 3 7,3 8 15,0 0-15,1 2 4,-3-1 7,-1-3-19,0 0 5,0-5-7,0-6 0,0-4-7,0-2 7,0-6-25,0-6-15,0 0-66,3 0-50</inkml:trace>
  <inkml:trace contextRef="#ctx0" brushRef="#br0" timeOffset="457609.1737">9875 8745 299,'0'-3'28,"-8"3"8,0 9-13,-1 15 10,2 5-7,4 4-6,3 5 10,0-1-18,0 1 10,0-2-3,7-4-17,11-4 9,2-5-11,6-8 1,2-5 8,2-7-5,0-3-1,-1 0-2,-3-13 5,-4-8-8,-3-6 2,-6 1-1,-9-2-4,-1-3-2,-3 0 7,0-1-2,0 3 3,-12 2-4,-2 2 3,-4 4 0,0 5 4,-1 1 1,-1 7-2,-2 3-3,-1 5 7,1 0-13,-1 5 6,1 12 0,4 5-5,3 2 1,6-2-11,8-8-26,1-5-65,0 0-64</inkml:trace>
  <inkml:trace contextRef="#ctx0" brushRef="#br0" timeOffset="458286.2125">10342 8723 285,'0'0'58,"-4"0"-44,3 3 2,-3 12 7,3 4 6,-1 2-1,1 1-24,1-4 2,0-2 14,0-2-19,0-4 8,0-4-9,0-1 2,0-4-5,4 1 6,3-2-3,1 0 5,1 0 0,1 0-5,-2 0 0,4 3 2,0-1-2,-1 2 1,2 0-1,1 3 0,0 2 4,-1-1-5,0 1 1,-1 3 0,0 3-4,-2 1 6,-1-3-2,0 1 0,-2-1 4,-3 1-5,2-4 1,-6 2-1,0 1-3,0 0 6,0-1-2,-2-2 21,-9 0-18,-3-2 14,-3-1-8,-1 0-4,-5-3 6,-1-1-8,1-1-3,-1-2 0,2 0 2,6 0-5,4-7-6,5-11-21,7 5-8,0-2-89,0-3-220</inkml:trace>
  <inkml:trace contextRef="#ctx0" brushRef="#br0" timeOffset="458518.2257">10316 8714 278,'0'-17'96,"0"2"-61,24 5 7,1 4-17,4 3-2,-3 3-1,-1 0-14,-5 0-9,-1 1 1,-11 3-20,1 1-41,-3-2-113</inkml:trace>
  <inkml:trace contextRef="#ctx0" brushRef="#br0" timeOffset="459753.2964">11243 8176 158,'2'-1'112,"-1"1"-66,-1 0-29,2 0 5,-2 5-21,1 10 17,3 4 21,-1 7-28,0-2 13,1 1-9,-1-3-12,2-3 24,-3-4-25,0-4 12,-1-4-11,1-2 4,-2-2-8,2-3 1,-1 0 0,1 0 5,2 0-3,0 0 2,2-10 7,-2-3-8,3-2-6,-1 0 3,1 0-11,0 3 10,0 0-7,1 2 8,1-1-1,1 1 3,1-1-4,1 0 2,0 4-12,-1 1 10,-1 3-16,0 3 18,-3 0-2,-2 4-1,-2 13 2,0 4 2,-2 1 0,1 2 12,-2 0-13,0-5 17,0-3 0,0-5-16,0-3 9,0-3-10,0-5 0,0 0 3,1 0 1,-1 0-1,2 0-3,2-10 7,-1-4-13,3-1 6,2-3-13,3 1 9,-1-1-36,1 3 12,-1 3 18,0 2 4,-1 1 6,-1 3 0,-1 3 0,1 0 7,-3 3-5,3 0 3,-1 0 7,0 6-9,-2 9 20,0 3-8,0 1 2,-3-2 9,1-1-24,-1-5 6,0-3-8,-1-6 6,2 2-13,-1-4 7,-1 0-28,3 0-41,-2 0-109</inkml:trace>
  <inkml:trace contextRef="#ctx0" brushRef="#br0" timeOffset="460361.3312">11744 8305 295,'0'0'108,"0"0"-31,9-2-35,2-10-31,5-3 0,2-1-11,0-6 0,1 0 2,-3-3 5,1-3-7,-2-2 0,-3-2-9,-4-1 8,1 0-24,-6 2-4,-2 0 18,-1 6-4,0 4 15,0 1-1,0 7 1,-9 2 4,-1 5 1,0 0 7,-2 5-9,2 1 3,0 0-3,0 0-3,1 0 0,-1 10 2,2 4 1,2 3-3,0 0 1,2 3 8,0 1-9,2-1 7,2 1-6,0 0 9,0-1-10,0 0 0,0 4 8,0-2-5,0 2 4,0 2-2,0 2-5,0-3 18,0 0-13,0 0 4,0-1-4,0-2 3,0 0-8,0-1 0,0 0 0,0-1 8,0-1-7,7-3 1,-2 1 1,3-2 5,1-3-8,1-3 0,2-3 0,2-3-5,8-3 5,2 0 0,-9-6-19,2-7-53,-1-4-134</inkml:trace>
  <inkml:trace contextRef="#ctx0" brushRef="#br0" timeOffset="461960.4226">1118 8585 238,'-4'2'69,"4"-2"-10,0 0 13,0 0-30,0 0 3,0 0-14,4 0-31,14 0 9,8 0 1,7 0-3,4 0 3,0-1-4,-1 1-6,-2 0 0,-6 0 2,-4 0-6,-6 0 4,-5 0 0,-4 0-2,-4 0-6,-2 0-3,-3 0-24,0 0-66,0 0-77</inkml:trace>
  <inkml:trace contextRef="#ctx0" brushRef="#br0" timeOffset="462252.4393">1425 8509 231,'-3'-2'84,"2"2"-35,1-3 9,0 3-13,0 0-42,1 0 4,11 0-2,1 0-1,3 12-3,-5 1-1,-1 2 0,-3 2-1,-5 0 7,-2-1-6,0 0 17,-2-1-13,-13 0 14,-4-1-16,-2-2-1,-1-1-1,-1-3-39,9-5-31,4-1-25,2-2-70</inkml:trace>
  <inkml:trace contextRef="#ctx0" brushRef="#br0" timeOffset="462747.4676">1210 8458 29,'-3'-3'125,"0"2"-79,-4 1 1,-2 0-19,-1 0-6,-3 0 16,-2 9-15,-3 6-1,-1 1-6,0 0-13,1 1 1,3-5-3,3-1 0,6-4 16,2-1-5,4-1 5,0 1 4,0 1-10,3 1 13,8 1-9,2 1-5,2 1 6,-2-2-12,0-1 3,-6-1-7,2 0 6,0 0-10,-2-1 4,-4-5-42,0 1-75,0-1-143</inkml:trace>
  <inkml:trace contextRef="#ctx0" brushRef="#br0" timeOffset="465843.6446">1183 10676 240,'-3'5'83,"1"-2"-43,1-3 11,1 0-17,0 0-4,0 0-1,0 0-24,0 0 12,1 1-11,11 1 6,2-1 6,2 1-17,3 1 4,2 0-5,3 0 5,-1 0-5,2 0 0,-1 0 0,-4-2-4,-4 1 4,-4-2 0,-2 0-16,-6 0-32,-4 0-33,0 0-32,0 0-36</inkml:trace>
  <inkml:trace contextRef="#ctx0" brushRef="#br0" timeOffset="466203.6653">1200 10819 202,'-3'3'157,"1"-3"-100,2 0-7,0 0-5,3 0-35,14 0 6,3 0 2,5 0-14,2 0 3,0 0-2,-1 0-4,-4 0 8,-2 0-8,-4 0-1,-6 0 1,-4 0 4,-1 0-10,0 0 4,-2 0-29,-3 0-32,0 0-79,0-7-95</inkml:trace>
  <inkml:trace contextRef="#ctx0" brushRef="#br0" timeOffset="466525.6837">1422 10639 71,'-3'-5'234,"3"1"-186,0 4-5,0-2-15,0 2-22,6 0 14,6 0-14,4 0-4,-2 2-2,3 11 5,-3 3 8,-3 4 3,-1 3 0,-7 1 12,-3 1-13,0 3 2,0-3-5,-4-1-11,-13 1 6,-1-6-7,-2-1 0,0-3 0,2-5-33,4-5-6,5-5-46,5 0-68,0 0-86</inkml:trace>
  <inkml:trace contextRef="#ctx0" brushRef="#br0" timeOffset="467065.7146">1225 10593 38,'-2'0'237,"0"0"-166,1 0-15,1 0-1,0 0-40,-2 0 0,-1 0-10,-4 0 2,-3 0-7,-3 0 0,0 0 3,-3 7-8,2 3 5,-2 1 0,0 2 0,0 3 2,3 2-2,0 2 0,3 0 1,3 0 7,7-2-6,0 2 9,0-3 12,14 0-17,4 1 14,3-3-9,0 0-5,-4-4 11,-1-1-17,-4-2 0,-2-4 0,-2 1-1,-1-3 1,-4-2-28,0 0-45,1 0-105</inkml:trace>
  <inkml:trace contextRef="#ctx0" brushRef="#br1" timeOffset="473062.0576">4891 10525 104,'0'-14'79,"0"2"-31,0 3-7,0-2-9,0 1 4,0-1 10,0 2-27,0 1 8,0 1 1,0 1-16,0 3 11,0 3-9,0 0-5,0 0 12,0 0-18,0 0 3,0 0-5,0 0 3,0 9-5,0 7 1,0 7 0,0 5 12,0 2-10,0 2 1,0 6 0,0 2 3,-3 0-2,0 1 1,1 3-4,0-4 12,-1-6-10,2-4 2,1-6-3,0-5 7,-2-9-12,2-2 3,0-4 0,0-2-1,0-2 5,0 0-8,0 0-1,0 0-29,0-2-9,0-6-99,0-2-99</inkml:trace>
  <inkml:trace contextRef="#ctx0" brushRef="#br1" timeOffset="474556.1431">4894 10501 130,'-3'-8'70,"3"0"-6,0 5-15,0 2-5,0-2-11,0 1-1,0 2 5,0 0-29,0 0 5,3 0 0,4 0-9,2 0 7,0 0-10,-2 9 1,3 5 9,0 2-10,1 3 4,-3 3-1,2 1 3,-1 1-5,-3 3 0,-1-2 0,2-1 12,-2-1-12,-2-3 0,2-1 6,-1-6-2,0-1-3,0-3-3,1-2 1,0-3 1,0 0 0,2-4-2,1 0 0,0 0 9,4 0-6,2 0-3,0-15 3,3-1 1,1-6-2,-1-4-2,4-1 0,-5-3-12,-2 0 6,-3 3-12,-4 2-10,-2 5 28,-3 4-14,-2 6 14,0 1-3,0 3 9,0-1-1,0 5-1,0-3-4,0 4 13,0-1-10,0 1-1,0 1 1,0 0 3,0 0-9,0 1 3,0 13 0,0 3 0,0 2 2,0 3 0,0 2 0,0 1 4,0 1 1,0 0-7,0 3 0,0-3 5,0 3-1,0-1-2,0-3 3,0-1 1,0-3-3,0-2-3,0-5 0,0 0 0,1-3 4,8 0-4,-3-3 0,4-3 4,0-1-9,2-4 5,2 0-1,0 0-4,1 0-4,4-11 5,-1-3-8,1-5-27,-4-2 9,-1 0-44,0-3-25,-2 3 44,-3 1 3,-3 6 41,-3 1 11,1 5 37,-3 3 22,-1 2-2,0 3-6,0 0-2,0 0-30,0 0 1,0 0-20,0 16 4,0 4 3,-3 6 12,-4 2-8,0 1 9,3 2-13,-2-2 7,0-2-9,1-5-2,1-2 13,0-5-16,0-6 0,2-4 2,2-4 5,0-1-10,-1 0 3,1 0-16,0-6 14,0-7-31,0-3 5,0-4-7,0-1-41,0-2 27,3 0-3,2 1 51,2 0 1,-2 2 3,0 2 12,2 3 24,-3 2-30,2 5 17,-2 2-8,2 1-10,-2 3 7,2 2-12,0 0 9,1 0 5,2 0-13,2 4 17,-1 9-13,2 4-7,0 4 16,-2 2-16,-2 1 5,-2 1 7,0 0-10,-2 0 7,2-3-2,-5 1-3,3-6 8,-1 2-11,1-5-2,-1-3 0,-2-4 3,1-1-7,0-4-1,-2 0-14,0-2 3,0 0-39,0 0-42,0 0-35,0-6-152</inkml:trace>
  <inkml:trace contextRef="#ctx0" brushRef="#br1" timeOffset="474961.1662">5430 10946 323,'-8'0'106,"1"0"-31,7-3-26,0 1-17,10 1-28,9-1 18,0 1-16,5-1 1,-2 2-11,-3 0 4,-2 0-22,-10 0-9,-1 0-83,0 0-147</inkml:trace>
  <inkml:trace contextRef="#ctx0" brushRef="#br1" timeOffset="475319.1867">5963 10757 313,'-8'-3'114,"1"3"-46,5-1-32,2 1 3,0 0-23,0 0 7,2 0-5,16 0-11,8 0 0,3 0-4,5 0 2,-2 0-4,-2 0 1,-2 0-2,-3 0 0,-1 0 5,-4 0-8,-2 0 3,-5 0 0,-2 0-8,-3 0-1,-3 0-18,-5 0-4,0 0-71,0 0-106</inkml:trace>
  <inkml:trace contextRef="#ctx0" brushRef="#br1" timeOffset="475778.213">5988 10887 161,'-13'3'84,"1"0"-61,5-3-3,3 0-11,0 0 13,2 0 20,1 0-15,-1 0 4,2 0-5,0 0 12,0 1-6,-2-1-16,2 0 12,0 0-11,0 0-1,0 0 8,12 0-20,11 0 1,6 0 4,4 0-5,2 0-2,1 0-2,-5 0 0,-4 2-4,-4 2 7,-4 2-3,-3-1 0,-3-1 2,-6-2-10,2 1 8,-4-3-27,-3 0 1,-2 0-73,0 0-151</inkml:trace>
  <inkml:trace contextRef="#ctx0" brushRef="#br1" timeOffset="478020.3412">7154 10354 55,'-2'0'259,"1"0"-215,1 0 31,0 0-20,0 0-21,0 0 7,6-4-36,5-8 12,5-1-14,-3-5 4,0-1-7,-1 0 0,-2 1 0,-1-2-1,-5 2-20,2 2 18,-5-1-9,1 2 5,-1 0 2,-1 1 6,2 4-1,-2 0 0,0 3 6,0 3-6,0 2 4,0 1-2,0 1 7,0 0-8,0 0-1,0 0 0,0 10-5,0 9 5,0 0 0,0 7 1,0-1 3,0 2-1,0 3-3,2 0 2,-2 5 7,0-4-4,0 1-5,0-2 6,0-5 1,0-5-5,0-5 2,0-3-2,0-6 7,0-1-9,0-2 0,0-3 0,0 0 0,0 0 0,0 0-5,0 0-3,0 0-31,0 0-18,0 0-122</inkml:trace>
  <inkml:trace contextRef="#ctx0" brushRef="#br1" timeOffset="478972.3957">7493 10145 183,'-5'0'190,"2"-1"-95,3 0-29,0-1-43,0 1-1,13-3-21,6 3 0,2-3 1,3 2 2,-1 0-4,-3 1 0,0-1-13,-5 1 13,-2 1-13,-4 0 9,-4 0-4,-2 0-1,-1 0 8,-2 0-3,0 0-15,0 4 18,-2 10-8,-11 2 9,-4 3 2,-2-1 4,1 3-6,0-2 0,1-4 0,2-1 4,3-5-3,2-2 0,3-2 0,4-4 6,2 1-2,1-2 2,0 0-6,0 0 15,0 0-12,0 0 1,0 0-5,0 0 6,4 0-6,10 0 0,0 0 1,2 0 0,2 0 0,1 0-1,1 0 0,-2 0 3,1 0-5,-2 0 2,-4 0-3,0 6-4,-1 2 7,-4 1 0,-1 2-1,-1 2 2,-2-2-3,-2 3 2,-2 1 0,0 3-5,0 0 7,0 0-2,0-1 0,0-4 2,0-2-6,-6-4 4,0-1 0,-2-3 2,-2-1 1,-4-2-1,1 1 5,-2-1-2,-2 0-1,2 0 3,0 0-2,0 0 19,1 0-22,3 0 8,1 0 3,0-1-12,1-2 10,1 0-8,3 3-3,0-2 8,0 2-8,3 0 0,1 0 0,1 0-21,0 0-7,0 0-30,0 0-88,0-1-174</inkml:trace>
  <inkml:trace contextRef="#ctx0" brushRef="#br1" timeOffset="480270.4699">7876 10273 132,'0'0'88,"-2"0"-17,2 0 1,0 0-13,0 0-14,0-2 8,0-2-36,0 1 10,10-3-14,0-3-7,2-2 10,0 0-15,-2-3-1,1-2 0,-1-1-10,-1 2-9,-3 1-21,0 3-4,-3 2 34,-3 5 6,0 1 4,0 3 24,0 0-6,0-1 6,0 1-10,0 0-4,0 0 3,0 0-10,0 0-3,0 0 0,0 0-2,0 0-1,0 8-1,0 6 4,-2 4 1,-1 4 2,-1 0-3,3 2 0,1 0 4,0-3-6,0 2 2,0-4 0,0 0-4,0-2 8,0-2-4,0 1 0,0-3 3,0-1-6,0-3 3,0 0 0,0-3-5,0-1-1,0-3 6,0-2-3,0 0-13,0 0 16,0 2-7,0 0-1,0-1 5,-4 2-14,-4-2 13,-1 3 2,-1-2-13,3-2 12,-2 2 3,2-2 0,1 2 9,0-2-8,3 0 16,3 0 3,0 0-13,0 0 14,0 0-17,3 0 5,13 0-6,2 0 3,2 0-5,2 0-1,-1 0 2,-2 0-2,-6 0 0,-3 0 0,-3 0 1,-2 0 5,-4 0-6,-1 0 0,2 0-12,0 0-3,-2 0-56,2 0-62,3 0-129</inkml:trace>
  <inkml:trace contextRef="#ctx0" brushRef="#br1" timeOffset="481080.5162">8260 10145 116,'-8'-2'199,"-2"0"-160,1 2-19,3 0 9,1 0-26,3 0 7,2 2 3,0 8-12,0 2 15,0 3 6,9-1-20,2 3 9,2 2-8,1-2-3,0 0 0,-1 3 5,1-1-5,0-2 0,3 1 0,-2-2-2,-2-1 4,1 1-2,-3-3 0,-2 1 3,-1-4-4,-3 0 1,0-1 0,0-2-2,-1-1 4,-3 0-2,-1-1 0,0 0-1,0 3-2,0-2 3,0 1 0,-11 1 0,-5-3 3,0 2-3,-3-6 0,1 2 7,-1-3-7,4 0 0,4 0 0,1 0 11,5-3-9,3-7 11,2-5 3,0-2-13,0-1 12,2-2-15,13-2 0,2 0-4,2 3 6,0-2-2,-1 3 0,-3 2-7,-5-1 6,-1 1-4,-2-1 1,-3 0 3,0 1-7,-2-2 8,-2-1 0,0 5 1,0 1 3,0-1 1,0 2 7,-7 2 5,-3 1-11,0 1 0,0 1-6,-4 3 7,1 4-11,-2 0 4,-4 0 0,0 11-4,-3 6 7,2 3-7,4 2 1,6-1-39,6-11-7,4-1-85,0-3-117</inkml:trace>
  <inkml:trace contextRef="#ctx0" brushRef="#br1" timeOffset="481986.5681">8595 10169 167,'-3'-1'172,"-1"0"-126,4 1 8,0-2-10,10 0-28,10 1 7,5 1-12,2 0-4,0 0-7,-2 0 2,-3 0-4,-4 0-17,-5 0-15,-3 3 31,-5 0-19,-3 2 7,-2 0 13,0 3-20,0 0 21,-3 5 1,-11 1 3,-3 3 13,-1 0-10,0-1-2,1 0 8,4-3-10,-2 1 5,5-3-7,3-2 1,2-1 0,0-3 3,3-1-4,2-4 0,0 3 0,0-3 0,0 0 7,2 0 7,5 0 12,-1 0-23,2 0 8,-1 0-7,5 0 2,-2 0-6,3 0 0,3 0 0,-3 0-4,0 0 5,-1 0-1,-1 7 0,0 3-3,-3 4-2,1-1 2,-3 1 3,2 2-3,-2-3 5,-3 2-2,-2-4 0,-1 1-5,0-1-1,0-2 4,0-2 2,0-1-2,-1-1 2,-9-1 0,-2 1 0,-5-3 7,-3 2-1,-3-1-4,-1-2 1,0 1 18,0-2-20,4 0 15,5 0-6,5 0-8,5 0 15,3 0-17,2-4 0,0-2-6,0-1-49,0 3-61,2-2-206</inkml:trace>
  <inkml:trace contextRef="#ctx0" brushRef="#br1" timeOffset="485076.7448">7023 10784 130,'-4'0'120,"3"0"-79,1 0 0,0 0-17,0 0 6,0 0 13,0 0-16,0 0 8,0 0-15,0 0-19,0 0 5,0 0-1,1 0-5,8 0 0,3 0 7,1 0-9,2 0 2,2 0 0,1 0-2,1 0 5,-1 0-3,2 0 0,-3 0 3,3 0-6,-4 0 3,3 0 0,0 0-3,1 0 7,1 0-4,4 0 0,2 0 3,1 0-6,1 0 3,1 0 0,-2 0-7,-1 0 4,0 0 3,-3 0-1,-1-1-4,0-2 0,1 0 4,-3 1 1,3 1-3,-1 0 6,1-1-3,-1 1 0,2 1 2,-3-2-5,1 0 3,-1-1 0,2 0-3,1 2 9,-2-1-6,0-2 0,0 2 1,1 2-5,-2 0 4,-3 0 0,2 0-1,-1 0 4,0 0-3,0 0 0,3 0 1,1 0-5,-1 0 4,-1 0 0,-2 0 0,0 2 3,-3-1-3,-2-1 0,0 3 2,0-3-5,2 0 3,2 0 0,3 0 0,0 0 3,2 0-4,1 0 1,-2 0 0,0 0-2,-3 0 2,-1 0 0,0 0 0,-5 0 3,1 0-4,2 0 1,2 0 0,-1 0-1,3 0 1,2 0 0,0 0 0,0 0 3,-1 0-5,0 0 2,-2 0 0,2 0-2,-2 0 3,0 0-1,-2 0 0,0 0 3,-3 0-6,1 0 3,-6 0 0,0 0-3,0 2 4,-2-2-1,0 0 0,1 0 4,2 0-5,1 0 1,-2 0 0,2 0-4,-1 0 5,-1 0-1,-4 0 0,0 0 5,-2 0-8,-2 0 3,-2 0 0,0 0-1,1 0 5,-1 0-4,0 0 17,0 0-14,0 0 13,0 0-12,0 0-1,0 0-3,0 0 0,0 0-60,-10 0-208</inkml:trace>
  <inkml:trace contextRef="#ctx0" brushRef="#br1" timeOffset="486412.8212">7598 11075 153,'0'1'109,"0"-1"-61,0 0-10,0 0-4,0 0-17,0-3-10,0-4-5,0 1-2,0-1 1,0 1 2,0-1 0,0 3-3,0-2 14,-6 0-6,-3 3 1,2 0-5,-3 1-3,0 1-2,-1 1 2,-3 0-1,0 0 0,-5 12 1,-1 4-3,-2 7 2,0 2 0,1 4 0,-1 1 6,5 2-2,4 1 13,3-1-13,7-4 18,3 0-11,0-2 3,8-3 0,14-3-11,3-2-1,2-4-2,-1-3 5,1-5-12,-5-5 7,-3-1-11,0 0 8,-7-4-24,-2-8 6,-5-5-14,-3 2-5,-2 0 38,0-1 2,0 2 1,-6 0 25,-7 2-8,0 3 19,-3 2-14,0 2-18,-4 5 11,3 0-15,-3 0-1,3 0 0,3 12 4,2 3-4,4 2 0,2 0-9,6-1 9,0-1-52,0-9-36,2-1-50</inkml:trace>
  <inkml:trace contextRef="#ctx0" brushRef="#br1" timeOffset="486960.8526">7822 11045 159,'0'0'119,"0"0"-81,2 0 7,18 0-8,5 0 5,2 0-29,2 0-3,-3 0-10,-3-7 0,-3-1-3,-6 2-10,-4 0 8,-5 1 4,-3 4 2,-2 1 36,0 0 0,0 0-24,0 0-4,-9 13-6,-1 9-3,0 4 6,0 8-1,4 1 0,0 3-4,3 0 2,3-2 12,0-2-14,0 0 9,0-4-8,-1-5 5,1-6-8,0-3 1,-2-7 0,2-6-5,0-3-3,0 0-28,0 0-57,-2-2-140</inkml:trace>
  <inkml:trace contextRef="#ctx0" brushRef="#br1" timeOffset="487297.8718">7825 11265 393,'-6'-5'99,"6"1"-44,0 0-24,12 0-6,11-1-19,6 1 24,1-3-28,1 2 8,-1-1-16,2 0 6,-2 0-37,-15 1-8,-1 3-77,-2 0-71</inkml:trace>
  <inkml:trace contextRef="#ctx0" brushRef="#br1" timeOffset="487926.9078">8386 11142 105,'3'-11'132,"0"0"-104,-1-1 4,0 1-2,-2 1-29,0-1 27,0 2-11,0-3-1,0 4 11,-4-1-19,-6-1 21,-2 3 6,-2 4-28,-3 0 4,0 3-9,-3 0 0,2 0 13,1 15-12,3 6-3,4 1 0,4 4 6,5 0-6,1-6 0,0 1 1,0-5 1,11-4 1,4-4 2,4-6-5,-1-2-4,2 0 4,0-1-24,-3-15-37,-3-2-1,-2 1 26,-5-1 35,-4 4 1,-3 6 24,0 1 41,0 4-9,0 3-38,0 0 5,0 0-22,0 0-1,0 2 0,0 14-8,0 4 7,4 2 1,-1 3 0,0 1-4,0-3-1,1 1 5,-1-3 0,-3-3 2,0 0-7,0 0 5,0-3 0,0-2 5,0-2-4,-1-2 7,-6-3-3,1-1-1,-4-3 6,1-2-2,-4 0-1,-1 0 8,1 0-13,-4 0 2,3 0-4,1-7-7,2-1 5,8 4-32,1-1-53,2-2-104</inkml:trace>
  <inkml:trace contextRef="#ctx0" brushRef="#br1" timeOffset="488579.9452">8703 11067 238,'0'-4'125,"-1"-1"-52,-1 5-49,2 0-11,-3 0-13,-1 0-3,-2 13-1,-1 4 4,-2 4 0,-4 4 13,2-1-12,-3 1 7,-1-2-1,2-2-1,0-3-2,1-2-1,2-4-2,3 0 11,2-7-11,3-2 3,0 0 1,2-3 0,0 0 1,0 0-2,4 0 0,11 0 15,7 0-13,2 0 1,5 0-7,1 0 6,-1 0-6,-4 0 0,0 0 0,-4 0-3,-4 0 5,-3 0-2,-4 0 0,-6 0-12,0 0-4,-2 0-10,-2 0-12,0 0-8,0 0-72,0 0-42</inkml:trace>
  <inkml:trace contextRef="#ctx0" brushRef="#br1" timeOffset="488936.9656">8820 11172 130,'-4'-3'200,"-3"-4"-156,7 7-6,0 0-4,0 0-34,0 0 9,0 0-7,0 7-1,0 7 8,3 5-9,2 1 12,-3 5 1,-1-1-10,-1-1 20,0 5-12,0-4-4,0 0 9,0-5-9,0 1 5,0-4-6,0-4-5,0-1 7,0-5-8,0-1 0,0 1-1,0-4 4,0 1-6,0-1-1,0 0-49,0-2-42,0 0-101</inkml:trace>
  <inkml:trace contextRef="#ctx0" brushRef="#br1" timeOffset="490498.0549">9279 10661 120,'1'-11'116,"1"3"-65,-2 3 12,0 2-22,0 2 8,0-1-2,1 2-38,3 0-4,-1 2-5,2 13-6,0 4 2,0 6 8,-1 0-4,-4 4 21,1-1-21,-1-2 14,0-4-8,0-2-2,0-5 3,2-4-7,-2-4 0,2-4 2,-2 0 5,1-3-7,-1 0 0,4 0 2,-1 0 6,2-4-8,3-9 6,1-2-6,1-5-4,-2 2-1,0 1-5,-1 0-9,-2 2 15,0 2-9,-2 1 13,1-1-2,1 2 5,0 1-5,2 1 2,-1 2 0,1 1-4,0 3 4,0 3 0,-1 0-2,1 0 1,-1 4-1,1 10 0,-2 3 2,0 3-3,-2 4 5,1-4-2,-1 1 5,-1-1 0,-1-2 1,-1-5-6,0-3 1,0-5 6,0-1-7,0-3 0,0-1 3,0 0 3,0 0-1,0 0-5,2 0 2,0-9-5,4-5-8,0-3 7,2-1 1,2 1-16,0-3 10,1 3-4,1 3 9,2 0-3,-2 4 7,-1 0 0,1 7 0,-2 0 6,0 3-6,-1 0 0,-3 3 1,2 13 11,-1-1-9,-2 5 18,0-2 4,0 1-22,-2-3 13,-1-1-13,0-3-3,-2-3 3,2-2 0,-1-7-3,-1 2 0,2 0-17,-1-2 6,1 0-28,0 0-56,1 0-41</inkml:trace>
  <inkml:trace contextRef="#ctx0" brushRef="#br1" timeOffset="491227.0966">9818 10775 319,'-3'0'66,"3"-2"-26,0-3-10,5-3-7,11-2-21,1-3 15,4-2-14,-3 1 3,1-4-7,-5 0 1,0 0 0,-4-1 0,-3 2-26,-3-3 14,-4 1 0,0-1-13,0 0 20,0 0 5,-6 2 0,-2-2 19,-2 2-18,1 3 5,-1 3-5,0 0 4,2 4 3,0 4-1,2 1 7,1 3 3,0 0-15,2 0-1,0 0-1,-1 0 0,1 0-6,0 6 6,1 5 0,-2 4 0,1 2 6,2 1-6,-2 2 0,0-2 0,2 2 7,-1-1-6,1 0 2,1 5-2,0-2 7,0 3-8,0 4 2,0-1-1,0 1 15,0-1-14,0-3 6,0-1-6,1-3 5,5-4-9,0 0 2,-1 0 0,0-2 0,0-1 1,-3 1-1,-1-3 0,-1-3 3,4-2-4,-3-2 1,1-2 0,3-1-4,2 0 10,1-2-2,3 2 9,6-2-10,2 0 6,3 0-8,3 0 1,-1-9 1,5-6-3,-16 4-12,1 0-29,-2-1-111</inkml:trace>
  <inkml:trace contextRef="#ctx0" brushRef="#br1" timeOffset="492059.1442">10603 10519 200,'-4'-4'107,"1"3"-46,1-1 16,0 2-27,2 0-16,0 0 6,0 0-31,0 0 8,0 0-12,7 0 0,14 0 6,3 3-11,10 3 0,3 1 1,-1 0 4,1 2-5,-4 0 0,-4 0 1,-4 1-10,-3 1 7,-5-1 2,-6-2-6,1 0 1,-5-4 3,-4-1-1,0 0 2,-3-1-6,0-2 7,0 0 0,0 0-1,0 0-11,0 0 12,0 0-2,0 1 2,-3 2 0,-3 2 0,-4 0 0,-1 6-1,-2 2 6,-2 4-5,-4 3 0,-3 3 0,-1 1-2,-2 1 6,-2-1-2,2 0 11,-2-3-11,6-3 4,4-4-6,4-5 3,6-3 1,6-3-4,1-3-4,6 0-13,8 0-54,2-6-62,7-3-251</inkml:trace>
  <inkml:trace contextRef="#ctx0" brushRef="#br1" timeOffset="492598.175">11339 10569 272,'-6'-7'113,"-9"2"-51,0 5-52,-3 0 0,-2 0-10,0 15 0,1 5 1,3 3 4,2 3-2,2 0 6,8 1-6,0 1 6,4-1-1,0-2-6,0-1 19,20-1-17,4-4 3,2-2-3,6-2 2,0-6-2,1-3-4,-3-5 0,-1-1-2,-3 0 2,-2-9 0,-3-8 0,-2-3 4,-4-6-8,-7 1 4,-2-3 0,-6 0 10,0-1-9,-4 2 13,-14 2-9,-2 2-2,-6 4 2,1 4-2,-1 4-3,-3 5 11,5 5-8,-2 1-6,3 0 1,11 4-50,4 6-44,3 1-176</inkml:trace>
  <inkml:trace contextRef="#ctx0" brushRef="#br1" timeOffset="494144.2634">12199 10644 64,'-1'0'14,"1"0"1,0 0 3,0 0-1,0 0 14,0 0 8,0 0 28,0 0-1,0 0-8,0 0 2,-2 0-28,2 0-6,0 0-8,0 0-14,0 0 4,10 0-5,14 0-1,4 0 4,10 0-1,6 0-3,2 0 0,5 0 4,-3 0-4,-2 0-2,-7 0 2,-7 0-3,-10 0 2,-8 0-1,-8 0 0,-5 0-12,-1 0 9,0 0-11,0 0-18,-6 0-17,-2 0-50,-1 0-55</inkml:trace>
  <inkml:trace contextRef="#ctx0" brushRef="#br1" timeOffset="494698.2951">12233 10735 114,'-6'2'102,"3"0"-36,2-2-24,-1 0-1,2 2-10,0-2-11,0 2 12,0-2-12,0 0 0,0 0 11,0 0-19,0 0 9,0 0-5,0 0-15,0 0 15,0 0-13,0 0-1,5 0 4,16 0 5,10 0-11,7 0 0,6 0 2,2 0-1,3 0-1,-2 0 0,-4 0 0,-4 0 6,-7 0-6,-9 0 0,-7 0 0,-6 0-7,-3 0 7,-5 0-11,0 0 5,-2-4-41,0 2-24,0 0-76,0-3-179</inkml:trace>
  <inkml:trace contextRef="#ctx0" brushRef="#br1" timeOffset="495359.3329">12634 10556 24,'-7'-4'196,"2"-1"-111,5 5-24,0 0 2,0 0-19,0 0-5,0 0 0,0 0-26,0 0-1,0 0-7,0 0 0,5 0-5,12 0 0,3 6 3,7 4-2,1 3-1,2-1 0,-3 1 0,0-1-8,-2 0 8,-4 0-9,-4-1 3,-3-2 3,-6-1-3,-3-1 1,-5 0 3,0 1-14,0 1 14,0 1-2,-15 4 4,-4-1-1,-2 4 7,-6-1-5,-3 2-1,-2-1 7,0 0-9,4-2 2,4-4 0,4-2 1,9-3 0,6-4-1,3-2 2,2 0 4,0 0 5,0 0-4,0-4-1,4-9 8,3-4-8,-1-1-6,-1-5 0,-2-1-4,-1-3 0,1-2-7,-3-1-9,0 2 17,0 2-10,0 4 13,0 3 1,-2 6 4,-2 4 3,1 3-6,-3 3 4,6 3 1,-1 0-6,-1 0-1,2 0 0,0 7-26,0 1-3,0-1-95,0 1-86</inkml:trace>
  <inkml:trace contextRef="#ctx0" brushRef="#br1" timeOffset="495891.3634">12201 10666 66,'-5'0'70,"3"0"-13,2 0 19,0 0-14,0 0 3,0 0-16,0 0-32,0 0 4,0 1-20,0 8 1,0 3 7,0 2-5,0 3 0,0-1-4,0-1-16,0-8-44,0-4-85</inkml:trace>
  <inkml:trace contextRef="#ctx0" brushRef="#br1" timeOffset="496348.3895">13465 10610 227,'0'-14'43,"0"-3"-21,-1 4-22,-18 6 10,-4 3-7,-5 4-2,-2 0 16,-2 8 5,3 14 19,2 3 19,7 2-24,10 2 0,10-2-17,0-1-10,23-4 21,16-6-27,6-2 6,7-8-9,-21-6-32,-2 0-46,-3 0-93</inkml:trace>
  <inkml:trace contextRef="#ctx0" brushRef="#br1" timeOffset="497300.444">13610 10717 282,'2'-4'114,"0"-1"-44,4-4-2,6-5-30,6-5-34,4-8 4,7-2-8,-1-4 0,-1 1-2,-4 2-19,-4 3 12,-8 0-14,-4 3-18,-5 2-4,-2 1-29,0-2 31,0 3 38,-9 3 5,-2 0 17,-5 1-9,2 5-6,-4-1 11,4 3-2,-1 3-9,3 1 14,2 3-15,3 1 18,2 1 0,2 0-12,1 0 6,-1 11-9,-1 7 8,3 3 8,1 4-20,-2 4 14,1 0-10,-1 4-1,2-2 9,-2 1-12,2-4 7,0 3 1,0-2-2,0 0-2,0 1-4,0-2 3,0 1 3,0-1-5,0-3-1,2 0 0,1-5 6,0-2-6,1-3 0,-1-3 0,0-3 3,-1-5-2,2 0-1,-3-3 0,1-1 5,3 0-6,3 0 1,1 0 0,4-12 0,1-4 0,0-2-9,1-3-2,-1-1-17,-1 1 9,-1 2-1,-3 4 11,-3 3 8,-1 4 2,-3 4 16,-1 4 5,-1 0-19,0 0-6,2 3-1,-1 12 4,2 3 0,0 2 3,0 0-3,4 0 1,1-3 5,4-2-3,1-3 3,6-6-5,1-4 4,2-2-2,-1 0-3,1-2 0,-2-12-11,-2-2 4,-2-2-19,-5-1 7,-3 5 18,-3 0 2,-1 4 13,-4 1 27,0 5-16,0 1-2,0 2-9,0 1-12,0 0 0,0 0-2,0 4 0,-5 13-3,1 1 8,1 4-5,1 2 0,2-4 0,0-1 5,0-2-2,3-3-2,9-5-1,0-3 2,5-4-9,-7-2-1,0 0-31,2 0-79</inkml:trace>
  <inkml:trace contextRef="#ctx0" brushRef="#br1" timeOffset="497662.4647">14206 10624 507,'-16'-11'60,"1"2"-26,8 8-22,6 1-7,-1 0-10,2 0 0,0 0-69,0 0-99</inkml:trace>
  <inkml:trace contextRef="#ctx0" brushRef="#br1" timeOffset="498418.5079">14297 10760 205,'-4'3'101,"0"-3"-33,4 0-13,0 0-7,0 0-8,15 0-20,5 0 12,2 0-24,3-10-5,-5 0 1,-1-5-4,-5 0-2,-5-2 1,-4 0-25,-5 3 13,0 1-1,0 2 5,-5 1 4,-11 5 5,0 3 0,-4 2 0,0 0-2,0 0 1,0 6 1,3 8 0,4 5-2,5 2 4,2 0-2,6 3 5,0 1-2,0 0 10,6-3-6,10-2 0,2-4 10,6-4-14,1-4 3,2-6-3,3-2 4,2 0-14,1-13 6,0-4-27,-2-3-4,-5-2-48,-4 1 22,-5 1 21,-7 4 37,-3-1 5,-4 3 28,-3 3 28,0 4-2,0 2-36,0 2 5,0 3-28,0 0 2,-6 3-2,3 13 0,2 1 0,1 4 6,0 0-5,0-1 3,10-4-4,9-2 7,2-5-6,4-6-1,0-3-8,-2 0-1,1-3-23,-6-12-29,-4-1 7,-6-3 15,-1 3 39,-6 0 11,-1 1 17,0 4 36,0 3-27,0 2-9,0 3-6,0 3-13,0 0-6,0 0-3,0 8-4,0 8-2,0 4 11,0 4-5,0-2 0,0 1 5,3-2-4,6-3 1,1-2-1,0-1 6,3-6-4,1-4-1,3-1-2,1-4-4,2 0 4,-10-11-43,2-5-103,1-6-245</inkml:trace>
  <inkml:trace contextRef="#ctx0" brushRef="#br1" timeOffset="498892.535">14189 10456 358,'0'0'78,"0"0"-18,11 0-59,8-4 12,1-3-2,-1 3-11,-6 4 0,0 0 0,0 0-14,-7 0-9,0 0-83,2 4-89</inkml:trace>
  <inkml:trace contextRef="#ctx0" brushRef="#br1" timeOffset="499246.5553">14416 10426 124,'8'-2'394,"3"0"-335,2 2-46,5 0 9,6 0-21,3 0-1,2 0 0,-12 0-28,0 4-53,1 2-204</inkml:trace>
  <inkml:trace contextRef="#ctx0" brushRef="#br1" timeOffset="499828.5886">15661 10678 172,'2'0'137,"0"0"-108,-2-12 4,0-4-14,0 1 20,0 1-29,0-1-5,-5 2-5,-7 3 1,-2 4-1,-5 3 0,-3 3-4,0 0-3,1 0 9,-3 9-2,4 6 1,3 3 2,6 3-3,4 1 0,7-2 0,0 3 1,5-6 0,15-4 12,5-4-13,2-7-4,0-2-44,-4 0-53,-3-13-5,-6-4 53,-8 1 25,-4 3 28,-2 2 53,0 4-1,0 6 7,-5 1-8,0 0-51,2 14 1,3 13 4,0 8 5,0 6 18,1 4-21,18 0 3,4-3-10,4-3 2,-2-6 51,-2-6 2,-10-4-44,-13-5-11,0-5-8,-33-2 8,-14-5 3,-4-5 1,-3-1 26,9 0-10,12 0 5,13-14 9,16-4-26,4-7 0,25-3-8,17-4-33,-14 14 0,6-1-78,-2 2-125</inkml:trace>
  <inkml:trace contextRef="#ctx0" brushRef="#br1" timeOffset="500179.6086">15882 10597 260,'0'-5'57,"0"5"-42,0 0-14,0 5 10,0 13 32,0 6-14,0 0 18,0 0-37,7 0 4,5-5-6,1 0-3,4-8-9,3-1 4,3-6-38,3-4 12,-13 0-40,1 0-40,2 0-154</inkml:trace>
  <inkml:trace contextRef="#ctx0" brushRef="#br1" timeOffset="500558.6303">16159 10661 284,'0'-17'66,"0"1"-26,-11 9-15,0 1-3,-2 4-10,-1 2-4,-1 0-5,-1 9-1,2 10-2,2 3 0,4 2 1,4 0 1,4 0-2,0-2 2,0-5 2,15-4-7,5-3 3,2-7-6,1-3 2,-3 0-14,2-6-15,-5-11 1,-2-1 7,-3-4 25,-4 4 8,-5-1 28,-1 4 16,-2 5-11,0 3 7,0 5-22,0 2-22,0 0 4,0 0-8,0 13 0,0 2 11,0 4-7,8 0 2,4-1-6,3-2 4,0-3-5,2-5 1,1-4 0,-1-4 0,-11 0-25,1 0-26,-1-9-167</inkml:trace>
  <inkml:trace contextRef="#ctx0" brushRef="#br1" timeOffset="500912.6506">16231 10330 356,'18'-12'115,"0"10"-83,-13 2-26,-5 25-6,0 6 0,-20 2-5,2-14-29,-8-2-56,1-2-98</inkml:trace>
  <inkml:trace contextRef="#ctx0" brushRef="#br1" timeOffset="500940.6522">15777 10386 416,'-13'-1'171,"3"-1"-149,10 2-19,0 0-3,0 0-36,3 0 7,7 0-147</inkml:trace>
  <inkml:trace contextRef="#ctx0" brushRef="#br1" timeOffset="502512.7421">16749 10849 317,'-9'8'76,"4"-4"-12,5-4-17,0 0-1,0 0-35,0 0 4,0-2-6,4-9-7,2-4-4,4-2 2,-2-1 0,3 0-4,-1 0 4,0 0 0,0 2 0,3 1 1,2 1-4,6 2 3,1 0 0,5 3-9,0 2 9,0 3-3,-1 4 3,-2 0-27,-6 0 18,-1 12-2,-5 6 4,-2 5 0,-6 1 6,0 1 1,-4 0 5,0-4-2,0-2 7,0-3-7,-4-1-1,-6-6 7,-3-1-7,0-3 4,-2-1 5,1-2-8,3-2 13,2 0-8,5 0 3,2 0 3,2 0-14,0-12 0,0 2-2,5-5-30,10-2 27,1-1-12,5 1-6,0-1 20,1 1-18,1-3 21,-1 3 0,-3 3 3,-2 2-4,-6 5 1,-1 4 0,-2 3 4,-2 0-1,-2 0-3,2 0 0,-3 10 0,0 2-1,-1 4 1,-2-1 0,0 5 3,0-3-2,0 0 2,0-2 8,3-2-11,4-4 9,3-2-9,5-5 0,4-1 5,2-1-4,3 0 1,-3 0-2,1-5 5,-4-7-11,-1-3 4,-5-1 0,-4 1-4,-5 3 12,-1 3 1,-2 4 15,0 2-7,0 3 8,0 0-16,0 0-5,0 0-2,0 0-4,0 11 4,-2 3-1,1 2 4,1 3-8,0-1 5,0-2 0,0-3-1,5-2 6,4-2-6,4-1 1,-7-7-29,1-1-34,-1 0-170</inkml:trace>
  <inkml:trace contextRef="#ctx0" brushRef="#br1" timeOffset="502884.7634">17489 10609 345,'14'-23'114,"3"6"-39,4 17-47,-3 0-19,-5 7-9,-7 10 0,-6 3-2,0 1-2,-12 0 4,-15-3-4,-3-3-16,10-9-44,2-4-90,-1-2-127</inkml:trace>
  <inkml:trace contextRef="#ctx0" brushRef="#br1" timeOffset="502912.765">17323 10493 85,'-1'-26'341,"1"7"-235,0 17-61,8 2-36,4 0-9,-2 20 0,-5 5-3,-5 5-16,0 2 10,-3-2-42,-9-13-27,0-5-78</inkml:trace>
  <inkml:trace contextRef="#ctx0" brushRef="#br1" timeOffset="503353.7902">17990 10428 283,'0'-4'107,"0"4"-53,0 0-53,0 17 13,0 12 27,0 5-18,0 3 5,0 3-20,0 1 2,0 0-6,2-4 1,0 0-3,-2-6-2,0-5 0,0-5 3,0-8 2,2-4-5,6-6 0,7-3-5,5 0 0,5 0-9,-10-4-27,2-8-69,-2-2-120</inkml:trace>
  <inkml:trace contextRef="#ctx0" brushRef="#br1" timeOffset="503715.8109">17911 10626 276,'-24'0'231,"16"0"-197,11 0-23,29 0-10,10 0 1,9 0-2,-17 0-13,-2 0-153,-4 0-210</inkml:trace>
  <inkml:trace contextRef="#ctx0" brushRef="#br1" timeOffset="504539.8579">18230 10606 311,'-10'-3'61,"3"3"5,7 0-42,0 10-20,0 14 6,0 6 6,2 6-8,5 2-1,-1-4 1,-1-3-8,0-10 0,2-6 1,-3-6 0,0-5-1,-1-4 0,-1 0 3,0-4-3,-1-12-14,1-8-15,0-4 17,3-2 12,0 1 0,-2 2 2,0 5 13,1 4 9,-1 7 13,2 7-17,0 4-19,7 0-1,7 0-5,5 8 5,8 1 0,3-1 4,4-2-9,-3-4-2,-2-2-10,-6 0-7,-6 0-8,-9-7-1,-6-6 8,-5 0 3,-2-3 16,0 0 6,-3 3 11,-13 1 35,-3 1-39,-4 5 10,0 4-7,1 2-7,1 0 8,3 10-6,4 11-4,6 3 13,6 3-13,2 1 0,0-1-1,4 0 9,12-4-7,4-6-1,2-4-1,1-6 0,0-6-5,4-1-2,-2 0-4,-2-9-34,0-7-11,-4-4-12,-3 2 0,-4-1 47,-4 2 21,0 0 37,-3 1 40,-2 7 5,-3 1-16,2 5-36,-2 3-3,0 0-22,0 2-5,0 14-1,0 5-4,0 4 10,0 1-4,2-4-1,3 0 0,2-8-2,3-4 5,2-7-4,-1-3 1,4 0-28,2-6 28,1-14-12,2-4 12,0-4-5,-1 0 6,1 2-1,-4 6 9,0 5-1,-5 4 16,-2 7-12,-3 4-1,0 0-11,-3 12-7,-2 8 7,2 5 0,0 2 0,-2-1 8,2-4-7,-1-4 2,1-3 0,2-6 1,-2-4-4,4-2 0,2-3 1,1 0-1,5 0 0,0-8 0,3-11-12,-8 5-41,-3-2-87</inkml:trace>
  <inkml:trace contextRef="#ctx0" brushRef="#br1" timeOffset="504898.8786">18544 10424 319,'-4'-20'170,"4"4"-113,0 8-37,16 6-1,2 2-19,2 0 0,1 10 0,-8-1-12,-1 1-33,-1 1-135</inkml:trace>
  <inkml:trace contextRef="#ctx0" brushRef="#br1" timeOffset="506150.9502">19806 10600 157,'-13'4'159,"4"-1"-105,9-3 7,0 0 14,16-6-19,9-10-44,6-4 8,6-4-16,-2-3 2,-3 1-3,-8-2-3,-6 2-9,-10-1 5,-3 0-19,-5 1 19,0-3-15,0 3-4,0 0 20,0 4-6,0 2 9,-5 4-3,-5 2 6,-2 4-4,-1 3 1,0 1-9,0 4 3,1 0 4,0 2 2,5 0-2,0 0 0,1 3 1,1 14 1,0 4 0,1 2-2,1 6 5,3 1-3,0 2 12,0 1-10,0-1 8,0-1-9,0 0 1,0 1 9,0-3-9,3-1 0,-1-1 1,-2-2 4,0-1-7,0-2 0,0 0 2,0-3 4,0 0-2,0-2-3,0-4 0,4-3 5,-3-4-7,1-4 1,3-2 0,1 0 0,6 0 5,2-5 2,2-8-5,3-1-2,1-5-3,-2 1-21,1 1-5,-5 0 13,0 2-16,-4 4 31,-2 2-4,-4 5 10,-2 2 11,-1 2-6,-1 0-10,0 11 0,0 8 0,0 3 6,0 6 5,0-2-6,0-4 1,5-4-6,3-5 1,2-4 1,2-4-1,3-5-1,3 0 0,2-1-1,1-12-17,-3-3-24,-3-2 17,-1 2 12,-6-1 13,-3 2 15,-3 3 40,-1 3-27,-1 1 9,0 5-20,0 1-12,0 2-2,0 0-3,0 0-1,0 13 0,0 3 1,0 4-2,0 1 2,0 0 0,0-3-2,0-3 4,2-5-2,13-2 0,5-6-6,-8-2-7,1 0-68,2 0-177</inkml:trace>
  <inkml:trace contextRef="#ctx0" brushRef="#br1" timeOffset="506519.9713">20403 10553 344,'-10'-1'81,"2"-1"-81,8 2-62,0 0-103</inkml:trace>
  <inkml:trace contextRef="#ctx0" brushRef="#br1" timeOffset="506545.9728">20403 10553 361</inkml:trace>
  <inkml:trace contextRef="#ctx0" brushRef="#br1" timeOffset="506915.9939">20403 10553 361,'80'73'46,"-80"-56"-10,0 1-13,0 5 2,0 1-21,0 0 2,0-3 1,0-4-6,4-4-1,-3-4 2,1-4 1,1-5-3,1 0 0,-2 0 2,4-13-5,4-5-27,0-5 9,2 0 7,1-3-33,1 4 43,0 0 4,2 6 18,-1 7 35,-2 6-43,1 3 5,-3 0-15,-3 13-3,-1 11 3,-4 1 3,1 0 5,-2-1 12,-1-4-15,1-3 0,1-5-3,4-10-2,-2-2-43,3 0-112,6 0-180</inkml:trace>
  <inkml:trace contextRef="#ctx0" brushRef="#br1" timeOffset="507463.0252">20831 10539 242,'12'-7'127,"1"-4"-89,0-2-12,4-2-10,-2-5-12,1-3-4,-3 1-9,-5-3-64,-3-3 5,-4 0-8,-1-1 23,0-1 29,0 4 24,-3-1 22,-10 8 25,-4 4 5,-1 6-13,0 3-25,-2 6-6,1 0-8,3 6 1,2 9-4,4 3 5,3 4-2,2 3 24,3 0-9,1 1 6,1 2-15,0 1 7,0 1 14,0 1-17,0 0 13,0 0-9,0 2-11,0-1 9,1 0-12,5-4 1,-3-2 2,0-5 1,1-3-2,-3-3-2,1-4 5,0-2-6,-1-5 1,1-1 0,0-1-2,0-2 7,1 0-5,2 0 0,3-7 6,2-6-11,2-4 5,3-1-8,1 3 5,1 3-3,0 1 4,0 8-2,0 1 4,-4 2 10,0 0-10,-3 2 0,-1 12 0,-5 4 3,0 3-3,-2 4 8,-2 0-5,0-1 16,1-2-16,-1-6 0,2-3 2,0-5 1,-1-4-6,4-4 0,4 0-3,4 0 3,3-2 0,-4-5-34,1-5-99,-2-4-207</inkml:trace>
  <inkml:trace contextRef="#ctx0" brushRef="#br1" timeOffset="507826.046">20403 10168 446,'-8'0'68,"8"9"-47,0 8-14,20 4-7,-3-6 0,1-2-139,0 0-158</inkml:trace>
  <inkml:trace contextRef="#ctx0" brushRef="#br1" timeOffset="508483.0836">21724 10556 12,'-10'0'217,"5"9"-182,5 15-11,0 2 1,3 2 6,14-1 1,1-3 32,2-5-21,2-2-13,0-6-1,-2-6-22,-1-5 1,-5 0-3,-1 0-4,-2-17 2,-3-6-3,-3-1-7,-3 1 1,-2-1 1,0 8 5,0 6-5,0 4 5,0 6-2,0 0 2,0 0 0,8 4-5,10 8 6,10-1-1,1-4 0,7-2 1,-1-5-1,-4 0 5,-6 0-3,-5-3 8,-6-11-10,-6-1 2,-8 2-7,0-3 11,0 3-1,-5 2-5,-10 2 0,-3 6-2,-4 3 5,4 0-3,-1 0 0,6 17 0,0 2-5,6 6 5,7-1 0,0 3 2,0-2 8,3-2-10,12-4 6,0-4-4,5-4 18,0-4-20,2-7 1,1 0-1,2 0-6,-9-11-29,-5-3-57,1-1-185</inkml:trace>
  <inkml:trace contextRef="#ctx0" brushRef="#br1" timeOffset="508851.1046">22032 10338 179,'23'0'61,"0"0"-41,-4-11-20,-6-2-6,-6-2 6,-2-2 28,-5 6-25,0-2 9,-5 4 31,-7 5 19,-1 2-7,-1 2-22,3 0-19,1 0 14,4 17-28,3 2 1,3 3-1,0 4-7,7-12-18,8-1-90,3-2-172</inkml:trace>
  <inkml:trace contextRef="#ctx0" brushRef="#br1" timeOffset="509503.1418">22498 10187 178,'-9'-6'50,"-1"6"-10,4 4-16,2 22 27,1 12-20,2 7-7,1 5-2,0 1-5,0 2 20,0-7-4,0-5-10,0-10-7,3-5-13,2-9-2,-3-8-1,1-5 5,-2-4-4,5 0-1,-2 0 3,3-10 0,2-6 2,3-6-5,-1 0 0,2 1 3,3 1-8,-3 5 5,3 4-14,1 8 11,2 3-42,-1 0 35,0 3-3,-1 14 13,-2 2-6,-3 1 6,-4-2 0,-5 0-4,-3-3 7,0-6-3,-1-1 1,-18-5 3,-2-3 25,-7 0-14,-3 0-5,0-2 0,4-8-5,2-1-4,6 2-1,13 1-12,6 4-4,0-1-65,0 4-164</inkml:trace>
  <inkml:trace contextRef="#ctx0" brushRef="#br1" timeOffset="509975.1688">22959 10473 55,'-18'-25'203,"-2"1"-137,0 16-39,0 8-10,1 0-15,2 10 5,4 14 7,3 7 5,5 2-3,4 1-3,1-1-8,0-2-2,11-9 0,7-6 0,4-9-6,1-7-1,-6 0-5,0-3-5,-5-17-6,-3-2 20,-5-4 9,-4 3-5,0 3 32,0 3-2,0 6-5,0 6 12,0 3-27,0 2-8,0 0-6,0 15-10,0 3 10,7 4 0,2 1 3,-1-3 1,2-7-1,0-2-3,-2-6 0,2-1-12,0-4-18,0 0-31,-3 0-24,-2 0-32,1-2-79</inkml:trace>
  <inkml:trace contextRef="#ctx0" brushRef="#br1" timeOffset="510365.1912">23118 10517 244,'0'-6'167,"2"6"-122,-2 0-37,0 6-3,0 15 16,0 3 7,0 3-16,0 2 7,0-5-15,0-5-2,3-5 2,1-7-2,-1-5-2,4-2 0,-1-2-2,3-14-4,1-8-14,3-3-21,2 0 16,0-1-21,0 4 36,4 5 10,-5 4 5,2 7 31,0 7 7,1 1-16,-2 0-6,0 13-18,-1 6 1,-4 0-4,-3 2 6,-4 0-1,-2-3-4,-1-1-1,0-3 0,0 1-4,0-11-33,0-3-70,0-1-131</inkml:trace>
  <inkml:trace contextRef="#ctx0" brushRef="#br1" timeOffset="510815.217">23795 10572 182,'2'-9'132,"-2"-2"-99,0-3-5,0-1 2,0-2-17,-12 1-11,-5 2 12,-2 3-14,-3 6-5,-2 3 5,1 2-2,1 0 1,2 14-3,4 5 3,4 4-2,5 1 3,5 0 2,2-1 18,0-4-12,0-2-3,7-5 12,1-4-3,2-5 13,-1-3-2,4 0-5,3 0-3,5-13-17,1-8 5,3-8-13,0-5-29,-11 12-24,-4-4-50,-1 0-101</inkml:trace>
  <inkml:trace contextRef="#ctx0" brushRef="#br1" timeOffset="511199.2389">23820 10225 123,'2'-38'135,"-2"7"-42,0 23-34,0 5-19,0 3-17,0 0-3,0 5-20,0 21 3,0 8 29,0 11-26,0 9 9,0 5-7,0-1 1,0-2 9,0-6-18,0-8 13,0-9-13,0-10 6,0-9-9,0-6 3,0-5-10,0-3-13,0 0-35,0-3-21,0-8-238</inkml:trace>
  <inkml:trace contextRef="#ctx0" brushRef="#br1" timeOffset="511229.2406">23646 10345 264,'0'0'176,"12"0"-156,32 0 7,9 0-7,4 0-20,-22 0-31,-3 0-77,-2 0-245</inkml:trace>
  <inkml:trace contextRef="#ctx0" brushRef="#br1" timeOffset="512173.2946">24137 10525 12,'1'0'316,"-1"-2"-274,0-10 4,0-2-37,-1-1-9,-13 2 0,-1 0 5,-4 5-5,-1 1 0,1 7 0,-5 0 2,4 0 2,-1 13-4,2 6 12,3 4-11,5 0 16,6 2-11,4-1 7,1-3 5,0-3-13,7-4 4,9-5 2,0-6-8,3-3 2,-1 0-5,1 0-6,0-8-1,-2-8-40,-2-1 29,-3-3-7,-2 3 7,-5-2 18,-3 4 10,-1 4 8,-1 3 28,0 5-33,0 3 6,0 0-19,0 2-5,0 12 4,0 7 0,0 2 1,0-1 14,0 1-11,7-3-2,7-3-1,4-8 5,4 0-8,1-9 3,1 0-23,-1 0-4,-2-7-2,0-10-15,-4-2 43,-6-1-11,-2-4 12,-4 5 8,-4 2 11,-1 4 33,0 4-11,0 5-24,0 4-17,0 0-2,-1 5-2,-1 12-3,2 4 7,0 2 9,0-2-5,0 0-2,15-6-2,3-4 5,4-3-10,0-6 0,-1-2-24,0 0-1,0-4-12,-4-12 9,-3-2 16,-4-1 17,-4-1 6,-1 2 17,-3 2 26,-2 5 9,0 4-39,0 1 7,0 6-19,0 0-1,0 2-12,0 15-4,0 4 10,0 5 13,0-1-6,1-1-3,6-3-4,0-4 6,1-5-1,2-3-5,0-6 0,3-3 0,6 0-8,-10 0-15,1-11-58,1-6-87</inkml:trace>
  <inkml:trace contextRef="#ctx0" brushRef="#br1" timeOffset="512552.3163">24014 10252 371,'0'-1'133,"7"-8"-95,12 1-22,1 5 6,-1 3-16,0 0-2,-4 0-4,2 7-4,-3 4 3,-5-4-23,-2 0-79,1-4-136</inkml:trace>
  <inkml:trace contextRef="#ctx0" brushRef="#br1" timeOffset="512933.3381">24245 10235 288,'12'-1'231,"3"1"-189,6 0-15,8 9-1,3 8-11,1 1-6,-1 1-9,-3 0-4,-16-10-29,-3 0-56,-4-2-156</inkml:trace>
  <inkml:trace contextRef="#ctx0" brushRef="#br1" timeOffset="514287.4156">13271 11557 256,'0'0'56,"13"0"-9,12 0 10,5-17-2,2-4-30,3-2 7,1-4-20,-3 0-9,-3-2 10,-5 3-13,-3-5 0,-7-2 0,-4 0-9,-4-1-26,-5-4-17,-2 0 13,0 3 28,0 4 11,0 4 1,-3 4 38,-6 6-23,-1 6 2,0 5-2,2 1-15,-3 5 9,0 0-8,1 8-1,-2 15 1,0 12 4,2 8 3,2 5 3,2 4-3,3-1 15,0-1-14,3-6 8,0-7 5,0-5-17,3-8 12,10-6-13,1-5-1,5-4-1,4-4 0,2-2-6,4-2-10,3 1-43,-15-2-10,-1 0-121,1 0-90</inkml:trace>
  <inkml:trace contextRef="#ctx0" brushRef="#br1" timeOffset="514693.4388">13802 11535 235,'7'0'121,"-2"-11"-39,-5-2-53,0-2-5,0 0 3,0 1-3,0 1-19,-5 4 11,-6 1-16,-5 8 2,0 0-2,-1 0 2,-2 17-2,3 4 0,3 3 0,4 0-1,6-1 3,3-3-2,0-3 0,6-6 6,11-4-4,1-7-2,2 0 0,-1 0 11,-4-18-10,0-3-1,-6 0 0,-3 1 6,-2 5-6,-2 5 0,-2 4 2,0 4 21,0 2-20,0 0-1,0 8-2,1 7-8,1 4 8,5 4 0,-1-2 0,4-3-2,2-3 2,-1-6-1,-2-9-9,-2 0-59,1 0-140</inkml:trace>
  <inkml:trace contextRef="#ctx0" brushRef="#br1" timeOffset="515075.4606">13834 11292 557,'-14'-17'59,"2"3"-14,12 14-32,0 0-12,8 7-2,17 7-8,9 4 9,-11-4-47,4-3-39,1-2-129</inkml:trace>
  <inkml:trace contextRef="#ctx0" brushRef="#br1" timeOffset="515468.4831">14576 11523 83,'2'-6'267,"-2"-3"-202,0 0-22,0-4-31,0-4-8,0 0 7,0 2-10,-6-1 0,-7 2-2,-4 3-2,-2 4 2,-4 3-2,-2 4 2,-2 0-5,0 0 7,2 13-1,3 7 6,6 3-2,3 1-2,4 1-2,7-3 0,2 0 12,0-4-10,7-5 7,13-3 12,2-4-8,3-6 15,3 0-16,-1 0-10,0-17-2,-3-6 0,0-8-14,-13 11-23,-4-3-110,0-1-65</inkml:trace>
  <inkml:trace contextRef="#ctx0" brushRef="#br1" timeOffset="515858.5054">14576 11109 285,'-6'-28'123,"2"5"-85,3 18 12,-1 5-23,2 0-24,0 5 5,0 16-5,0 11 7,0 7 15,0 6-23,3-1 4,4 2 2,0-2-6,-2-1 12,2-3-10,-1-2 1,0-5 5,0-6-6,1-8-3,0-4-1,-1-6 5,2-5-9,1-2 4,3-2-12,1 0 4,0-5-17,-4-3-4,-1-4-76,-3-5-86</inkml:trace>
  <inkml:trace contextRef="#ctx0" brushRef="#br1" timeOffset="515887.5071">14403 11258 462,'-3'0'50,"3"0"-23,28-2 2,20 2-23,11 0-2,1 0-4,-27 0-41,-1 0-44,-5 0-158</inkml:trace>
  <inkml:trace contextRef="#ctx0" brushRef="#br1" timeOffset="516379.5352">14818 11355 264,'-9'0'64,"1"1"-50,3 22 38,-2 5-10,5 4 9,2-1-18,0 2-20,0-7 9,2-2-19,11-7 4,1-6 2,2-4-4,5-7-7,-1 0 2,1-2-7,0-16 3,-4-4-30,2-5-25,-3-2 4,-7 1-2,-1 1 34,-2 5 23,-5 5 40,-1 6 16,0 5-12,0 4-13,0 2-23,0 0-8,0 11 0,-1 7 0,-1 7 2,-2 3 20,4 0-13,0-2 8,0-4-5,0-3-9,10-7-2,6-5-1,0-5-7,3-2-3,-3 0-28,-7 0-31,-1-9-56,-1-3-71</inkml:trace>
  <inkml:trace contextRef="#ctx0" brushRef="#br1" timeOffset="517003.5709">15115 11435 175,'2'-16'160,"1"3"-90,-3 11-1,0 2-42,0 0-25,0 15-1,0 7 0,0 4 13,0 3 0,3-1-11,3-2 12,-3-6-7,0-7-8,1-4 3,0-6-2,3-3-2,-2 0-6,4-5-10,1-12 16,0-4-40,1-3-25,-1-1 25,0 3-2,-1 3 17,-3 2 26,0 6 20,-3 4 17,-2 5-9,1 2-18,-1 0-10,-1 9 6,0 9 2,3 4 15,-2 1-8,1 0 1,2-3-12,2-3-4,2-4 5,0-6-1,1-5-4,2-2 0,1 0 6,2 0 4,-2-13-10,1 4 1,-2-1 2,-2 4 1,-3 2-4,0 1 0,-3 3 8,2 0-14,3 0 6,3 3 0,5 6-3,6-1 9,-1 0-6,3-6 0,-1-2 3,-3 0-3,-1-12 0,-6-12 0,-3-4-2,-5-2 8,-5 2-6,0 2 21,0 6-13,-7 5 10,-13 10-18,-3 5 0,-6 0-4,5 13 1,0 11 1,9 4-1,9 0-25,6-11-15,0-6-79,0-2-54</inkml:trace>
  <inkml:trace contextRef="#ctx0" brushRef="#br1" timeOffset="517395.5933">15547 11511 238,'6'0'125,"1"0"-57,-7 0-28,0 10-34,0 18 2,0 13 18,1 11-1,-1 11-5,2 5-1,3-3-12,2-1 11,3-8-11,-2-16 2,1-10 22,-6-9-15,-3-8-4,0-7-12,-17-6 7,-13 0 12,-5 0-12,-5-5-5,0-15 3,2-4-5,11-6-1,3-7-6,9-6-30,10 18-5,4-4-44,1 1-248</inkml:trace>
  <inkml:trace contextRef="#ctx0" brushRef="#br1" timeOffset="517783.6155">15143 11128 246,'-30'0'104,"2"3"-78,8 18 2,5 1-21,7-9-7,4-2-23,4-2-100</inkml:trace>
  <inkml:trace contextRef="#ctx0" brushRef="#br1" timeOffset="517814.6173">16045 11595 612,'11'3'34,"-11"-3"-34,0 0-18,-10-6-24,-2-1-85,1-1-278</inkml:trace>
  <inkml:trace contextRef="#ctx0" brushRef="#br1" timeOffset="519461.7115">4855 12684 253,'0'-6'78,"0"2"-23,0 2 7,0 2-22,0 0-23,0 0 8,0 0-25,0 0 0,1 7 0,3 16-10,1 7 10,1 8 19,1 5-18,-4 4 17,1 0-17,-2-4 4,-1-1 5,-1-4-9,0-3 16,0-7-11,0-5-2,0-7 8,0-6-11,0-5 1,0-3-2,0-2-1,0 0-16,0 0-34,0-6-74,0-5-197</inkml:trace>
  <inkml:trace contextRef="#ctx0" brushRef="#br1" timeOffset="520497.7708">4858 12724 184,'-3'-7'120,"1"3"-49,2 2-9,0 2-21,0 0-29,0 0 12,0 0-17,0 2-7,12 11 21,0 2-11,1 5 4,2 1-7,-4 2-5,3 2 1,-4 1-3,2 2 0,-2-1 3,0-1 1,0-4-1,-2-2-2,0-5 5,1-3-5,-2-5-1,1-4 0,-1 1-2,0-4 5,2 0-3,3 0 0,2-9-5,-3-6 1,5-5-14,-2-1-3,1-5 7,-2-3-19,1 0 8,-2-2 8,-2 1-32,-4 5 19,0 2-10,-3 4 40,-2 6 5,-1 3 10,0 5 30,0-1-3,0 3-11,0 3 1,0 0-15,0 0-9,0 2-8,0 16 4,0 6-4,0 6 12,0 7-11,0 0 11,0 1-11,0 1 5,0-1 10,0 0-14,0 0 5,9 0-1,2-1-5,3-2 10,0-2-11,-1-7 0,0-4 0,0-6 2,-1-6-5,-1-5 3,3-5-13,1 0 10,-2 0-7,3-13 5,-3-5-4,-1-4-28,-4-3 0,-2 1-10,-2 1 20,-2 3 26,-2 1 1,0 7 26,0 4 16,0 2-10,0 3-1,0 3-9,0 0-19,0 0-3,0 12-1,0 7 1,0 5 2,0 3 3,0 0-2,0 0-1,1-3 0,1-3 6,-1-2-8,2-4 2,-2-5-2,1-1 5,-2-3-7,0-3 2,3-1-3,-3-2 1,2 0-12,-2 0-13,2 0-24,-2 0-44,0-7-60</inkml:trace>
  <inkml:trace contextRef="#ctx0" brushRef="#br1" timeOffset="520901.7939">5408 13119 282,'-5'-14'140,"1"4"-57,4 6-24,0 2-34,0 0-2,0-1-18,13 2-2,2-1-4,5 2 1,0 0 0,0 0 0,-1 0 2,2 0-7,-3 0 4,1 2-18,-3-1 0,0 1-26,-10-2-21,-1 1-42,-2 1-65</inkml:trace>
  <inkml:trace contextRef="#ctx0" brushRef="#br1" timeOffset="521307.8171">5492 13193 194,'-9'5'130,"4"-2"-63,5-3 12,0 0-40,0 0-19,4 0-5,9 0-11,4 0 9,1 0-10,0 0-2,2 0 2,1 0 1,-4 0-4,-3 0 0,0 0-6,-4 0 4,-2 0-30,-1 2-28,-5 0-27,-2 0-49,0 1-52</inkml:trace>
  <inkml:trace contextRef="#ctx0" brushRef="#br1" timeOffset="521338.8189">5512 13299 269,'-9'3'130,"8"-3"-63,1 0-5,0 0-48,8 0-9,7 0 22,-2 0-27,3 0 5,-5 0-5,1 0 0,-2 3-1,0 4 2,-1-2-1,-5-1 0,-1-4-57,1 2-127</inkml:trace>
  <inkml:trace contextRef="#ctx0" brushRef="#br1" timeOffset="521741.8418">6162 13056 305,'-5'0'102,"4"0"-24,1 0-21,0 0-24,8 0-28,10 0 14,7 0-4,3-2-11,4 2 13,4 0-16,-1 0 3,-2 0-4,-3 0 7,-2 0-14,-6 2 7,-6-1-20,-6 3 0,-10-1-36,0-2-85,0 0-106</inkml:trace>
  <inkml:trace contextRef="#ctx0" brushRef="#br1" timeOffset="522141.8648">6242 13196 315,'-1'5'88,"1"0"-28,0-5-12,11 0-6,10 0-32,-4 0 5,2 3-9,0 0-3,-3-1 6,-2 1-9,-2 0 1,-2-2-1,-2 0 0,-5-1-12,0 2-48,-1-2-152</inkml:trace>
  <inkml:trace contextRef="#ctx0" brushRef="#br1" timeOffset="522791.902">7175 12774 16,'-5'-13'218,"2"1"-139,3 4-22,-2 4-22,2 0 11,0 3-1,0 1-9,0 0-33,0 9-3,0 14-2,0 6 2,0 7 11,0 1 2,0 1-11,0-5 11,0-1-10,2-5-1,-2-3 5,0-2-6,0-3-1,0 1 0,0-5 1,0-3-3,0-4-13,-2-4-17,1-4 3,1 0-23,0 0 4,-2-6-7,2-5-127,0-2 49</inkml:trace>
  <inkml:trace contextRef="#ctx0" brushRef="#br1" timeOffset="523863.9633">7165 12771 151,'3'-23'132,"1"1"-83,-1 15 0,0 1-6,1 2-9,-1 4 7,2 0-31,4 0-6,-1 6-4,2 12-1,2 7 1,0 3 2,-2 4 5,1 1 13,-2 2-17,1-3 14,-4 0-8,3-5-7,-2-2 10,0-7-9,0-5-2,-1-3 1,1-4 5,-1-1-7,0-3 0,3-2 3,1 0-3,3 0 0,2-7 0,0-9-1,2-5-4,0-4-4,-2-4-6,-2-4-22,-1 1 11,-1-1-23,-2 4 40,-4 6 5,-1 3 8,-3 6 12,-1 7 28,0 1-25,0 4 9,0 1-22,0 1 0,0 0-6,0 12-7,0 11 7,0 10-3,0 5 8,0 7 1,0-1-2,2 3 3,5-5 15,-1-4-22,1-4 10,3-6-10,0-6 5,-2-7-5,4-5 0,0-1 0,-1-4-1,4-5-5,1 0-4,1 0-12,1-6-15,-2-11-9,-2-2-37,-3-4 17,-2 1 21,-3-1 41,-4 3 4,-1 1 27,-1 5 23,0 5 23,0 3-10,0 5-26,0 1-8,0 0-28,-3 7-2,0 15-3,0 3 4,-1 7 8,-1 2-6,2 1 1,-1-4 10,1 0-11,2-7 8,-3-6-10,2-5 2,1-4-1,1-6-1,0-3 0,0 0 0,0 0-16,0-6-2,0-12-12,0-4-71,0-4 43,0-3-1,0 2 38,3 3 21,1 2 20,0 2 5,0 4 12,-1 2-2,1 4 11,-1 5-28,1 2-5,2 3-10,1 0-1,3 7-4,1 10-1,4 5 3,1 4 4,-2 1-2,2 2 1,-3-5 4,-1 0-2,-2-4-2,0-4-3,-4-2 0,0-5-2,-5 0 2,2-2-18,-3-1-24,0-1-28,0-5-13,0 0-30,0 0-37</inkml:trace>
  <inkml:trace contextRef="#ctx0" brushRef="#br1" timeOffset="524279.9871">7728 13278 331,'-13'-6'115,"3"2"-39,10 1-29,0 3-11,4-3-24,12 1-1,4 2-11,4 0 0,0 0-3,2 0-23,-14 0-27,-1 0-91,3 0-209</inkml:trace>
  <inkml:trace contextRef="#ctx0" brushRef="#br1" timeOffset="525754.0714">8404 12875 81,'-2'-6'148,"-1"1"-86,2 5 27,-1-1-27,-2 1-13,3 0-9,-1 0-23,2 0 6,0 0-16,0 0-1,0 0-6,0 0-1,13 1 1,9 7 0,7 3 3,1 2-1,3 0-1,-2 0-1,-2-2 0,0 2-13,-6-1 10,-1-3-6,-4-3-10,-3 0 14,-3-2-9,-5 0-2,-2-4 8,-5 2-10,0 1 15,0 1-10,0-1 12,-2 1 0,-10 0 2,0 4 6,-4 0 8,-2-1-7,-1 3 8,-1 3-7,-2-1-6,0 1 12,2 0-13,4-1 5,3-3-4,1-1 2,5-1-9,6-3 4,1-4-23,0 0-56,0 0-117</inkml:trace>
  <inkml:trace contextRef="#ctx0" brushRef="#br1" timeOffset="526189.0963">8981 12926 302,'-13'0'122,"-3"0"-119,6 20 20,7 7-2,3 3 5,0 4-1,7 0-19,18-2 9,8-3-10,4-5-5,3-4 9,2-8-7,-2-6-2,-5-6 0,-3 0 0,-4-13-1,-4-10-13,-6-4-10,-6-6 12,-7 0 5,-5-3 7,0 1 1,-3 2 1,-18 3 15,-2 6 5,-6 4-10,-2 8 3,-4 4-10,-2 8 7,0 0-12,1 9 8,2 14-9,6 2 1,7 3-13,10-1-3,8-12-44,3-3-69,0-3-151</inkml:trace>
  <inkml:trace contextRef="#ctx0" brushRef="#br1" timeOffset="526805.1315">9703 12987 192,'-13'0'125,"1"0"-62,9 0-2,1 0 4,2 0-30,0 0-13,0 0 7,0 0-25,0 0-2,4 0-2,14 0 5,7 0 0,7 0-2,8 0-3,5 0 11,2 0-10,-1 0 1,-2 0-2,-6 0-1,-7 0-5,-8 2-14,-5-2-15,-7 0-14,-7 0-66,-4-2 6,0-8 8,0-3 50,-10-1 51,-5 1 85,-3 1 13,1 0-10,6 3-10,2 2-35,5 3-3,4 4-31,0 0 7,13 0-16,5 7-1,2 11-6,0 7 7,-8 3-1,-9 3-1,-3-2-26,-2 1 8,-9-17-26,-6 0-37,-1-2-73</inkml:trace>
  <inkml:trace contextRef="#ctx0" brushRef="#br1" timeOffset="528079.2043">10775 12924 319,'5'0'87,"-2"0"-34,-1 0-17,-2-11-16,0-3-9,0-1-3,0 0-8,-2 1-6,-9 5 6,-5 3-8,-2 5 5,-3 1-1,-7 0-1,2 12 1,3 8 8,3 2-4,8 2 4,7 1 0,5-3 0,0 0-2,21-6 2,9-2 9,9-3-11,2-7-2,-15-4 0,-1 0-82,-2 0-168</inkml:trace>
  <inkml:trace contextRef="#ctx0" brushRef="#br1" timeOffset="528895.2511">10935 12986 227,'6'-6'188,"1"-3"-111,5-3-25,4-4-35,4-5-2,1-4-14,3-1 9,-3-3-10,-2-1 0,-6-2-1,-1 0-3,-5-1-4,-4-1-10,-3 5-22,0 1 17,0 4-11,-5 3 4,-7 4 26,-4 5 4,2 1 9,-1 2 5,2 4-13,3 1 6,1 0-7,4 4 0,2 0 4,3 0-4,-2 9 0,2 11 16,-2 5-2,2 8 9,0 2-15,0 4 1,0 2 1,0 2-5,0 1-2,0-1 2,4 0-2,-1-2 8,1 0-9,-3-4 0,1-8 2,-1-3 1,3-6-5,-2-8 0,-1-3 1,5-6-2,-3-3 1,4 0 0,0 0 0,4-3 0,0-11-1,1-5-12,2 1-5,-3-4 11,1 1-11,0 2 18,-4 4-5,-3 3 10,0 4 1,-3 5 7,-2 3-6,0 0-3,0 0-4,0 15-1,0 3-4,0 5 10,3-1-2,4 0-3,-1-4 0,6-1 4,3-5-4,2-4 0,3-7 0,0-1 4,0 0-8,-1-10-3,-3-8-15,-2-1 10,-6-1 3,-1 4 9,0 0 14,-6 6-2,2 3 14,-3 5-3,0 2-11,0 0-5,0 0-7,0 2-3,0 13 2,2 1 2,5 2 0,3 1-1,2-3 1,1-3-3,1-4 2,5-6 0,-9-3-1,0 0-52,2 0-82</inkml:trace>
  <inkml:trace contextRef="#ctx0" brushRef="#br1" timeOffset="529320.2753">11522 12899 297,'-18'-18'229,"1"3"-190,5 11-10,2 4-22,5 0-7,4 0-12,1 0-65,0 2-146</inkml:trace>
  <inkml:trace contextRef="#ctx0" brushRef="#br1" timeOffset="529893.3082">11586 13006 206,'-6'1'84,"5"3"-53,1-4 20,0 1 11,13 0-12,3-1-22,1 0-22,1 0 2,-4-4-6,-4-6-4,-1-2-10,-8-2-18,-1-1 23,0 3 1,0-1 6,-10 4 3,-4 2 2,-3 3-4,2 4 7,-2 0-8,4 0 9,-1 1-9,4 13 0,5 4-2,2 3 8,3 1-6,0 1 9,0-2-9,3-1 15,14-6-4,3 0-6,3-6-5,2-6 5,4-2-8,0 0 3,-2-1-18,1-12 5,-5-3-9,-1 0 16,-5-2 2,-4 2 8,-5 1-3,-4 6 24,-3 1-13,-1 2 17,0 4-5,0 2-14,0 0-10,0 0-7,0 8 7,0 5-3,0 2 7,0 1-5,7-2 1,6-3 0,6-3-1,1-3-2,2-5 1,1 0-13,-1 0-12,-4-1-4,-1-11-6,-7 0 20,-3-1 16,-4 2 2,-3 1 25,0 0 5,0 5-5,0 1 7,0 4-26,0 0 4,0 0-11,0 0 0,0 4-2,0 8-1,0 2 3,0 4 3,7-1-1,-3-1 1,3-6 7,3 2-8,1-7 3,0-1-4,4-4 1,2 0 1,2 0-3,2-6-6,-11-5-14,0-2-66,-3-5-103</inkml:trace>
  <inkml:trace contextRef="#ctx0" brushRef="#br1" timeOffset="530336.3335">11549 12746 360,'0'3'131,"0"-2"-70,1-1-38,8 0-4,2 0-19,3 0 3,1 0-3,4 0-8,-1 0-13,-8-1-41,0 0-89,-2-1-61</inkml:trace>
  <inkml:trace contextRef="#ctx0" brushRef="#br1" timeOffset="530753.3574">11711 12713 392,'4'-4'130,"-1"3"-81,5 1-18,4 0-10,7 0-19,4 3 17,5 6-19,2-1-4,2 1-9,-15-5-31,-2-2-60,-2-1-242</inkml:trace>
  <inkml:trace contextRef="#ctx0" brushRef="#br1" timeOffset="531739.4138">13305 13009 222,'0'0'118,"0"0"-48,0-10-17,0-3-44,0-2 10,0 0-1,0-1-10,0 0 12,-6-1-16,0 2 7,-1 3 0,-3-1-7,1 8 0,-2-2-4,-1 7 1,-1 0-8,-4 0 6,1 8 1,-3 10-1,3 3 4,2 3-4,5 0 1,6-1 0,3-4-3,0-2 3,5-2 0,12-3-1,3-5 5,0-3-10,0-4 6,0 0-10,-5 0 8,-2-11-4,-4-1 6,-1-1-2,-5 4 7,-1 3-5,0 1 2,-2 3-2,3 2 2,2 0-2,4 2-4,2 14 2,5 8-3,0 6 3,1 5 2,-2 4 0,-2 2 3,-6-3-2,-5-2-1,-2-3 7,0-6-6,-15-3 11,-7-6 1,-5-5 7,4-4 9,-2-4-17,5-3 1,3-2-3,7 0-8,5-5 12,5-10-14,0-5-4,6-5 2,16-2-25,5-4 3,2-2-4,0-2-12,0 4-7,-4-1-42,-4 3 12,0 0 36,-6 5 1,-2 2 40,-1-1 35,-4 5 19,-1 1 15,-2 4-8,-2-1-15,1 5 0,-2 4-26,-2-1 4,1 6-14,-1 0-8,0 0-4,0 7-4,0 10 3,0 3-2,0 4 9,5-3-4,2 1 0,3-3 5,3-1-5,6-3 0,4-3 0,3 0-3,5-6-2,2-3-18,1-3-20,-16 0-62,0 0-61,-3-2-6</inkml:trace>
  <inkml:trace contextRef="#ctx0" brushRef="#br1" timeOffset="532170.4384">13826 13054 0,'7'-20'167,"-7"1"-94,0 4-6,-12 2-11,-5 0 0,-1 4-13,0 3-21,-4 6 2,2 0-14,1 0-9,3 5 5,0 11-2,8 0-3,6 4 20,2 1-20,0-1 15,14-3-11,8-4-5,1-2 12,3-6-10,0-5 1,-4 0-3,-2 0-14,-5-5 8,-5-7 0,-3 0 6,-7-1 7,0 3 0,0 2 11,0 2 3,0 3-18,0 2 10,-4 1-13,1 0-1,0 0-1,0 9 2,3 5 0,0 1 0,0-3 3,0 0-4,0-5 1,4 1-3,2-6 2,-3-2-38,-2 0-25,-1 0-189</inkml:trace>
  <inkml:trace contextRef="#ctx0" brushRef="#br1" timeOffset="532589.4624">13776 12773 297,'13'-2'135,"0"2"-115,-6 9 5,-5 17-21,-2 4-1,0 0 8,-12-3-11,-1-13-33,-1-4-61,1-3-96</inkml:trace>
  <inkml:trace contextRef="#ctx0" brushRef="#br1" timeOffset="532619.4641">13481 12758 440,'-11'-5'121,"5"2"-86,6 3-30,0 0-5,9 0-27,1 0 26,2 2-64,3 4-166</inkml:trace>
  <inkml:trace contextRef="#ctx0" brushRef="#br1" timeOffset="533501.5144">14255 13056 222,'-4'8'141,"1"-1"-75,3-7-4,0 0-8,0 0-38,0 0 15,0-13-25,4-3-5,8-6-2,-2-4-11,0-1-12,-1-2 2,-1 4-11,-2 2 27,0 4-9,-2 3 15,3 7 3,3 2-2,4 6 4,4 1-5,4 0 2,6 0-3,4 16 1,-4 2 0,-1 3-1,-3 2 1,-9-1 0,-8 1 13,-7-4-13,0 1 20,-4-4-9,-14-2-6,-1-4 16,1-3-13,3-3 2,2-2-3,3-2-1,4 0-2,6 0-4,0-11-14,3-4-1,16-1-19,6-3-8,0 0 13,0 1-14,-2 1 8,-2 4 8,-6 2 27,-3 4 15,-5 2-1,0 5 5,-1 0-17,-3 2 6,2 12-2,0 6 18,0 1-4,0 0 4,1-1-17,4-4-1,4-2 3,1-4-7,5-5 7,4-5-5,-1 0 2,2 0 5,0-8-11,-5-9-1,-2-7-5,-4 2-14,-6 0 19,-4 3-1,-4 3 2,0 4 29,0 7-11,0 5-2,0 0-11,0 0-4,-4 14-1,1 5 6,0 1-4,3 0 3,0-1-3,0-4-2,0-1 0,4-8-1,2-4-16,-5-2-70,2 0-213</inkml:trace>
  <inkml:trace contextRef="#ctx0" brushRef="#br1" timeOffset="533929.539">14887 12835 457,'0'0'66,"4"0"-43,3 0-6,-2 11-14,-2-6-6,-3-1-37,0 0-196</inkml:trace>
  <inkml:trace contextRef="#ctx0" brushRef="#br1" timeOffset="533960.5408">14741 12646 433,'0'-18'116,"0"5"-86,8 13-6,-1 0-24,-7 19-7,0 9 6,0-11-29,-4 4-14,-7 1-137</inkml:trace>
  <inkml:trace contextRef="#ctx0" brushRef="#br1" timeOffset="534551.5745">15644 12851 70,'3'0'359,"-2"0"-318,-1 0-3,0-15-37,0-3 9,-11-2-10,-3 2 2,-1 3-4,-3 6 2,-1 5 0,-1 4-4,0 0 0,4 9 4,0 8 0,8 7 0,5 3-4,3-1 7,0 3-3,8-4 15,11 1-12,0-6 7,4-5-3,0-6 3,-1-5 10,-1-4-19,1 0 2,1 0-3,-2-12-2,-3-6-4,0-2-10,-5-4-1,-3 2 16,-3 2-2,-5 2 3,-2 5 17,0 4-7,0 4 16,0 5-16,0 0-6,0 0-8,0 14-1,0 6 5,0 7 0,0-1 6,0 0-7,10-2 1,3-4 0,4-7 0,2-3 0,6-6 0,-1-4-8,-8 0-34,-1 0-43,-2-10-179</inkml:trace>
  <inkml:trace contextRef="#ctx0" brushRef="#br1" timeOffset="535427.6246">15986 12853 333,'2'-14'87,"-2"8"-3,0 6-63,0 0-15,0 16-4,0 6 10,0 2 2,0 1-5,5 1-2,3-5-1,2-5-3,2-3-3,-1-6 0,3-7-5,1 0-25,0 0-34,0-9-46,0-8-41,-2-5 11,-3 0 80,-1 2 60,-4 3 89,-2 4 11,-1 2 17,-2 6-10,0 4-23,0 1-61,2 0-18,-1 7-5,2 10-5,1 2 5,1 5 0,0-2 1,0-4-1,2-4 4,-3-1-4,2-6 0,0-3-2,1-2 0,3-2 0,2 0-11,-1 0 5,3-2-17,0-9 6,-3-2-2,-1 0 4,-3-2 17,-2 2 1,-4 2 15,1 2 19,-2 5-18,0 0 5,0 4-11,0 0-9,0 0-4,0 0-3,2 11 5,1 2-3,4 1 6,3-1-3,3 0 0,4-6 0,2 0-2,4-1 2,-1-5-5,-2-1 3,-2 0-7,-3 0 9,-2-16 0,-3 0 0,-3-3 7,-4-2 2,1-1 3,-4 3 6,0 2-10,0 4 4,-4 6-12,-7 3-1,-1 4-4,4 0 1,-1 13-10,2 8 11,4 5-5,3 3 6,0 3 2,0 1-2,0 1-1,0 0 3,7 2 0,-2-1-1,2-1 5,-4-1-4,-2-4 29,-1-2-16,0-2 22,0-3-8,-6-4-5,-13-1 5,-4-3-16,-5-2 7,-4-8-18,-2-4 4,1 0-9,4 0-1,3-13-20,7-13-6,11 9-33,5-6-30,3-7-327</inkml:trace>
  <inkml:trace contextRef="#ctx0" brushRef="#br1" timeOffset="535850.6489">15936 12570 256,'0'-21'80,"6"1"-61,0 8-3,-6 1 9,0 2 16,0 2-19,-15 1 1,-4 3 0,-1 3-2,1 0 18,2 0-27,3 7-1,9 10-7,5 4 1,0 2-7,20 3 2,0-10-26,5-3-42,7 0-149</inkml:trace>
  <inkml:trace contextRef="#ctx0" brushRef="#br1" timeOffset="536275.6732">16891 12889 282,'6'0'63,"-1"-6"-30,-5-6-21,0-4 35,0 0-11,-7 1-16,-11 1-11,-7 4-9,-3 5-1,-4 5 0,0 0 2,1 2-6,5 16 4,10 5 1,6-1-3,8 4 7,2-3 3,3 1 2,17-5-8,2-4 14,0-5-4,1-5-5,-1-5 11,-1 0-14,1-5 9,0-16-12,-2-6-19,-11 7-29,-1-2-92,-2-3-146</inkml:trace>
  <inkml:trace contextRef="#ctx0" brushRef="#br1" timeOffset="536706.6978">16912 12497 306,'0'-34'102,"0"7"-40,0 21 2,0 6-43,0 0-1,-1 12-20,1 14 1,0 10 18,0 10-14,0 8 5,0 0-5,10 3-4,-4-2 19,3-4-11,-5-5-4,2-4 3,-3-8-2,1-7-6,-1-10 0,0-2 1,0-10-6,6-1 5,1-4-8,3 0-4,4-4-16,-7-4 3,0-5-46,0-4-148</inkml:trace>
  <inkml:trace contextRef="#ctx0" brushRef="#br1" timeOffset="536737.6995">16808 12678 432,'-6'0'69,"6"0"-47,24 0 4,22 6-14,6 3-12,-20-4-23,-2-1-53,-4 2-132</inkml:trace>
  <inkml:trace contextRef="#ctx0" brushRef="#br1" timeOffset="537746.7574">17161 12805 348,'-7'0'105,"1"0"-103,5 14 2,1 7 30,0 6-20,0 1 5,0-3-13,0 1 0,7-5 1,7-5-5,-2-3 4,1-6-6,2-4 0,0-3 2,3 0-2,-1-3-2,0-13-4,0-2-11,-4-4 8,-3 1 3,-3 0 6,-4 3 14,-3 3-3,0 6 13,0 5 6,0 4-28,0 0 2,0 1-4,0 17 0,0 3 2,0 5-1,0-2 2,0-2-3,5-2 5,5-7-7,2-4 2,3-4-10,0-3 0,0-2-18,2 0 8,-4-7-4,1-7-19,-4-3 28,-3-1 11,-3-2 4,-2 4 17,-2 2 14,0 4 9,0 3-6,0 5-17,0 2-9,0 0-8,0 1-7,0 12 7,0 4-1,0 1 1,0 0 0,1-4 4,2-1-6,-2-3 2,4-5 0,-2 0-4,4-2 4,1-2-2,3-1 0,0 0-10,1 0 9,-2 0-8,2 0 4,-4-1 4,1-7 2,0-2 1,-1-1 0,1 1 4,0 1-3,-3 1-1,-1 4 5,-3-1 0,-2 5-1,0 0-4,0 0 0,0 0-9,0 12 7,0 3 1,0 2 1,0-1 0,1-2 1,9-2-1,2-3 0,5-4-12,-1-4 0,4-1-33,-1 0 17,-3-3 16,-3-12-23,-3 1 27,-7 0 8,-3 1 0,0 1 22,0 5-11,0 1 1,-2 4 0,-5 2-10,-1 0-4,2 8 2,-1 11 0,0 7 24,1 4 1,2 3-4,4 1 3,0 0-16,0-1 10,0-3 4,2-3-16,-2-1 23,0 2-13,0 3 1,-20 0 12,-3-2-14,-1-2 17,2-5-17,9-8-11,3-6 7,5-6-9,3-2-2,0 0 2,-1 0-2,-4-19-10,1-8-35,0 5-31,-1-5 1,0-7-107</inkml:trace>
  <inkml:trace contextRef="#ctx0" brushRef="#br1" timeOffset="538167.7814">17501 12584 583,'-15'-5'28,"-2"5"-26,3 0 3,-2 20 6,-6 6-6,4 6-10,4 1-2,6-15-36,5 0-58,3-5-305</inkml:trace>
  <inkml:trace contextRef="#ctx0" brushRef="#br1" timeOffset="538198.7831">18052 13107 648,'59'24'97,"-19"-13"-97,-40-11-50,0-2-20,-10-11-79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37:09.376"/>
    </inkml:context>
    <inkml:brush xml:id="br0">
      <inkml:brushProperty name="width" value="0.05292" units="cm"/>
      <inkml:brushProperty name="height" value="0.05292" units="cm"/>
      <inkml:brushProperty name="color" value="#1F497D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17630 429 86,'0'0'54,"-3"-2"-12,3 1 2,0-1 1,0 1-23,0-2-1,0 1 1,0 0-17,0-1 19,0 3 0,0-2-12,0 0 17,0-1-13,0 1 1,-1 1 8,1 0-24,-2 1 16,1 0-7,1 0-10,0 0 14,0 0-13,0 0-1,0 0 0,0 0-2,0 0-1,0 0 0,0 5 0,0 3-3,0 3 7,0 0-1,1 6 0,2-2 5,1 2-7,-1 1 2,3 0 0,-1-2-2,-2-1 3,0-1-1,1-1 0,0-1 4,0 1-6,-2-1 2,1 0 0,0 0-2,1-2 3,-1 4-1,0-4 0,1 2 4,-1-1-5,0-1 1,2-1 0,-1 0-3,-1 2 5,-1-3-2,1 1 0,-1-1 5,-1 0-8,1-2 3,0 0 0,0-2-4,-1-2 5,1-1-1,-2 1 0,1-2 6,-1 0-10,0 0 4,2 0-2,-2 0-5,5 0 5,-3-8 2,2-4 1,2-3 5,2-1-11,-1-3 5,-2 3-1,1-2-7,0 0 7,0-1-1,-1-1-1,-2 4-17,4-1 20,-2 2-10,0 4 10,-1 0-4,-3 4 7,3-2-3,-4 3 3,0 0 5,0 1-5,0 0 1,0 1-3,0 3 18,3-2-18,-1 2 6,-2-1-7,0-1 7,0 2-7,0-2 0,0 3 0,0-2 9,0 2-6,0 0-1,0 0 0,0 0 5,0 0-9,1 0 2,1 0-1,0 0-7,0 0 7,-1 3 1,4 5 0,0 1 4,-2 3-5,3-1 1,-2 4 0,0-1-2,-1 3 4,1-1-2,-1-1 0,1 1 5,-3 0-8,2-1 3,0 0 0,1 0-2,-1-2 4,2 1-2,-1 0 0,-1-2 5,2-2-9,-2-1 4,1-1 0,-3-2-4,1-2 8,0 1-4,3-1 0,-2-4 4,-1 1-9,1-1 5,-1 0-1,1 0-5,-3 0 1,0 0 5,1 0 0,5 0 5,-2-10 0,5-5-5,0-1 3,1-5-4,0 0 6,0 0-5,0 0 0,0-1-11,-2 3 5,-1 0 6,-2 2-1,-2 0-4,0 2 6,-3 1-1,3 5 0,0-2 4,-2 3-9,-1 2 5,0 0 0,0 3-1,0-1 6,2 2-5,-2 1 0,0-1 7,0 1-14,0 1 7,0 0 0,0 0-6,0 0-17,1 0-31,1 0-82,3 0-10</inkml:trace>
  <inkml:trace contextRef="#ctx0" brushRef="#br0" timeOffset="1">18119 780 170,'-3'0'48,"0"0"-19,-1 0 1,3 0 14,-6-1-19,5-2-2,-3 3 2,4-2-25,-3 2 20,-1 0-16,0 0 1,-1 0-1,-1 0-2,-3 6-2,2 6 1,-2 3 7,3 1-8,2-1 0,-2 1 0,2-1 8,2-1-7,3-2 4,0 1 5,0-2-3,3-2-7,7 0 4,4 0-4,-1-5 9,0 1-9,0-4 0,1-1 2,1 0 7,2 0-9,-2 0 0,-4-9 0,1 1-6,-3-3-4,-6-1 10,-2-1-5,-1 2 7,0-2-2,0 0 0,0-1 2,0 3 22,0-2-17,-8 3 1,1-1-4,-1 2 6,3 2-8,-3 1-2,1 1 3,1 2 5,-1 2-7,0 1-1,-1 0 0,-1 0-6,-1 1 2,3 14-28,3-6-40,-2 2-29,6-2-95</inkml:trace>
  <inkml:trace contextRef="#ctx0" brushRef="#br0" timeOffset="2">18252 932 184,'0'0'63,"0"0"-7,0 0 4,0 0-36,0-2-6,6-8-2,2-2-14,1 0 4,-1-1-6,-1-1 0,1 0-7,-3 4 8,-1 0-1,-1 2 0,-3 0 6,0 4 5,0 0 9,0 1-6,0 2 12,0 1-20,0 0 5,0 0-8,0 0 6,0 0-13,0 0 4,0 0-2,0 0-4,0 0 2,0 4 4,1 3 0,-1 0 3,0 4-6,2 0 3,2 1 0,-4-2-3,1 2 6,-1 2-3,0-4 0,0 2-6,0-3 2,0 2-2,0-2 6,0-1-8,0-1 6,2 0 1,-2 0-3,0-2-16,0 1 9,0-1-15,0 1 10,0-2 14,0 1-14,0-1 14,0-1-1,0 1-4,0-3 3,0 2 1,0-3-8,0 1 8,0 1-21,0 0 5,0-2 10,-5 0 5,1 3 4,0-3 1,-2 0 3,2 0 20,-3 0-24,2 0 13,-2 0-7,0 0-1,2 0 3,-3 0-5,5 0 1,0 0 16,3 0-19,0 0 15,0 0-4,0 0-11,1 0-2,12 0-17,4 0 18,1 0 8,6 0-5,-3 0-3,1 0 0,-3 0 8,-4 0-7,-2 0 0,-4 0 3,-4 0 0,-4 0 4,1 0-8,0 0 0,0 0-6,-1 0 1,2 0-64,4 0-105</inkml:trace>
  <inkml:trace contextRef="#ctx0" brushRef="#br0" timeOffset="3">18576 682 190,'-5'0'56,"1"0"-5,3 0 6,1 0-31,0 0 15,0 0-10,0 0-4,0 0 4,0 0-23,0 0 3,0 0-7,3 0 1,7 0-5,5 0 3,5 0-3,6 0 23,3 0-21,3 0 2,2 0-3,-1 0 7,-3 0-9,-3 0 1,-5-2 0,-4 2 0,-6 0 1,-6 0-1,-2 0 0,-3 0-4,-1 0 3,0 0-15,0 0-14,0 0 9,0 0-57,-3 0-42,-4 0-33</inkml:trace>
  <inkml:trace contextRef="#ctx0" brushRef="#br0" timeOffset="4">18581 823 33,'-4'1'63,"3"0"-15,-1-1 4,2 0 0,0 2-10,0-2 2,0 0-23,0 0 5,0 1 3,0-1-10,0 0 8,0 0-15,0 2-1,12-2 3,6 0-11,6 0 10,2 0-7,6 0-3,-2 0 2,1 0-5,-5 0 0,-3 0 3,-3 0 0,-6 0-3,-4 0 0,-3 0 4,-6 0-8,1 0 4,-2 0 0,0 0-1,0 0 5,0 0-4,0 0 0,0 0-22,0 0-14,0 0-61,0 0-137</inkml:trace>
  <inkml:trace contextRef="#ctx0" brushRef="#br0" timeOffset="5">19251 267 148,'-5'0'39,"2"0"-6,1-1 21,2-6-19,0-1-9,0 2 14,0-2-23,0 1-2,0-1 9,0 3-16,3-3 8,3 1-1,-1 0-12,2 1 6,-3 0-9,6-1 0,0 4-1,-1-3 2,-3 4-3,4 1 2,0 1 0,0 0-8,-3 0 8,2 0 0,0 0-2,0 0 3,-2 0-3,-3 0 2,2 3-7,-3 3 1,-2 0-4,-1 1 9,0 4-7,0-4 10,0 4-2,0 0 0,0 3 1,-1 0 6,-9 1-6,1 0-1,-1 1 0,1-3 7,0-1-7,1-2 0,-1-1 1,1-2 7,-2 1-8,0-1 3,0 0-3,2 0 7,1 1-9,-2 0 2,3-1 0,-1 1-2,-2 1 2,2-3 0,0 1 0,0 0 4,2 1-6,2 2 2,-1-1 0,3 1-4,-1 2 4,0 0 0,1 1 0,1-2 6,0 0-6,0 0 0,0 0 3,0-4 4,0-1-4,0-1-1,0-2-1,0-2 4,0 1-8,3-2 3,4 0 0,1 0-4,0 0 4,1-3 0,2-3-3,-2 1 5,-3 1-4,1 0 2,-4 2 0,1 0 1,-2 2 2,1-1-3,0 1 0,1 0 6,0 0-6,5 0 0,0 0 0,-3 0 9,1 1-5,1 5 6,-5 0 6,0 0-13,1 0 8,1-1-10,-1-2 1,-3-2 8,2 1-6,2-2-4,2 0 0,2 0-6,-5 0-7,5 0-19,2-6-110</inkml:trace>
  <inkml:trace contextRef="#ctx0" brushRef="#br0" timeOffset="6">19569 195 223,'-2'0'86,"2"0"-29,0 0-30,0 0 9,2 0-33,15 0 29,1 0 15,6 3-40,2 1 4,1-4-11,-2 0 8,0 0-12,-5 0 4,-5 0-7,-5 0 2,-3 0 0,-6 0 5,-1 0 0,0 0 6,0 0 2,0 0-4,0-2-4,0 2 6,0 0-2,-1 0-4,-2 0 0,-1 0-4,1 10-1,-4 6 4,-1 6 1,1 3-1,2 4 6,-3 2-5,1 0 1,1 0 6,0 3-5,0 1-2,0-6 0,5-4 2,1-1 6,0-6-8,0-4 0,0-5 5,0-1-7,0-4 2,0-1 0,0-3-3,0 0-20,0 0-16,0 0-44,0-1-104</inkml:trace>
  <inkml:trace contextRef="#ctx0" brushRef="#br0" timeOffset="7">19579 418 290,'-6'-2'95,"6"1"-31,0-1-21,13-2-35,10 1 2,6-1 22,0 2-25,0-3 7,0 4-10,-5 1 2,-3 0-7,-3 0 1,0 0-26,-3 0 15,-8 0-41,-2-3-59,1 1-125</inkml:trace>
  <inkml:trace contextRef="#ctx0" brushRef="#br0" timeOffset="8">20025 320 217,'0'-2'93,"-1"1"-43,-1 1-13,0 0-30,2 0-3,-2 3 2,2 10-4,0 4 15,0 3 10,0-1-19,0 4 8,0-4-11,0 1-4,0-1 16,-4 1-13,-3-3 7,-2-1 4,-2-3-10,-1 0 3,0-4-8,2 0 5,2-3-11,5-3 4,3-3-34,0 0-56,0 0-125</inkml:trace>
  <inkml:trace contextRef="#ctx0" brushRef="#br0" timeOffset="9">20121 366 88,'3'-7'176,"-2"5"-114,-1 2-33,2 0 7,-2 0-26,0 0-3,0 0 9,0 0-15,0 0 3,0 7 15,2 6 1,-2 4 22,0 1-19,0 3-22,0-1 20,0 0-18,0-2 6,0 2 3,0-4-9,0 0 9,0-6-12,0-1 0,0-4 0,0-2 1,0-2-2,0 1-3,0-2-34,0 0-6,0 0-59,0 0-87</inkml:trace>
  <inkml:trace contextRef="#ctx0" brushRef="#br0" timeOffset="10">19950 357 185,'-5'0'79,"2"0"2,3 0-19,0 0-10,0 0-14,0 0-18,0 0 10,0-7-30,1-1 3,9 1-3,2-3 6,1 1-3,3 0-3,-3 4 5,-2 0-11,5 4 6,-3 1 0,0 0-1,2 0 5,1 0-4,-3 0 0,2 0 4,-2 0-3,1 6-1,0 5 0,-2 0 6,-2-6 0,-1 4-4,-2-1 1,-1-4 1,-2-3 8,-1 1-11,0 0 1,1 0 7,0-2-5,0 0-4,4 0 0,2 0 2,6-11-11,-3-4-4,-5 8-32,-1-3-56,-4 3-198</inkml:trace>
  <inkml:trace contextRef="#ctx0" brushRef="#br0" timeOffset="11">19279 1176 237,'-3'6'62,"0"-3"4,3-3 3,0 0-31,2-2-6,11-9-30,2-4-1,-1-1-1,0 1-19,-2-1 15,-2 1-13,-1 3 9,-5-1-1,0 3 11,-4 1-2,0 1 19,0 4-13,0 0 16,0 1-7,0 1-7,0 2 20,0-1-26,0 1 2,0 0-4,0 0-3,0 0 2,0 0-5,0 8 6,0 5-5,0 0 5,0 3 0,0 0 0,-1 0 6,1 4-8,-3-1 2,2 1 0,-1 1-2,-1-2 3,1-3-1,-1-1 0,1-2 3,0 1-4,2-2 1,0 0 0,0-2-4,0 1 4,0-2 0,0-4-3,0 1-16,0-1 16,0 0-7,0-2-9,0 0 16,0-1-17,0 0 8,0 0 8,-1-1-23,-6 1 18,-2-2 1,-2 2 5,-1-2-2,-3 2-5,-2 2 10,3-3-5,-1 3 9,-1-2-4,5 0 5,1-1 14,3 0 27,4-1-21,3 0-2,0 0 3,0 0-25,0 0 6,13 0-7,2 0 0,5 0 4,5 0-3,2 0 3,0 0-4,-1 0 9,-2 0-10,-4 0 1,-3 0 0,-6 0-3,-1 0 6,-4 0-3,-5 0 0,2 0 2,-1 0-8,2 0-8,-3 0-40,1 0-38,3 0-112</inkml:trace>
  <inkml:trace contextRef="#ctx0" brushRef="#br0" timeOffset="12">19584 1148 258,'-10'-7'72,"3"1"-24,7 0 6,0 0-39,0 0 18,0 0-4,0 0-29,0 2 17,0-2-17,3 1 2,4 1-4,2-2 5,1 3-3,1-2 0,3 3 5,-3-2-8,1 2 3,-2 2 0,-2 0-8,1 0 5,-3 0 3,1 0 0,-4 0-6,3 0 2,-3 2 4,-2 4 0,-1 1-7,0 0 12,0 1-5,0 0 0,0 3 5,0-1-7,-4 2 2,-3 1 0,1-2 0,-3 3 5,2-2-5,0 0 0,-2 1 3,-1-3-6,-4 3 3,2-2 0,-1 3-2,0-3 6,3 0-4,-2 1 0,0-5 5,4 2-9,-1-1 4,3-1 0,2-1-3,1-1 8,2-1-5,1 1 0,0-2 5,0-2-8,0 3 3,0-2 0,8 0 0,7 1 7,1-1-7,6-2 0,-2 0 7,2 0 0,-2 0-6,-2 0-1,0 0 6,-5 0 5,-5 2-11,0 0 0,-4 0 4,-3-2 2,-1 1-5,0-1 2,0 0 7,0 0-2,0 0-8,0 0 0,0 0-9,0 0 7,0 0-32,0 0-43,0 0-111</inkml:trace>
  <inkml:trace contextRef="#ctx0" brushRef="#br0" timeOffset="13">19997 1054 224,'0'0'53,"-7"0"-26,2 0 11,0 0-19,-2 0 5,4 0 3,1 3-21,2 4 13,0 1-9,0 0-4,0 4 23,4-3-19,8 0 1,-1 1-7,2-1 4,3 0-8,-1-3 0,-1 3 2,3-1 9,0-3-10,0 2 1,0-1 0,-4 1 4,2 0-6,-1-3 0,-3 0 0,-1 2-1,0 0 1,-2 1 0,1 0-1,-4-1 1,0 2 0,-2-2 0,-1 1 1,0-3-4,-1 4 5,-1-1-2,0 2 0,0 1 5,0-1-7,0 0 2,-1-2 0,-6 1 1,-2-2 0,1-2-1,-4 1 0,2-2 5,0 0-5,-2 0 0,-1-1 0,-2-2 4,2 0 0,-4 0-3,2 0-1,0 0 5,3 0-7,4 0 2,-1-2 0,6-5 8,0-2-7,3-1 3,0 0 1,0-1 1,0-1-12,5 0 6,6-2 0,3 1-8,1-2 8,0 3 0,0-2-1,-2-2-2,-2 2 0,-1 2 3,-6 1 0,2-2 0,-5 4 2,1-2-2,-2 3 3,0-3 1,0 1 3,0-1-7,0 1 0,0-1 16,-2 1-13,-5 2 10,0 0 2,0 4-11,-2-3 7,3 3-10,-1 3 3,-2-2-2,3 3 1,-4 0-3,-2 0 0,-2 1-12,0 15 11,1 3-31,4-7-17,6 1-31,3-4-127</inkml:trace>
  <inkml:trace contextRef="#ctx0" brushRef="#br0" timeOffset="14">19051 794 165,'0'0'50,"0"0"-23,0 0 9,1 0-8,1 0-9,2 0 3,-3 0-15,2 0 9,0 0 6,3 0-22,-2 0 13,2 0-6,2 0-6,-1 0 10,3 0-9,1 0-2,1 0 3,2 0 5,-1 0-8,0 0 3,2 0-3,-3 0 10,3 0-7,-2 0-3,3 0 5,0 0 1,0 0 0,-2 0-3,3 0-2,-2 0 8,1 0-5,1 0-4,1 0 0,-5 0 5,0 0-6,2 0 1,-3 0 0,-3 0-3,1 0 5,4 0-2,-2 0 0,1 0 5,0 0-7,1 0 2,1 0 0,-2 0-4,-1 0 6,1 0-2,1 0 0,-2 0 4,1 0-4,2 0 0,0 0 0,0 0-4,2 0 6,2 0-2,-2 0 0,0 0 3,4 0-4,-4 0 1,2 0 0,1 0 0,-3 0 0,0 0 0,0 0 0,-4 0 4,-3 0-7,0 0 3,0 0 0,-2 0-3,0 0 5,1 0-2,1 0 0,-3 0 4,1 0-7,-1 0 3,0 0 0,0 0-1,0 0 3,3 0-2,1 0 0,-1 0 5,0 0-7,1 0 2,-1 0 0,2 0-4,-3 0 7,2 0-3,-1 0 0,0 0 3,0 0-5,2 0 2,0 0 0,-1 0-3,1 0 7,1 0-4,-1 0 0,-1 0 4,1 0-6,-2 0 2,-1 0 0,-2-2-4,-1 2 7,2 0-3,-1 0 0,2-1 4,-1-2-7,3 1 3,-1 2 0,0-3-3,2 2 5,0 1-2,0 0 0,0 0 4,-1-2-7,0 2 3,-1 0 0,-3 0-6,0 0 11,2 0-5,-4 0 0,1 0 1,-1 0-4,1 0 3,-3 0 0,0 0-3,-3 0 7,2 0-4,-2 0 0,0 0 6,0 0-2,0 0 10,0 0-4,0 0 11,0 0-16,0 0-3,0 0-2,0 0-6,0 0 1,0-1-47,0 1-77</inkml:trace>
  <inkml:trace contextRef="#ctx0" brushRef="#br0" timeOffset="15">20733 803 219,'0'3'72,"-3"-3"-8,3 0-23,-1 0-6,1 0 5,-2 0-20,2-2-1,0-4-12,-1-1 1,-1-1-4,1-1-4,-3 0 0,1 0-3,-2 0-2,0 0 3,-7 1 2,3 1-3,-1 3-2,-3 1 5,2 1 0,-3 2 0,1 0 3,-1 0-5,1 7 2,-2 6 0,1 0-6,4 2 6,4 0 0,-1-1-3,6-2 4,1 1-2,0-1 1,0 1-2,0-2-4,0 2 6,1-2 0,6-2 0,-1 2 0,3-4 0,-2 0 0,3-1 0,-2-3-4,0 0 5,2-3-1,2 0 5,-2 0 3,2 0-8,-2 0 0,4-9 2,-3-3-3,-1 0 1,2-4-2,-2-2 2,0 2-22,-4-5 11,1 1 2,-2-2-5,0-2 8,0 0-9,-2 0-9,1 2 3,-1 0-28,-1 0 35,2 6 12,-3 0 2,1 1 1,1 1-1,-3 2 10,0 3 18,0-2-6,0 2 4,0 5-1,0-1-14,0 0 14,0 0-20,0 4-4,0 1-1,0-3 5,0 3-8,0-2 3,0 2 0,0-1-1,1 1 1,-1 0 0,0 0 5,0 0 3,0 0-7,0 1-1,0 11 2,0 3 14,0 2-15,0 4 2,0 1-1,3 4 6,0 0-8,-3 2 0,0 1 3,3-2-2,-2 0 2,-1-2-3,0 1 0,0-2 4,0-3-5,0 1 1,0-2 0,0-2-3,0-1 6,0-3-3,0 1 2,0-5 6,4-1-7,-4-5-1,0 1 1,2-5 2,-2 1-1,0-1-2,0 0 0,1 0-2,-1 0-5,3-7-51,3-5-119</inkml:trace>
  <inkml:trace contextRef="#ctx0" brushRef="#br0" timeOffset="16">20908 413 256,'-2'0'76,"1"0"-34,1 0-3,0 0-15,0 0-12,6 0 18,10 0-26,1 0 3,1 0-1,-1 0 1,-3 0-13,-4-2 6,-3 2-2,-4 0-7,1 0 8,-3-2 1,-1 2-1,0 0-4,0 0 3,0 0-4,0 0-9,0 0 15,0 0-12,-3 6 12,-2 2 0,-3 0 3,-1 1-4,1 4 1,-2 3 0,0-3-2,-2 1 5,2 1-3,0-1 0,2-7 0,1-4-5,4 2 1,3-3-5,0-2 3,0 0 4,0 0 1,0 0-3,0 0 0,0 0 0,0 0 4,6 0 0,0 0 15,0 0-14,4 0 13,-2 0-6,3 0-5,-3 0-2,2 0-1,2 0 0,-6 0-3,4 0 2,-3 0 1,0 1 0,-2 5 1,-2-4-4,1 5 3,-3-1 0,-1-2-3,2 2 1,-2-3 2,0 2 0,0-2 2,0 0-6,0 0 4,0 0 0,0-2-4,0 2 9,0 2-5,0-2 0,0-2 4,0 2-5,-2-1 1,-3 0 0,-1 1-1,-1-3 8,-2 0-5,-1 0 8,2 1-10,1-1 17,-1 0-14,2 0 8,0 0 14,-1 0-25,2 0 15,-2 0-6,4 0-7,-1 0 18,1 0-16,0-4 2,3 4 3,-1-2-1,1 0-8,-2 1 0,1 1 4,1 0-11,-2 0 7,2 0-2,0 0-1,0 0-27,0 0-9,0 0-85,0 0-108</inkml:trace>
  <inkml:trace contextRef="#ctx0" brushRef="#br1" timeOffset="17">21584 534 99,'0'2'106,"0"-2"-42,0 0-5,0 0-13,0 0-9,0 0 14,0 0-26,0 2-4,0-2 4,0 2-20,0-2 14,0 0-12,0 0-6,0 0 13,0 0-11,0 0 1,0 0-4,0 0 6,0 0-13,10 0 7,4 0 0,6 0-1,2 0 6,5 0-5,1 0 0,3 0 9,-1 0-11,-2 0 2,-4 0 0,-3 5-4,-3 1 6,-8-4-2,-3 0 0,-2-1-8,-1-1 3,-3 2 3,1-2-9,0 0 8,-1 0-12,-1 0-10,0 0-38,0 0-93,0 0-82</inkml:trace>
  <inkml:trace contextRef="#ctx0" brushRef="#br1" timeOffset="18">21744 580 40,'0'-1'78,"0"-1"-31,0 1-4,0 1-3,0 0-4,0 0-17,0 0 8,0 0-1,0 0-17,0 0 16,0 0-16,-1 0-7,1 0 10,0 3-7,0 3 19,0 3-2,0 3-13,0 0 13,0 3-18,0 2-1,-2 0 10,2 3-10,0 0-2,0 1-1,0 0 9,0 0-11,-4-2 2,3 0 0,-3 3 0,3-4 7,-1 0-7,-2-1 2,4-1 6,0-2-10,0-2 2,0-2 0,-1-2-2,1-3 6,0 1-4,-2-4 0,2 0 3,0-1-10,0-1 6,0 0-28,0 0-16,0 0-33,0 0-50</inkml:trace>
  <inkml:trace contextRef="#ctx0" brushRef="#br1" timeOffset="19">21597 932 45,'-7'0'117,"2"0"-70,4 0 6,1 0 5,0 0-10,0 0 5,0 0-22,0 0-7,0 0 14,0 2-38,8 1 4,5-1-3,6 0 1,4 0 11,-1-1-13,1 1 0,-1 0 5,0 0-1,-4 0-4,-3 1 0,0-2 6,-1 1-9,-4-1 3,-2 1 0,-3-2-2,-2 0 6,-2 2-4,-1-2 0,3 0 3,-3 0-7,1 0 4,4 0 0,-1 0-4,2 1 3,1-1-23,-2 0-38,0 0-74,-2 0-116</inkml:trace>
  <inkml:trace contextRef="#ctx0" brushRef="#br1" timeOffset="20">21931 930 183,'-6'-4'115,"0"3"-50,3 1-20,2 0-29,-3 0 2,1 0-18,0 0 0,3 7 7,-2 5 1,0 0-6,2 0 6,0-1-7,0 1 26,4-3-16,7 0-1,6-2-5,-2-2 5,4 0-10,-5-5 0,3 0 4,-2 0-5,-2 0 1,1 0 0,-3 0-4,2-8-1,-7-5 3,1-1 2,-3 0-5,0 0-1,-4 1 11,0 4-5,0 2 24,0-1-21,0 2 9,-8 2-4,-2-1-4,0 1 4,0 0-8,-2 3 0,-3 0-1,0 1 0,-2 0-1,3 0-3,4 0-22,4 2 19,2 3-57,4 1-39,0 0-116</inkml:trace>
  <inkml:trace contextRef="#ctx0" brushRef="#br1" timeOffset="21">22194 1017 213,'-2'0'71,"2"0"-16,0 0 3,0 0-22,0 0 10,0 0-23,0 0-17,0-9 0,0 0-6,2-1-11,1 0-6,0 1-9,-1 0 24,0 2 2,0-1 0,-2 1 5,0 2-3,0 1 5,0-1 16,0 3-23,0 2 17,0 0-15,0 0 3,0 0-1,0 0-4,0 0 0,0 0 0,0 0-5,0 2 4,0 7 1,0 0 0,0 0-2,0 3 2,0-1 0,0-1 0,0 0 4,1 1-5,1 0 1,-1-2 0,-1 1-2,2-1 2,0 0 0,0-1-2,-2-3 1,0 2 0,1-2-2,-1 0-2,0-2-2,0 2 2,0-2 5,0-1-5,0 0-8,0-2 10,0 2-5,0-2-3,0 0 6,0 0 0,0 0 2,0 0-4,-3 0 6,-4 0 1,-1 0 0,-1 0 0,1 0 12,0 0-10,-1 0 5,6 0 10,2 0-16,1 0 12,0 0-13,0 0 4,0 0-9,4 0 3,8 0 2,1 0 15,1 1-14,-2-1 6,-2 2-7,0-2 0,-4 1 13,1 2-11,-2-1-2,0-1 0,0 2 2,-1-1-5,-1-2-21,-2 0-49,2 0-76</inkml:trace>
  <inkml:trace contextRef="#ctx0" brushRef="#br1" timeOffset="22">22369 745 125,'-5'0'119,"2"0"-57,3 0-2,0 0-6,0 0-19,0 0 13,0 0-23,0 0-24,7 0 11,9 0-6,4 0-6,4 0 11,1 0-7,0 0 2,-2 4-6,-1-1 0,-2-1 2,-6 2-1,-3-1-1,-3-2 0,-4 0 3,-1-1-6,-3 2 3,0 0-18,0-2 10,0 4-33,0-2-43,0-2-91</inkml:trace>
  <inkml:trace contextRef="#ctx0" brushRef="#br1" timeOffset="23">22382 870 0,'0'2'153,"-1"-2"-90,1 0 6,0 0-21,0 0-6,0 0-6,0 1-3,0-1 8,0 0-20,0 3 3,0-3-13,0 0-6,10 0 7,5 0-6,5 0-5,0 0 8,0 0-7,2 0-2,-4 0 0,1 0 4,-4 0-6,-2 3 2,-1-3 0,-2 0-1,0 4 6,-2-4-5,-1 0 0,-2 0 7,0 0-9,-2 0 2,2 0-8,-1 0 8,-2 0-32,-1 0-20,-1 0-109</inkml:trace>
  <inkml:trace contextRef="#ctx0" brushRef="#br1" timeOffset="24">23195 304 165,'0'-4'127,"0"1"-76,0 2 3,0-3 2,0 2-30,0 1 14,0-1-24,0-1-3,-3 3 4,-2-1-9,1 1-8,1 0 0,-1 0 1,1 0-9,0 0 8,-2 0 0,2 3-3,1 3 6,2 2-3,0 2 0,0 2 1,0 1-9,0 2 8,5 1 0,2-2 2,4 1 3,0-3-5,0 1 0,1-2 2,1 2-4,4 0 2,-7-4 0,2 3-1,-4 0-1,0-1 2,-3 1-1,-1 0-6,-3 1-2,1 0 9,-2-2 0,0-2-3,0 0 2,0-1-1,0-1 2,0-2-2,-5 0-5,-8-3 7,0 1 0,-7 1-1,2-4-1,2 0 2,-1 0-6,0 0 4,4 0-4,4 0 6,-1 0 0,4-4 0,4-5 4,1-1-4,1-2 2,0-3 3,6-4-9,11-1 4,1-1 0,6-1-3,-2 1 3,-7 2-2,2 1 1,-4 3 0,-2 0-6,-4-3 7,1 3 0,-4 2 0,-2-2 4,-2 2-4,0 1 0,0 3 4,0 2 11,0-1-12,0 0 1,0 2 9,-6 2-4,-2 1-9,-2 0 0,2 0 0,2 3-2,-1 0 2,-3 0 0,-2 0-1,3 5-8,-1 9-1,0 2-18,7 3-33,3-8-7,0 0-58,0-3-90</inkml:trace>
  <inkml:trace contextRef="#ctx0" brushRef="#br1" timeOffset="25">23460 480 146,'3'2'70,"0"-2"-21,1 0 21,2 0-14,1 0 9,3-9-34,-2 0-11,2-6-11,0 1 0,-2-3-9,-1 1 0,-2-1 0,-1 0-11,-3 0 11,-1 4 0,2 2 1,-2 1 4,0 3 1,0 2-6,0 0 3,0 2 18,0 1-18,0 2 2,0 0-2,0 0 2,0 0-5,0 0 0,0 0-3,0 0-5,0 1 6,0 10 2,0 0-1,0 4 7,0 2-8,0 1 2,0 0 0,0 0-3,0-2 5,2 3-2,-1-2 0,-1-3 3,2 2-6,-1-3 3,2 2-12,-2-2 7,1-2 1,-1 0 4,-1 0-1,0-3-1,0-3-1,0-1-2,0 1-10,0-1 12,0-1-13,0-1 11,0 1 4,0-2-13,0 1 12,0-1 2,0-1-3,-3 0-4,-4 0 7,2 0 0,-3 0-1,1 0 7,1 0-8,-1 0 2,0 0 0,-1 0-2,-1 0 3,-1 0-1,2 0 0,3 0 8,1 0-5,1 0 7,3 0-6,0-1 16,0 1-19,6 0 6,8 0-3,7 0 2,-3-2 1,2 2-7,1 0 1,-2 0 0,-2 0 3,-5 0-2,-4 0 3,-2 0 2,0 0-7,-6 0 0,0 0 0,0 0-7,1 0 2,5 0-29,-3 0-36,1 0-91</inkml:trace>
  <inkml:trace contextRef="#ctx0" brushRef="#br1" timeOffset="26">23800 382 261,'0'-5'69,"0"1"-31,0 4 1,0 0-21,0 0-11,0 0-7,2 9 8,0 8 0,1 4-5,0 1-1,-3 0 11,0 1-12,0-2 13,0 0 7,0-3-14,0 0 6,-6-3-6,-3 0-6,-2-4 5,1-3-6,0 0-5,6-6-42,2-2-90,2 0-61</inkml:trace>
  <inkml:trace contextRef="#ctx0" brushRef="#br1" timeOffset="27">23943 406 49,'0'-4'235,"1"1"-172,-1 3-24,2 0-19,-1 0 8,-1 0-19,2 0-3,-1 0-6,-1 4 9,3 9-5,-3 2 6,0 7 2,0-1 19,0 7-20,0-3 8,0-1-5,0-5-8,0-3-3,0-4-3,0-3 0,0-2 0,0-4 2,0 1-2,0-4 0,4 0-35,1 0-11,-1 0-78</inkml:trace>
  <inkml:trace contextRef="#ctx0" brushRef="#br1" timeOffset="28">23707 399 158,'-5'0'69,"1"1"-19,4-1 3,0 0 7,0 0-4,0 0-24,0 0 11,0-1-34,7-6-5,1 0-7,-1 1 4,3-3-1,0 1 4,0 4 4,2 1-4,0-2-1,1 3-1,0 0 14,1 2-16,-1 0 8,0 0-5,3 0 5,-3 0-7,0 0-1,0 0 0,-1 7 5,0-1-2,0 2-3,-3-2 0,1 0 5,-1-2-5,-2 1 0,-1-1 0,1-2 6,-1 0-3,-2 2 2,1-4 2,2 2 0,-2-2-6,-2 0-1,2 0 0,-1 0-4,1 0 7,0 0-3,0 0 0,2-6-11,-1-2 6,1-3-22,-6 7-15,1-2-13,-2 5-123</inkml:trace>
  <inkml:trace contextRef="#ctx0" brushRef="#br1" timeOffset="29">22907 808 79,'-3'0'38,"0"0"-2,3 0-4,0 0 5,0 0 14,0 0-7,0 0-1,0 0 1,0 0-21,0 0 3,0 0 2,0 0-14,0 0 6,6 0-20,3 0 0,6 0 13,0 0-9,4 0-2,-1 0-2,0 0 7,4 0-5,0 0-2,-1 0 0,1 0 5,0 0 0,0 0-5,1 0 0,-2 0 5,5 0-8,-1 0 3,4 3 0,-3-2-3,3 1 8,-1 0-5,-3-2 0,0 0 4,-3 0-7,-1 0 3,-2 0 0,-3 0-3,1 0 7,-2 0-4,-1 0 0,1 0 2,-2 0-7,3 0 5,-2 0 0,-1 0-1,6 0 5,-2 0-4,-1 0 0,0 0 2,0 0-7,-1 0 5,2 0 0,-4 0-3,3 0 8,-2 2-5,3-2 0,0 1 1,0-1-5,-1 0 4,1 0 0,-1 0-4,2 0 6,-4 0-3,0 0 1,3 0-8,0 0 3,3 0 5,-1 0 0,1 0-2,-3 0 7,-2 0-5,-3 0 0,-5 0 1,-3 0-6,0 0 5,-2 0 0,1 0-4,1 0 9,-1 0-5,2 0 0,-2 0 1,2 0-4,0 0 3,0 0 0,-2 0-2,3 2 6,-2-2-4,3 0 0,-4 0 3,3 0-3,-3 0 0,0 0 3,-1 0 9,-2 0-5,0 0-2,0 0-5,0 0 8,0 0-17,0 0-16,0 0-141</inkml:trace>
  <inkml:trace contextRef="#ctx0" brushRef="#br1" timeOffset="30">23137 1057 169,'0'-3'113,"0"-1"-45,0 2-16,0 2-32,0 0 7,0 0-19,0 0-3,0 0-10,0 9 7,0 4-2,0 4 15,0 0-10,0-2 7,0-2-8,-2-1 2,-1-3-3,1-1-1,-1-3-2,1 1 0,0-4 5,2 0-7,0-2 2,0 0 0,0 0-1,0 0 4,0 0-3,0 0 0,0 0 7,0 0-12,5 0 5,2 0 0,1 0 16,1 0-13,1 0 1,1 0-2,1 0 5,0 0-8,-1 0 1,1 0 0,-2 0-6,-1 3 6,-2 1 0,0 2-1,2 2 1,-2-2 0,1 1 0,-1 1 0,-2 1-4,-2 0 4,0 2 0,-3-1 0,0 2 1,0 0-2,0-1 1,0-1 0,0-2-3,0-1 5,0-1-2,0 0 0,0 0 8,-3-1-8,-4-2 1,-3 0 0,1-2 21,-1 1-18,-4-2 4,-1 0 1,0 0-2,1 0-5,3 0-2,-1-2 1,0-2 13,1 1-12,-1-2 1,2 1-2,1 0 6,1 0-9,6 3 2,1-4-14,1 1 10,0-2-30,0 1-22,3 2-71,4-3-143</inkml:trace>
  <inkml:trace contextRef="#ctx0" brushRef="#br1" timeOffset="31">23173 1096 143,'-1'-1'128,"1"0"-81,0 1-14,0-2 0,0 2-7,4-2-4,10 2-9,0 0 8,0 0 13,2 0-22,-1 0 2,-2 0-6,-5 0-3,1 0-1,-3 0-4,-1 0 1,0 0 0,-3 0 2,3 0-3,4 0 0,-6 0-19,4 0-44,-1 0-99</inkml:trace>
  <inkml:trace contextRef="#ctx0" brushRef="#br1" timeOffset="32">23479 1200 176,'0'1'134,"0"-1"-63,0 0-40,0 0-21,0-8-10,0-5-24,4 1 10,0 1-7,2-2-8,-5 2 18,1 2 11,-2 1 24,0 0 20,0 4-9,0-3 10,0 5-27,0-1-2,0 1 7,0 2-23,0 0 1,0 0-1,0 0-3,0 0-3,0 0 0,0 0 6,2 0-1,1 0 8,2 5-10,0 2 3,-1 2 0,-3 2-3,2 0 5,1 5-2,-1-1 3,-1 1 1,1 2 6,1 1-6,0 0-2,0-1 4,-1 1-2,-1-2-4,0 1 1,-2-3 6,0 0-5,0-6-2,0-1 0,0-3 11,0-3-9,0 0 1,0-2-3,0 0 6,0 0-14,0 0 5,0 0-34,0 0-36,0-6-159</inkml:trace>
  <inkml:trace contextRef="#ctx0" brushRef="#br1" timeOffset="33">23736 1153 269,'0'-3'79,"0"-1"-53,0-1 1,0-1 5,0 0-3,0 0 9,0 2-26,0-2 4,0 1-8,0 1-4,6-1-1,2 2-3,0 1 0,2-2-4,0 2 6,0 1-2,2 1 0,-2 0 2,2 0-6,-2 0 4,0 0 0,-3 0-6,-2 0 5,-2 0 1,1 7 0,-4 0-11,0-1 7,0 3 4,0-1 0,0 1-3,0 2 6,0 0-3,0 0 0,-7 2 3,-1-1-6,-1-2 3,-1 2 0,0 1-2,0-2 5,-2 1-3,-1 0 0,-1 2 4,1-1-7,3-3 3,0-1 0,4-2-2,2-4 5,-1 2-3,4-4 0,-1-1 6,2 0-11,0 0 5,0 2 0,0-2-3,0 1 6,0 0-6,0-1 1,13 0 2,2 2 10,4-2-8,1 0-2,1 0 6,1 0-1,0 0-5,0 0 6,1 0-4,-3 0 13,-1 0-12,-8 0 0,-1 0 11,-5 0-11,-3 0 0,-2 0-2,0 0 7,0 0-15,0 0 7,0 0-19,0 0-5,-5 0-71,-1 0-128</inkml:trace>
  <inkml:trace contextRef="#ctx0" brushRef="#br1" timeOffset="34">24476 876 181,'0'-3'77,"0"3"-23,0 0-2,0-1-29,0-1 19,0 2-7,0-1-23,0 0 13,0-1-22,0-1 0,0 1-1,0 0 3,0-3-5,0 3 0,0-5 2,0 3-6,0-2 4,0-2 0,-4 2-2,1-1 2,-2 0-2,-1-1 2,-4 3 0,0-1-2,1 0 2,0 1 0,-1 4-1,0 1 5,0 0-6,0 0 2,0 0-5,-3 9-2,-2 4 7,4 1 0,0 2-2,3 1 6,-1-3-5,6 0 1,3 0 0,0-2-3,0-1 3,0 1 0,5-3-1,3-1 1,3-1 0,2-3 5,-3 1-3,1-4 18,1-1-19,2 0 8,-1 0 4,0 0-8,1-1-3,0-13-2,0-2-10,2-4 7,-5-4-27,1-2-37,-4-1-37,-4 11-29,-3 2-5,-1 1 95</inkml:trace>
  <inkml:trace contextRef="#ctx0" brushRef="#br1" timeOffset="35">24507 607 103,'0'-18'93,"0"12"-42,0 3-17,0-1-5,0 1-24,0 0 7,0 3-1,0 0-5,0 0 18,-1 0-16,1 0 1,0 0 12,0 0-17,0 0 16,0 0-10,0 6-9,0 7 22,0 1-18,0 3 4,0 4 6,1-1-12,-1 2 9,2 2-9,0-1 1,0 1 14,-2 1-18,0 0 3,0-2-1,3-2 4,-2 0-6,1-3 0,2-2 1,0 1 16,0-3-15,-1-1 4,-1 1 3,1-3-2,-3-1-7,2-1 0,0-1 1,0-5-3,-1 0 2,-1-2 0,0-1 0,2 0-15,-1 0-5,-1 0-49,3-4-178</inkml:trace>
  <inkml:trace contextRef="#ctx0" brushRef="#br1" timeOffset="36">24787 473 96,'0'-3'81,"0"-1"-34,0 4 3,0 0-29,0 0-12,0 0-7,-2 0 4,-7 0-6,-1 1 9,0 10 2,1 0 10,-3-1-18,1 5 5,0-2 15,1 2-18,-2-4 7,-3 3-11,1-1 2,-2-4 0,0 3-2,4-4-1,0 1 0,6-5 3,0-1-4,6 1 1,0-4-2,0 1-1,7-1 6,10 0 16,5 1 15,1-1-28,2 0 12,-2 0-14,4 0-1,-3 0 8,-3 0-9,-4 0 2,1 0 2,-2 0 4,-5 0-11,-3 0 1,-4 0 0,1 0-11,-5 0 10,0 0-15,0 0 1,0 0-36,0 0-4,0 0-32,0 0-65</inkml:trace>
  <inkml:trace contextRef="#ctx0" brushRef="#br1" timeOffset="37">24802 551 139,'-7'-8'82,"4"0"-26,1 4-23,2 4-15,-2 0 8,2 0-21,0 0 7,0 0 3,0 0-14,0 0 10,0 0-5,0 0-5,-3 7 15,-2 4-10,3 2 4,0 2 0,-1 0-5,2-2 2,-1 0-7,2 3 3,-1 1 16,-2 1-18,3-2 5,0 1 12,0-2-14,0-2 14,0-3-16,0-3 1,0 0 5,0-1-7,0-5-1,0 0 0,0 0 5,0-1-8,0 0 3,0 0-39,0 0-70,0 0-202</inkml:trace>
  <inkml:trace contextRef="#ctx0" brushRef="#br2" timeOffset="38">17710 2195 118,'0'-4'64,"0"0"-23,0 1-15,0 1 9,0-1-17,0 2 8,0-2 7,0 1-22,0-3 7,0 3-18,0-2-5,0 0 1,0 3-36,1-2-10,1 0 6,-2 3 2,0 0 30,0 0 8,0 0 4,0 0 6,0 0-6,0 0 5,0 0 9,0 0-6,0 0 17,0 0 2,0 0 2,0 0 17,0 0-18,0 0-4,0 0 4,0 0-20,0 0 10,0 0-18,0 0 5,0 0-3,0 7 2,2 3 0,4 4 9,-3 1-9,3 1 13,-2 4-7,2 0-9,-5 0 12,3-2-12,-1-1-1,1 1 1,-1-1 5,-2-2-6,2 0 0,-2 0 0,2 0-2,0-2 3,0 1-1,0 0 0,0-4 5,0-1-7,-3-1 2,4-3 0,-3 0-2,1-3 3,1 2-1,-1 0 0,0-2 3,-2 0-4,1-2 1,-1 1 0,0-1-3,2 0 4,0 0-1,-2 0 0,1 0 1,3-3-1,1-5 0,2-9 0,1-1-6,1-3 4,1 1-12,2-1 7,-2-2-18,-1 2 21,-2 0-8,-1 2-16,-1 1 26,-2 3-11,-1 0 13,2 4-1,-4 2 6,0 2-5,1 0 0,1 4 0,-2-3 21,0 4-11,0-1 6,0-1 3,0 2-18,0 2 17,0 0-11,0 0-6,0 0 12,0 0-11,0 0 0,0 0-1,0 0 7,0 0-11,0 0 3,3 9 0,4 2-1,-2 3 4,2 1-3,0 0 0,0 1 4,2 1-5,1 2 1,3-2 0,-1-1-1,0 2 3,1-2-2,-1 1 0,0-3 4,-2 3-8,0-3 4,-4-2 0,3 0-3,-1-2 4,-1-2-1,-1-2 0,1-1 4,-2-3-5,-1 1 1,-1-3 0,0 0-9,1 0 7,-1 0 2,0-5 4,3-10 4,1-5-11,0-5 3,-1-2 0,0 0-9,2-3 6,-3 2-6,-1 1 6,-2 3-26,-2 3 22,0 1 3,0 5 4,0 3 21,0 1-16,0 2 9,0 2-4,0 0-3,0 5-5,0 0-2,0 2 1,0 0-7,0 0-3,0 0-34,0 0-42,0 0-76</inkml:trace>
  <inkml:trace contextRef="#ctx0" brushRef="#br2" timeOffset="39">18249 2500 167,'-3'2'124,"2"-2"-45,-1 0-4,2 0-30,-1 0-15,1 3-15,-3 2-9,0 5-9,2 2 3,-2 5 0,-1 1-2,1 2 5,1-3-3,2 0 0,0-2 5,0-1-7,2-5 2,9-3 0,5-3 6,-2-3-1,1 0-5,1 0 8,-2-6-3,0-6-5,-4 2 0,-2-3 0,-1 2-7,-4-2 10,-1 1-3,-2 0 0,0-1 3,0-3-6,0 3 3,0-1 0,0 3 1,-5-1 4,-3 3-3,-1 1-1,3 1 8,-4 3-11,3 1 2,0 3 0,1 0-2,-3 0 2,1 2-1,3 14-5,1-7-34,1 4-29,3-3-100</inkml:trace>
  <inkml:trace contextRef="#ctx0" brushRef="#br2" timeOffset="40">18472 2583 104,'-7'0'97,"2"0"-33,2 0-23,2-1-11,-2-3 6,3-2-11,0 0-3,0-2 15,0 3-24,0-4 10,0 2-7,0-1-15,9-2 9,-1 3-10,1 0 0,-1 2-2,0 1 5,1 3-3,-2 1 0,1 0 2,-1 0-6,0 0 4,0 0 0,0 0-6,-1 0 8,-2 9-2,2 1 0,-3 1-1,-3 0-3,0-1 1,0 2 3,0 0-6,0-3 11,-3 4-5,-7-1 0,-4 2 5,-1 1-2,2 0-3,-3-1 0,5-1 1,-1 1 3,3-5-4,3-1 0,1-1 4,2-1-8,1-2 4,1-2 0,1 3-3,0-4 5,0 2-2,1 0 0,11-2-5,3-1 0,2 0 5,1 0 0,-3 0 4,-2 0 3,-3 0-7,-1 2 5,-6-2 0,-2 0 12,2 1-9,-3 1-2,0-2-1,0 0 1,0 0-6,0 0 0,1 0-24,-1 0-3,3 0-89,1 0-110</inkml:trace>
  <inkml:trace contextRef="#ctx0" brushRef="#br2" timeOffset="41">18808 2345 178,'-2'0'107,"2"0"-31,0 0 6,0 0-30,0 0-18,0 0 5,0 0-33,0 0 15,0 0-6,0 0-12,2 0 12,12 0-9,6 0-4,5 0 10,1 0-3,3 0-10,0 0 1,-3 0 0,-3 0-2,-1 0 2,-4 0 0,-4 0 0,-6 0 4,-1 0-7,-5 0 3,-1 0 0,-1 0-7,0 0 7,0 0-3,0 0 2,2 0-30,-1 0 4,-1 0-23,0 0-64,0 0-86</inkml:trace>
  <inkml:trace contextRef="#ctx0" brushRef="#br2" timeOffset="42">18844 2500 143,'0'4'78,"0"-1"-4,0-3-16,0 0 7,0 0-21,0 0-5,0 0-3,0 0-24,0 0 13,0 0-19,0 0-2,4 0 2,12 0-2,3 0 5,5 0-2,2-3 1,-1 3-9,1-2 1,-1 2 0,-5 0-2,-2 0 4,-4 0-2,-1 0 0,-6 0 3,-3 0-4,0 0 1,-2 0 0,-2 0-7,0 0 7,0 0-20,0 0-21,0 0-137,0 0-193</inkml:trace>
  <inkml:trace contextRef="#ctx0" brushRef="#br2" timeOffset="43">19440 2027 174,'0'4'61,"-2"1"-14,2-5 5,0 0 3,0 0 6,0 0-21,0 0-4,6-9-10,4-4-22,3-6 6,0-3-10,0 1-5,1-2 1,0 1-25,-1 1 16,-3 3 12,-3 4 0,-1 1-4,-3 4 5,1 3 0,-2 0 20,-1 2-12,1 1 4,-2 2 6,0-1-17,0 2 17,0 0-17,0 0 0,0 0-2,0 0 0,0 3 1,0 7 0,0 1 2,0 5-6,0 0 4,4 1 0,-3 1-4,2 1 9,-1 0-5,-1 2 0,1-2 0,2 0-5,-1 1 5,-2 0-3,3-3-2,-2 0-7,-1-1 10,-1-3-5,2-3-10,-2 2 16,0-3-14,0-1-1,0-1 10,0 0-29,0-2 13,0 0-7,0-2-19,0-2 17,0 1-13,0-1 14,0-1 22,0 0-9,0 0 15,-3 0 0,-3 0 4,2 0 0,-6 0 8,1 0 2,-1 0-5,-2 0-2,-1 0-5,-2 4 7,3-4-1,0 3 34,4-2-3,3-1 1,5 0 15,0 0-36,0 0-2,20 0-15,7 0 4,5 0 9,5 0-12,-1 0-1,-2 2 0,-4 1 6,-3 0-6,-9-1 0,-3 1 3,-5 0-5,-5-3 2,0 0-3,-5 0-18,0 0-65,0 0-79</inkml:trace>
  <inkml:trace contextRef="#ctx0" brushRef="#br2" timeOffset="44">19897 1847 110,'-2'-6'108,"2"1"-17,0 5-37,-2 0-12,2 0-6,0 0-31,-2 0 1,1 6-6,-2 11 0,0 3 10,-4 5-9,1 0 3,1-2-4,2-1 7,-1-5-7,3-5 0,-1-3 0,1-6-2,1-1 4,0-2-2,0 0 8,0 0-3,0 0 12,0 0-14,0 0 3,3 0-2,4 0-2,3 0 5,3 0-5,0 0 4,3 0-8,0 0 2,1 0 0,-2 0-4,0 1 6,0 4-2,0 2 0,-3-1-5,-2 2 1,-2-1 3,-2 2-7,-2-1 3,-1 1 2,1 0 3,-1 0 0,-1 0 4,1-2-5,-3 2 1,2-1 0,-2-1 4,0-1-2,0 0 3,0 1 2,0-2-2,-8 2 0,-2-3-4,-3 1 2,-1-1 11,0-2-12,0-1 5,0-1 0,0 0-2,3 0 3,-2 0-7,1 0 2,-1 0 0,-1-3 0,4-3-3,1 0 0,2 0-6,3-1 6,4-6-20,0 7-28,0-3-33,2-1-105</inkml:trace>
  <inkml:trace contextRef="#ctx0" brushRef="#br2" timeOffset="45">19953 1816 205,'0'0'96,"0"0"-33,0 0-20,6-4-35,10 4 2,4 0 22,3-2-21,-1 2-10,-3 0 14,-4 0-12,-4 0-2,-2 0-1,-8 0-2,1 0 1,-2 0 1,0 0-4,0 0 3,0 0-24,0 2-24,0 2-66,0-2-77</inkml:trace>
  <inkml:trace contextRef="#ctx0" brushRef="#br2" timeOffset="46">20198 2006 144,'-2'0'114,"0"0"-33,2 0-44,0 0 6,0 0-29,0 0-4,0 0-10,0 4 2,0 7-2,4 4 0,2 3 2,2-3 6,-1 4-8,-2-3 2,-1-1 17,-3 0-17,-1-2 22,0-1-6,0 0-9,-3-2 19,-9-2-22,-1-2 1,-2-1-3,3-1 3,2-4-14,5 0 4,5 0-32,0 0-11,0 0-99,0 0-137</inkml:trace>
  <inkml:trace contextRef="#ctx0" brushRef="#br2" timeOffset="47">20329 2033 213,'0'-3'47,"2"0"3,-2 3-13,0 0-20,0 0 17,2 0-8,-2 0-16,2 0 12,-2 0-21,1 8 19,1 2 10,0 5-28,-1 0 17,1 3-8,-2 2-4,0 1 19,0 0-22,0-1 7,0-4 5,0-1-12,0-2 6,2-6-10,0-3 2,-1-1-1,-1-1 1,2-2-3,1 0 1,2 0-48,-3-2 5,1-7-91,-2 0-216</inkml:trace>
  <inkml:trace contextRef="#ctx0" brushRef="#br2" timeOffset="48">20169 2073 1,'-5'0'260,"1"0"-165,4 0-29,0 0-35,0 0-2,0 0-11,0-2-9,0-6-2,3 4-3,3-2-4,2 0 8,3 0-5,0 1 4,1 0-7,1 1 2,2 0-2,-1 2 4,2 0-4,-1 2 12,2 0-11,-2 0 15,0 0-12,-1 4-4,-1 1 12,-3 2-9,0-1 4,-2-3-1,-1 1-2,0-2 5,-2-1-9,0 1 0,0-1 0,3-1 5,4 0-5,1 0 0,0-7-21,-3-1-4,-1-4-70,-1 0-208</inkml:trace>
  <inkml:trace contextRef="#ctx0" brushRef="#br2" timeOffset="49">19313 2424 22,'-5'2'98,"0"1"-38,5-3 20,0 0-16,0 0-15,0 0 1,0 0-24,0 0 15,8 0-28,8 0-6,-2 0 16,8 0-21,3 0 5,2 0-3,2 0 6,0-3-10,3-1 0,-2-2 0,-3 3-3,-2 1 5,-3 0-2,0 0 0,-4 2 4,2 0-5,0 0 1,0 0 0,2 0-1,3 0 2,0 0-1,0 0 0,1 0 5,-3-1-6,0 0 1,-3-1 0,0 2-3,-1 0 5,-1 0-2,-1 0 0,1-3 4,2 3-6,-1-3 2,-1 2 0,0-2-2,2 1 4,-1 2-2,-1-2 0,1 2 5,-1-1-6,0-1 1,-1 1 0,-2-2-3,0 0 6,0 3-3,-1-1 0,0-2 2,3 1-3,0 1 1,3-2 0,0 1-5,0 0 7,0 1-2,-1-1 0,-3 1 4,-2 0-6,-1-1 2,-2 2 0,-4-2-3,2 1 5,-2 1-2,-1 0 0,-2 0 3,1 0-7,0 0 4,1 0 0,1 0-3,-4 0 5,6 0-2,-5 0 0,2 0 5,1 0-7,-4 0 2,5 0 0,-1 0-5,-2 0 8,0 0-3,-4 0 0,2 0 7,-3 0 0,0 0-2,0-2-3,0 2 7,0 0-4,0-1-7,0 1 2,0-1-47,-4 1-91</inkml:trace>
  <inkml:trace contextRef="#ctx0" brushRef="#br2" timeOffset="50">19582 2616 264,'-3'0'84,"0"0"5,3 0-35,0 0-17,0 0-8,6 0-27,11 0 12,2 0-14,4 0 5,0 0-3,0 0-2,-1 0 0,-6 0 0,-2 0-6,-4 0 5,-3 0-7,-4 0-7,-1 0 11,-2 0-5,0 0 0,0 4 2,0 0-13,-3 3 18,-9 2 2,-1 1 0,-4 2 4,-2 1-1,2 2-1,-2 1 2,0-2 3,3 0-8,1-1 1,3 0 0,2-5-3,3 0 5,4-3-2,1-1 0,1-4 3,1 3-5,0-3 2,0 0 0,0 0 5,8 0-3,5 0 6,2 0-5,1-1 4,-2 1-9,0 0 2,1-2 0,-2 2-4,0 0 7,1 0-3,-2 0 0,0 5-2,-2 3 0,-3 2 2,-1 0-2,-3 4-4,-3 1 0,0 0 6,0 2 0,0-1 6,-10 1-5,-2-5-1,2-2 0,0-1 5,0-4-1,2-1 0,1-1 9,-3-1-12,0-2 16,-2 0-17,1 0 3,-2 0 1,1 0 1,0 0 4,2 0 2,-2 0-9,2-3 15,2-3-13,-2-1-4,3 3 8,1-1-1,0-1-7,3 2 0,2 1-2,1 1-3,0 1-10,1-2-26,5 2 1,6-1-57,2-3-92</inkml:trace>
  <inkml:trace contextRef="#ctx0" brushRef="#br2" timeOffset="51">19998 2707 205,'-4'-6'62,"0"-1"5,4-2-29,0-1 6,0 1 4,0 2-21,0-1 3,0 2-25,0 5-3,4-2 1,0 2 3,5-3-6,-1 3 0,4-1 0,0 2-3,-1-1 3,2 1 0,-1 0-1,0 0-3,-4 0 3,-2 0-1,-3 8-2,-2 2-3,-1 2 6,0-2 1,0 5 2,-1 1 8,-9 1-10,0-1 0,-4 2 2,1-2 0,2 1 0,-3-1-2,2-1 0,-1 1 5,1-3-6,2 2 1,0-2 0,0 0-4,0 2 5,0-2-1,2-1 0,-1 1 4,1-5-5,1 0 1,2-3 0,2 0-3,1-2 5,2-3-2,0 2 0,0-2-1,0 0-2,7 0 4,8 0-1,3 0 20,7 0-17,4 0 4,1 0-6,0 0 6,-2 0-7,-2 0 0,-6 0 0,-7 0 5,-3 0-3,-5 0 1,-4 0 4,-1 0 0,0 0-2,0 0-5,0 0 2,0 0-4,0 0 2,0 0-14,0 0-23,0 0-98,0 0-138</inkml:trace>
  <inkml:trace contextRef="#ctx0" brushRef="#br2" timeOffset="52">20928 2431 281,'0'0'91,"0"0"-55,0-2-12,0-5 6,0 0-26,0-1 14,0 1-11,0-2-1,0 3-6,0-1 0,0 1 0,-5-4 0,-1 4 2,-1 1-2,-5-3 0,-1 2 1,0 1-5,-1 4 4,2 1 0,-4 0 0,-3 0 3,4 4-7,1 9 4,3 1 0,-6 2-7,10 0 7,6 3 0,-1-5 0,2 3 2,0-2-4,0 2 2,0-4 0,8-2-2,1 2 2,-1-3 0,4-2 0,-4-2 0,6-3 0,-3-3 0,5 0 1,-2 0 9,0 0-6,1-9-4,-5-3 0,2-3-23,-6 0-6,1-5-11,-2-1-10,0-1 8,-3 9-52,-2-2 6</inkml:trace>
  <inkml:trace contextRef="#ctx0" brushRef="#br2" timeOffset="53">20921 2175 36,'0'-13'82,"-1"2"-20,-1 7-23,-1 3-7,3-2-7,-4 1 26,4 1-15,0 1-21,-1 0 9,1 0-22,0 0 1,0 0-3,0 0 4,0 0-5,0 0 1,0 0 0,0 1 12,0 9-3,0 5 7,0 1 7,0 4-16,0 2 11,0 1-17,0 1 2,0 0 3,0-1-3,0 0 1,1 3 0,1-2 5,-2 0-6,0-1-2,2-1 0,-2-2 10,2-2-8,-2-2 3,1-1-6,2-1 7,1-1-7,-2-2 0,-1-2 0,1-2 9,-1-2-3,-1-3-6,2 0 0,-2 0 5,1-2-10,2 0 5,1 0-22,-2 0-12,2-9-98,2-3-210</inkml:trace>
  <inkml:trace contextRef="#ctx0" brushRef="#br2" timeOffset="54">21070 2059 140,'-7'0'88,"1"0"-12,6 0-20,0-2 7,0 2-15,0 0-20,0 0-11,0 0-11,12 0-2,1 0 8,0-2-6,1 2-7,-2 0 1,-1 0 0,-2 0-7,-2 0 7,-1 0 0,-3 0-2,-1 0-12,-1 0 12,-1 0-1,0 4-12,0 3 11,0 0 4,-1 2 0,-10 1 5,1-1 3,1 0-8,-3 0 0,4-2 0,-1-1 0,2-1 1,1-2-1,1 0 0,2-2 4,3-1-6,0 0 2,0 0 0,0 0-3,0 0 3,0 0 0,0 2 0,0-1 3,4 1-5,3 0 2,2 4 0,-3-4-5,1 5 6,2-2-1,-1 2 0,-2-1 5,3-1-6,-1 1 1,0-1 0,-1 1-2,0-1 2,-4 1 0,3-1-1,-5 1 4,1-2-7,-2-1 4,0 0 0,0 0 0,0 1 4,0-1-4,-2 0 0,-6 2 8,1-1-7,-2-1-1,1 0 0,1 0 11,-1-3-9,-2 2 4,-2-2 1,2 0-3,-3 0 5,1 0-4,2 0-3,0 0 12,4 0-12,0 0 5,5 0-7,-1 0 7,2 0-15,0 0-1,0 0-38,0 0-65,0 0-144</inkml:trace>
  <inkml:trace contextRef="#ctx0" brushRef="#br1" timeOffset="55">21743 2086 64,'0'-4'103,"0"2"-61,0 1 9,0-3-18,0 2 0,0 1 22,0 0-28,0-1 8,0 2-6,0 0-15,0 0 16,0 0-18,0 0-2,0 0 13,0 0-20,0 0 6,0 0-9,0 0 8,0 0-15,11 0 11,9 0-4,4 0 0,2-1 7,4 1-7,0 0 0,2 0 2,-3 0-7,-3 0 5,-4 0 0,-2 1-1,-5 1-2,-5-1-1,-3-1 2,-5 0-9,-1 0 5,1 0-8,-2 0-6,0 0 4,0 0-60,0 0-79</inkml:trace>
  <inkml:trace contextRef="#ctx0" brushRef="#br1" timeOffset="56">21879 2097 96,'0'0'53,"0"0"-20,0 0 8,0 0-3,0 0-4,0 0 13,0 0-17,0 0 6,0 0 2,0 0-22,0 0 10,0 0-19,0 0-5,0 0-3,0 7 4,0 2-3,0 4 10,0 2-4,0 2 0,0 3-6,0-1 4,0 3-1,0 0 0,0-1-3,0-1 0,0-4 5,0 1-6,0-3 1,0 1 0,0 1-2,0-1 8,-3-2-3,1-1-1,1-1 6,-1-2-12,2-3 4,0-1 0,0-1-3,0-1 3,0-1 0,0-2-17,0 0-31,0 0-18,0 0-50,0 0-54</inkml:trace>
  <inkml:trace contextRef="#ctx0" brushRef="#br1" timeOffset="57">21754 2447 174,'-4'0'81,"3"1"-8,1-1 3,0 0-25,0 0 4,0 0-20,0 0-28,0 0 16,0 0-23,14 0 1,4 0 3,5 0 6,4 0-10,-1 0 0,6 0 4,-3 0-6,-4 0 2,-1 0 0,-3 2-3,-1-1 9,-10 1-6,-2-2 0,-1 1 0,-4-1-1,-3 2 4,0-1-3,0-1 5,0 0 5,0 0-10,0 0 0,0 0-17,0 0 7,2 0-46,2 0-80,2 0-121</inkml:trace>
  <inkml:trace contextRef="#ctx0" brushRef="#br1" timeOffset="58">22136 2436 240,'-6'-3'63,"-2"0"-11,5 2 1,-3 1-21,2 0-5,-3 0-8,0 0-15,2 10 2,-2 2 0,2 2-6,5-1 14,0 1-12,0-1 0,0-1-2,7 0 10,5-3-10,1 0 0,0 0 2,6 1 4,-3-7-1,0-2 1,-2-1 6,0 0-8,0 0-1,-8 0-3,2-9 1,-2-3-3,-3 0 2,-2-5 0,-1 4 0,0 1 7,0-2-7,0 4 1,0-2 0,-8 1 11,0 2-6,0 0-6,-4 1 0,2 4 5,1 2-9,1 2 4,-1 0-8,3 0 5,2 10-22,3-3-17,1 0-63,0 0-113</inkml:trace>
  <inkml:trace contextRef="#ctx0" brushRef="#br1" timeOffset="59">22371 2493 157,'-5'0'120,"-2"0"-36,2-4-42,4 0 21,-1 0-33,2-1-1,0 3-3,0-1-21,0-2 4,0 2-9,0 0 1,0 0-5,3 0 5,4 0-1,0 2 0,0-1 4,0 2-5,2 0 1,-1 0-1,-3 0-7,2 0 8,0 0 0,-4 5-5,-1 1-8,-1 1 10,-1 3-5,0-3 8,0 1-7,0 1 7,0 1 0,-10-1-1,0-2 9,0 4-8,-3-2 0,1 1 0,1 1-2,-1 0 2,0-1 0,4 1 0,1-3 3,1-3-4,4-1 1,0-2 0,2-2-5,0 2 5,0-1 0,0 1 0,2-1-3,8 0 3,3 1 0,2 0 2,0 0-4,0-1 3,-3-1-1,-2 1 0,-2-1 10,-3 0-10,-1 0 5,-2 0-3,-1 2 21,1-2-20,-2 0 5,0 0-4,0 0 3,1 0-9,5 0 2,-2 0-9,-1 0 0,3 0-59,1 0-144</inkml:trace>
  <inkml:trace contextRef="#ctx0" brushRef="#br1" timeOffset="60">22695 2318 76,'-2'0'100,"1"0"-39,1 0-7,0 0 5,-2 0-16,1 0 19,1 0-21,0 0-14,-2 0 5,2 0-28,0 0 16,0-2-7,0 2-13,0 0 19,0 0-19,0 0 0,6 0-2,11 0 7,2 0-5,4 0 0,2 0 1,0 0-3,2 0 2,-2 0 0,-2 0-2,-4 0 8,-6 0-7,-5 0 1,-2 0 0,-6 0-4,0 0 4,0 0 0,0 0-1,0 0 1,0 0-3,0 0-9,0 0-26,0 0-10,0 0-124,0 0-125</inkml:trace>
  <inkml:trace contextRef="#ctx0" brushRef="#br1" timeOffset="61">22710 2457 159,'0'2'65,"0"-1"-2,0-1-20,0 0 2,0 0-16,2 0 10,5 0 3,-1 0-22,3 0 5,1 0-13,0 0-7,3 0 11,0 0-13,6 0-1,1 0-2,0 0 7,2 0-11,-2 0 4,-4 0 0,-4 0-2,-4 0 5,-2 0-3,-3 0 0,-3 0 4,0 0-6,0 0 2,0 0 0,0 0-4,0 2-13,0-1-36,0 2-102,0-1-167</inkml:trace>
  <inkml:trace contextRef="#ctx0" brushRef="#br1" timeOffset="62">23391 1991 151,'-5'2'128,"3"0"-63,2-2-29,0 0 23,0 0-11,0 0-19,0 0 16,0 0-29,2-4 5,4-6-17,3-3 3,2-3-11,-2 0 4,2-1-21,0 2 21,-1-3-18,0 0 10,-2 4 3,0-1-17,-3 2 19,-3-1 1,-2 5 2,0 2 6,0-3-4,0 6 3,0 0 2,0 2-1,0 1 0,0 1-6,0 0 0,0 0 3,0 0-1,0 0-2,0 0 0,0 0 0,0 4-5,0 8 5,-2 3 0,-1 2-2,1 4 5,-3-1-3,2 3 0,-1 3 5,4-2-10,-1 0 5,1 0 0,0-3-4,0-1 2,0-4 1,0 1 1,0-5-15,0-1 13,0 0-18,0-1-8,0-5 13,0 3-11,0-2 9,0-2 1,0 0-22,0-3-2,0 2 0,0-3 19,0 0 20,0 0-12,0 0 9,-5 0 4,-2 0-1,-3 0-3,0 0 4,-3 0 0,-2 0 0,1 0 6,1 3 1,1-2 19,2-1-4,6 2 20,0-2-14,2 0 6,2 0 12,0 0-37,16 0-8,5 0 9,7 0-5,1 0 1,-3 0-6,0 0 0,-4 0-2,-6 0 6,-6 0-7,-1 0 3,-6 1-1,1 1-3,-4 1 4,0-3-2,1 0 2,1 0-48,-1 0-15,1 0-73,2 0-96</inkml:trace>
  <inkml:trace contextRef="#ctx0" brushRef="#br1" timeOffset="63">23650 1848 107,'0'-3'67,"0"0"-10,0 2-13,0 1 0,0-2 13,0 2-22,0 0-4,0 0-17,0 0-8,0 15-6,0 1 1,0 4 0,0 0 11,0 1-11,0-2 3,0-2-4,-2-5 5,0-3-6,2-2 1,-1-4 0,1 0-2,0-3 6,0 0-4,0 0 0,0 0 3,0 0-7,0 0 5,0 0-1,5 0 6,3 0-4,2 0 2,0 0-3,0 0 6,0 0-11,2 0 4,1 0 0,-1 0-4,0 0 5,1 0-1,1 3 0,-4 3-1,1 2-3,-1 1 4,-1 0-7,-1 0 3,0 0-9,-1 1 13,-2-2 0,0 0 2,-3 0-7,-1-3 5,-1 1 0,0-1-2,0-3 10,0 2-8,0 0 11,-3-1-10,-5-1 15,-2-1-11,-3 1 4,-3 1 5,1-3-9,2 0 5,-2 0-10,-2 0 5,4 0 4,1 0-7,2 0-2,2 0 1,-1-2 5,4-1-8,2-1 2,1-1-32,1 2-7,1 0-65,0-1-80</inkml:trace>
  <inkml:trace contextRef="#ctx0" brushRef="#br1" timeOffset="64">23683 1857 146,'-5'-6'85,"1"2"-10,4 2-10,0 2-38,0-1 9,0 1-11,0 0-16,0 0 11,0 0-17,0 0 5,0 0-8,3 0 6,1 0-1,5 0-5,-2 0 0,-1 0 1,4 0 4,0 0-5,2 0 12,0 0-9,3 1 6,1 2-9,0 0 1,0 0-1,0-3 3,-2 2-3,-2-2 0,-2 0 5,-1 0-6,-5 0 1,2 0 0,-5 0-1,-1 0 4,0 0-3,0 0 0,0 0-15,0 5-11,0-3-68,0-1-84,0 3-43</inkml:trace>
  <inkml:trace contextRef="#ctx0" brushRef="#br1" timeOffset="65">23988 1963 86,'0'-2'170,"0"-2"-111,0 4-16,0 0-5,0 0-24,0 0 6,0 0-14,0 0 2,0 11-5,0 3-3,4 1 0,2 0 3,-2 3 5,2 0-8,-3-2 6,-1 1-5,-1-1 21,-1-3-12,0-1 0,0-3 3,0-2-5,-1-1-6,-8-1-2,3-3 2,-3 2-11,2-2 0,1-1-43,5-1-41,1 0-87</inkml:trace>
  <inkml:trace contextRef="#ctx0" brushRef="#br1" timeOffset="66">24125 1986 231,'2'-4'73,"-1"1"-3,-1 1-30,0 2-6,0 0-2,0 0-26,0 0 13,0 0-19,2 0 4,-2 0-2,0 9 1,0 3 4,0 5 17,0 3-16,0-1 12,0 2-10,0-3-8,0-1 9,0-5-8,0 0-1,0-3 2,0-3 3,0 0-7,0-3 0,0 1 0,1 0-6,6-2 2,-2-2-22,-1 0-27,-1 0-106,0 0-139</inkml:trace>
  <inkml:trace contextRef="#ctx0" brushRef="#br1" timeOffset="67">23924 2001 16,'-3'0'132,"1"0"-78,0 0 12,2 0-3,0-6-4,0 1-3,0-3-40,0 2 5,0-2-4,7 1-14,2 1 16,-3 1-13,4 3-1,2 0 4,-1 0-2,3 2-7,1-1 0,4 1 4,-3 0-2,1 0-2,-1 0 0,1 0 4,0 1 4,0 7-7,-4 0-1,1 0 3,-3-2 0,1 1-1,0-3-2,-1 1 6,4-2 4,-3-3-8,2 1 4,-1-1-5,-2 0 10,-1 0-10,-1 0-1,1 0 1,-4-3-1,1-7-2,-4-1-16,1 2-14,-4 3 5,0 1-64,0 4-106</inkml:trace>
  <inkml:trace contextRef="#ctx0" brushRef="#br1" timeOffset="68">23210 2361 150,'-2'3'67,"2"-3"-29,0 0 2,0 0-12,0 0-6,0 0 10,0 0-13,0 0 4,0 0-19,0 0-2,6 0 23,-2 0-19,3 0 7,2 0 3,4 0-11,2 0 4,2 0-8,3 0 2,0 0 6,-2 0-7,2 0-2,-1 0 0,-4 0 6,-2 0-8,4 0 2,-4 0 0,1 0-2,-1 0 3,2 0-1,0 0 0,0 0 4,0 0-5,3 0 1,0 0 0,-1 0-2,-1 1 5,-1-1-3,0 0 0,-2 0 4,-1 0-6,0 0 2,1 0 0,0 0-4,2 0 6,-1 0-2,1 2 0,0-2 2,0 2-3,2-2 1,-1 0 0,1 0-2,0 0 4,-2 0-2,0 0 0,-4 0 6,3 0-9,-2 0 3,-2 0 0,1 0-4,1 0 6,1 0-2,0 0 0,5 0 5,-1 0-8,-3 0 3,3 0 0,-2 0-4,-3 0 8,-1 0-4,-1 0 0,1 0 3,-1 0-6,-2 0 3,0 0 0,2 0-4,-1 0 8,2 0-4,-1 0 0,2 0 4,-2 0-8,0 0 4,0 0 0,-1 0-4,-1 0 8,-2 0-4,0 0 0,-3 0 4,0 0-10,-1 0 6,-2 0 0,0 0-7,0 0 13,2 0-6,-2 0 0,0 0 6,1 0-8,1 0 2,0 0 0,-1 0 3,5 0 3,-2 0-6,-1 0 0,4 0 5,0 0 6,2 0-9,-1 0 6,-1 0 6,1 0-7,-3 0-2,0 0-5,-2 0 7,-1 0-9,-2 0 2,0 0 0,0 0-2,0 0-9,0 0-22,0 0-71,0 0-151</inkml:trace>
  <inkml:trace contextRef="#ctx0" brushRef="#br1" timeOffset="69">23453 2659 28,'-4'-2'194,"-1"2"-123,2-3-21,0 3 13,1-1-25,0 1-2,0-2 4,2 2-26,0 0 0,0 0 0,0 0-10,0 0-8,4 0 3,9 0 1,4 0-2,1 0 2,4 0-3,-2 0-2,-1 3-10,-4-3 13,-2 3-4,-3-3 1,-3 0-3,-2 0 4,-4 0 0,-1 0 2,0 0-16,0 3 15,0-1-19,0-2 3,0 3 18,0-2-8,0 3 9,-3 3 0,-6 1 5,-2 1-9,-5-2 4,0 3 0,-2 1-4,-4 1 10,4 1-6,1 0 0,2-1 3,2-5-8,4 1 5,4-7 0,2 2-3,1-1 6,1-1-3,1-1 0,0 3 0,0-3-5,0 0 5,0 4-4,0-4 4,4 0 4,6 0 8,4 0-6,-3 0-1,-1 2 7,4 0-12,-4 1 2,2-1-2,-4 0 4,2 1-5,0 1 1,-2-2-1,1 6-5,-3-3 6,3 2 0,-4 2-3,0 1 3,-4 2-2,3-1 1,-2 3-10,-2-1 8,0 2 0,0-3 3,0 0-1,0-2 6,0 0-6,0-4 1,0 1 0,0 1 6,0-6-6,-3 3 5,-7-2 12,-3 1-13,2 0 2,-1-4-3,-1 0-2,-2 0 21,1 0-16,4 0 8,-5 0 10,-1 0-19,2 0 13,-1-4-11,2 0-6,-1-2 19,8 3-19,0 2 5,2 1 2,4-3 1,0 1-13,0 2 4,10-4-27,-2-2 3,4 4-65,0-4-182</inkml:trace>
  <inkml:trace contextRef="#ctx0" brushRef="#br1" timeOffset="70">23892 2740 93,'-8'0'133,"-1"0"-78,6 0-19,2 0-10,-2-2 10,3-5-3,0 1-12,0-1 5,0-1-19,0-3 9,0 2 5,0 0-9,0 2 10,6-1-14,-1 1-5,0 2 0,0 2 2,1 2-5,1-1 0,0 2 5,1 0-13,1 0 8,1 0 0,0 0-5,-2 0 5,2 3 0,-2 6 0,1 0 0,-4-3-5,0 0 0,-4 5-2,1-2 4,-2-7-12,0 6 13,0-1 1,0 0-1,0-1 0,-5 1 2,-5 4 0,0-5 2,2 0 4,-3 1-6,1-1 0,3 1 4,-2-1-7,-1 0 3,0 2 0,0-1-2,0 2 7,-2-1-5,1 2 0,0 0 1,1 1-5,2-2 4,2-1 0,2 3-2,2-1 5,2-1-3,-1-2 0,1 2 0,0 1-4,0-1 4,0 2 0,0-3 0,0 1 5,0 0-6,1-2 1,6-1 0,-2-2-3,3 1 3,1-2 0,-2-3 0,-4 2 6,2-2-6,-1 0 0,-1 0 0,0 0 3,1 0 0,0 0-3,1-7 1,2 2 4,0 0-5,-1 1 0,1-2 0,-2 3 10,2-2-8,-2 0-2,-2 2 2,2 2 4,0 1-7,0-1 1,2 1-2,-1 0-6,1 0 9,0 0-1,-4 1 0,4 8 3,-4-1-4,2-1 1,-1-1 0,-1 0-1,2-3 2,0-1-1,-2 1 0,4-2 5,2 0-6,-3-1 1,4 0 0,-2 0 1,4 0 1,0 0-2,-2 0 0,0-4 9,-2-1-10,1 0 1,-4 2 0,-2-3 7,1 0-5,-3 3 3,-1 0 8,0 0-11,0-1 14,0 1-13,0 3 0,0-2 3,2 2-3,-2 0-3,1 0 0,-1 0-21,0 0-9,2 0-58,0 0-183</inkml:trace>
  <inkml:trace contextRef="#ctx0" brushRef="#br1" timeOffset="71">24527 2381 272,'-1'0'177,"-2"0"-117,3 0-18,0 0-12,0 0-17,0 0 17,0 0-30,0 0 3,0 0-3,0 1-15,0-1-16,0 2-53,0-2-182</inkml:trace>
  <inkml:trace contextRef="#ctx0" brushRef="#br1" timeOffset="72">24959 2396 214,'0'0'89,"0"0"-38,0 0-19,0-5-7,0-1-22,0 0 12,0-4-15,-3 3 1,-4 1-6,-1-1 5,-5-1 0,-1 2 0,-1 2-1,-4 2-3,-1 2 4,-2 0 0,-1 0-5,0 0 6,0 6-1,3 4 0,-1 5-3,3-2 0,5 3 1,4 0 2,4 1-4,3-1 4,2-3 0,0-1 1,0 1 5,9-4-3,2 2-3,1-3 0,2-2 10,-1 0-5,2-2-5,-1-4 17,2 0-8,4 0 10,-1 0-9,-1-6-9,-3-10-2,1 3-11,-4-9-17,-2-1-12,-6 10-38,-1-3-48,0 1-27</inkml:trace>
  <inkml:trace contextRef="#ctx0" brushRef="#br1" timeOffset="73">24912 2224 51,'0'-27'63,"0"1"-19,0 13-7,0 1 17,0 1-26,0 6-5,0 0 7,0 3 28,0 1-20,0 1-18,0 0-4,0 0-12,0 0-3,0 0-1,0 1 3,0 11-3,0 4 1,0 3 7,0 0 2,2 4-3,3 1 0,1 0-7,3 0 9,-1-1-11,-1 2 2,-2-2 0,-2 0 0,4-3 3,-5 4-3,1-6 0,-3 2 3,4 0-6,-3-2 3,-1 0 0,0-3 7,0-2-2,0-3 6,0-3-4,0-1-3,0-4 5,0-2-9,0 0 0,0 1 0,0-1-3,5 0-10,-4 0-35,3 0-97</inkml:trace>
  <inkml:trace contextRef="#ctx0" brushRef="#br1" timeOffset="74">25135 1995 105,'0'-1'118,"0"0"-52,0 1-27,0 0-17,0 0 9,0 0-24,-4 1-3,-4 11 25,-4 1-24,-1 3 5,-2-1-10,2 1 4,-4-1-1,3-1-1,4-4 0,2 1-2,-1-4 5,6 0-6,0-3 1,1-3 0,2 1 1,0-1 3,0 1 0,0-1-2,0 2 4,5-1-4,7 1-1,1-1 4,2-2 12,3 3-9,2-3 3,-1 0-9,-2 0 4,-1 0-4,0 0-2,-3 0 1,-3 0-1,0 0 3,-4 0-3,-2 0 0,-1 0-22,-3 0-9,0 0-24,0 0-33,0 0-35,0 0-58</inkml:trace>
  <inkml:trace contextRef="#ctx0" brushRef="#br1" timeOffset="75">25163 2066 129,'-2'-3'65,"2"3"-6,0 0-37,0-1 14,-1 1-13,1 0-16,0 0 8,0 0-14,0 0-1,0 0 8,0 0-4,0-2 0,0 1 11,0 1-6,0 0 20,0 0-12,0 0-1,-4 0 10,4 0-26,-1 0 11,1 0-11,0 0 8,0 0-10,0 0 2,0 0 0,0 0-6,0 0 9,0 0-3,0 7 0,0 6 3,-2 0 11,0 3-11,-3 4 1,5-1 1,0 1-1,0-2-4,0 1 0,0-4 1,0-2-4,0-3 3,0-1 0,0-4-1,0-1 6,0 2-5,0-5 0,0 3 1,0-2 1,0 0-1,0 1-1,0-1 0,0 0 5,0-2-6,0 2 1,0 0 0,0-2-8,0 0-23,0 0-83,0 0-254</inkml:trace>
  <inkml:trace contextRef="#ctx0" brushRef="#br2" timeOffset="76">17797 3778 77,'0'0'50,"0"0"3,0-2-9,0 2 0,0 0 7,0 0-16,0-1 0,0 1 5,0-2-7,0 1 11,0 1-22,0 0-11,0 0 3,0 0-6,0 0-8,0 0 0,0 0 0,0 0-9,0 0 9,0 6 0,0 4-3,0 5 10,6 1-7,-1 1 0,1 3 5,-2-1-4,0 5-1,1-1 0,-2 1 1,1-2 5,-3 1-6,2-2 0,-1-3 3,-1-2-6,2 1 3,-2 0 0,2-4-1,-1 4 7,0-2-7,1-3 1,-1 0 0,0-1-3,1 2 3,-2-4 0,2 0-1,-2-1 7,1-2-7,-2 0 1,1-3 0,-1-2-3,0-1 3,2 0 0,-2 0-1,0 0 8,0 0-7,1 0 0,5 0 0,0 0-3,1-8 3,5-5 0,1-4-1,-2-3-13,3-3 8,-4-1-11,0-2-6,1-1 22,-5 5-15,1-4 16,-3 4-5,0-1 6,1 5-2,-4 0 1,3 2 0,-2 0-2,-1 2 6,-1 4-4,0 1 13,0-1-9,0 4 11,0 3-12,0 0 2,2 0-2,-2 0 1,0 3-4,0 0 3,2-1 4,-1-1-7,-1 2 0,2-1 1,-2 1 9,2 0-9,-2 0-1,0-3 3,0 3 6,0 0-9,0 0 0,0 0 0,0 3-4,5 5 11,3 3-7,1 2 2,-2 4 5,-1 1-7,6 5 0,-5-1 0,-1 2-2,2 0 3,1-3-1,-3 0 0,-1-1 9,2-2-13,-2-2 4,0-3 0,-1 4-3,0-4 4,3-2-1,-2-1 0,0 0 6,0-1-10,0 0 4,2-1 0,-6-5-3,3 3 4,-1-5-1,0-1 0,-3 0 6,3 2-8,-3-2 2,0 0 0,0 0-4,0 0 10,1 0-6,1-2 0,1-9 9,2-5-13,1-3 4,0-2 0,0-6-7,1-2 5,2 1 2,-1-5 0,-2-1-16,3 1 16,-2 2-10,-4 2 9,-2 5-7,-1 3 10,0 3-2,0 5 0,0 0 7,0 3-7,0 1 0,0 3 0,0 3 0,0 1 3,0 0-3,0 2 0,0 0-5,0 0 5,0 0-29,0 0-49,0 0-62</inkml:trace>
  <inkml:trace contextRef="#ctx0" brushRef="#br2" timeOffset="77">18367 4133 259,'0'0'95,"0"-2"-46,0 2 4,0 0-12,0 0-25,-2 0 15,2 0-26,-3 0-3,-4 0-2,1 5 8,-3 8-8,-1 2 0,0 2 2,1 1 5,5-2-5,0 2-1,4-1 2,0-3 4,0-1-7,0-2 0,8-1 2,6-3-8,3-5 8,0-2-2,2 0 7,0 0-1,1-3-6,-1-12 0,-5 1 0,-1-2-12,-4 0 11,-2-3 1,-5 2-5,-2 1 5,0 2 0,0-1 3,-7 2 0,-4 2 12,0 1-13,1 1-1,-2 0 2,1 5 4,-3 4-8,4 0 1,-1 0 0,1 0-10,1 5 3,3 9-12,2-6-8,4 0-72,0 2-87</inkml:trace>
  <inkml:trace contextRef="#ctx0" brushRef="#br2" timeOffset="78">18582 4124 156,'0'-3'103,"0"1"-22,0 0-3,0 1-22,0 1-9,0 0-7,0-1-31,0-1 8,9 2-17,1-2 0,3 1 11,2 0-10,-3 1-1,1-2 0,-3 2-4,-1 0 3,-3 0-8,1 0 3,-4 0 2,1 0-6,-4 0 3,0 0 5,0 0-18,0 0 13,0 4-9,0 4 16,-5 0-2,-5 1 4,1-1-2,0 1 0,-4 0 7,6 1-9,-4-1 2,3 0 0,2-2-3,2-1 6,2-3-3,1-3 0,1 0 2,0 0-5,0 0 3,0 0 0,0 0-5,0 0 10,4 3-3,3 1 0,2-3 7,-1 1-13,0 2 4,1 0 0,1-1-3,-2 1 8,2 0-5,-3 1 0,0-1 0,-1 0-7,-2 1 6,-1 2-1,-2 0-4,3-1 3,-2-1 3,-1 1 0,-1-1 3,0-1-7,0 3 4,0 0 0,0-1-7,0 2 11,0-2-4,0-2 0,-3-2 5,-2-1-3,2 0 3,-1-1 4,-1 0 6,0 0-11,-1 0 2,0 0-5,0 0 8,-3 0-4,1 0-5,-1 0 5,2 0 11,-2 0-9,2 0-3,1-2-4,0 0 8,2 1-9,2-1 1,-2 1 0,3 1-3,-2 0-29,3-2-15,0 2-96,0-3-159</inkml:trace>
  <inkml:trace contextRef="#ctx0" brushRef="#br2" timeOffset="79">19074 4015 293,'-3'0'91,"3"0"-32,-2 0 1,2 0-33,0 0-2,0 0-10,0 0-11,10 0 3,8 0-6,4 0 3,5 0 0,-1 0 1,5 0-5,-1 0 0,-7 0 3,-1 0-5,-4 0 2,-6 0-2,-5 0-5,-5 0-3,-2 0 6,0 0 2,0 0-30,0 0-5,0 0-59,-4 0-105</inkml:trace>
  <inkml:trace contextRef="#ctx0" brushRef="#br2" timeOffset="80">19084 4117 170,'-2'4'104,"2"-4"-12,0 0-40,0 0 6,0 0-20,5 0-30,7 0 7,3 0-1,4 0-14,2 0 14,4 0-14,4 0 2,-1 0 2,-1 0 1,-2 0-5,-2 0 0,-4 0 7,-6 0-10,0 0 3,-6 0 0,-4 0-4,1 0 7,-4 0-6,0 0-9,0 0-49,0 0-54,0 0-121</inkml:trace>
  <inkml:trace contextRef="#ctx0" brushRef="#br2" timeOffset="81">19674 3748 102,'0'0'111,"0"0"-46,0-2-10,0 2 6,0 0-26,0-1 4,0 1 0,0 0-36,0 0 8,0 0-11,0 0 0,0 5 5,0 8-2,7 0-1,-1 1 0,3 1 5,1 6-7,-2 0 0,3 4 0,-3-1-2,0-1 2,0 1 0,-1-3 0,-2 2 5,0-8-7,0 0 2,2-3 0,-2-2-2,0 0 3,-2-3-1,0-1 0,1 0 3,-2-3-5,-1 0 2,-1-3 0,2 1-1,-1 1 3,-1-2-2,0 0 0,0 0 6,2 0-6,-2 0 0,2-8 1,0-5-3,1-4 2,2-4-1,0 2-5,-2-4-11,1 2 15,1 0-10,-4-1 8,2 3-1,0-2-8,-2 6 13,1 2 0,-2 3 8,0 2 2,0 1 2,0 5-8,0-1 18,0 1-19,0 2 7,0 0-5,0 0 2,0 0-8,0 0 1,1 0 0,2 0-5,4 0 8,0 0-3,1 9 0,1 4 5,-1 1-5,1 3 0,1 0 0,-2 2-1,0-1 3,2 2-2,0-4 0,0 1 5,-1-1-8,1-2 3,-2-1 0,2 0-3,-2-2 6,1 2-3,-1-5 0,-1 1 4,0-1-7,-2-2 3,0-2 0,-2 1-4,1-2 6,-3-1-2,2-2 0,-1 0 5,-2 0-6,4 0 2,-3 0 3,4-10 5,-2-2-5,2-4-4,2-2 0,-2-3 3,2-3-11,-1 0 8,1-8-11,0 2 9,-1 1-16,0 1 15,-2 3 1,-2 0 0,2 10-2,-4 2 4,0 1 0,0 5 6,0 1-3,0 2 0,0 1-3,0 1-3,0 2-2,0 0-5,0 0-30,0 0-50,0 0-76</inkml:trace>
  <inkml:trace contextRef="#ctx0" brushRef="#br2" timeOffset="82">20201 4090 167,'-3'0'61,"-3"0"4,5 0-19,-4 0-6,1 0-27,-1 8 7,0 4 20,2 3-23,0 0 7,3 0-13,0 0-11,0 1 19,0-5-17,6-1 1,6-2-1,3-3 7,2-1-9,1-4 4,-1 0 1,1 0 4,-1 0-7,0-8-2,-5-5 0,-2-3 2,-4-1-7,-4 0 5,-2 0 0,0 2-4,0 0 10,0 2-6,-4 4 13,-3 0-8,-2 0 2,-3 3-7,0 2 2,-1 4-4,-2 0 2,0 0 0,-2 0-1,6 13-20,-1 4-10,7-8-46,5 2-71,0-6-60</inkml:trace>
  <inkml:trace contextRef="#ctx0" brushRef="#br2" timeOffset="83">20471 4168 118,'4'0'177,"-1"0"-106,2 0-17,0-7-45,0-3 6,1-1 3,-2-1-15,2 0 0,-5 2-3,1-3-12,-2 6 6,0 0 2,0 1 4,0 1 11,0 3-9,0 2 18,0-4-10,0 2 3,0 2 8,0 0-19,0 0-1,0 0-1,0 2-1,0 9 1,0-1 0,-2 0 1,2 4-2,0-4 5,0 4-4,0-1 0,0 3 3,0-1-6,0-2 3,0 1-1,0-1-7,0-2 1,0-2 7,2-1-1,-2-3-16,0 2 9,0-2-13,1-1-2,-1-1 11,0-2-9,0 0 15,0-1 5,0 2-6,-1 0 3,-9-2 4,1 0 0,1 0 1,0 1 3,-1-1-4,2 0 11,3 0-8,-2 0 19,2 0-9,0 0 1,4 0 11,0 0-13,0 0 3,0 0-15,7 0 16,8 0-16,1 0 0,3 0 1,0 0-4,1 0 8,-4 0-5,3 0 0,-3 0 7,-4 1-6,0-1 0,-4 2-1,-3-2 1,-5 1 3,0-1-4,0 2 0,0-2-5,0 0 2,0 0-32,0 0-52,0 0-92</inkml:trace>
  <inkml:trace contextRef="#ctx0" brushRef="#br1" timeOffset="84">21804 3759 114,'0'-1'64,"0"-1"-11,0 0-1,0 0-26,0 2 12,0 0-4,0 0-11,0 0 11,0 0-12,0 0 6,0-2 5,0 2-24,0 0 14,0 0-10,0 0-9,0 0 15,0 0-19,0 0 8,0 0-2,0 0 1,0 0-8,0 0 1,0 0-5,12 0 1,8 0 8,5 0-1,9 0-3,2-2 8,6 2-11,1 0 3,-1-2 0,-2 1-5,-2-1 7,-7 2-2,-10 0 0,-3-2-1,-8 2-3,-6 0-3,-4 0-2,0 0 3,0 0-4,0 0 0,0 0-4,0 0-32,0 0-29,-4 0-94</inkml:trace>
  <inkml:trace contextRef="#ctx0" brushRef="#br1" timeOffset="85">22023 3756 46,'-3'0'14,"1"0"12,2-2 31,-3 0-8,3-1-23,0 2 5,0-1-7,0 2 3,0 0 21,0 0-26,-2 0 5,-1 0-4,3 0-14,0 0 13,0 0-15,0 0-3,0 3 12,0 7-15,-2 4 20,0 4-18,1 1 5,1-1-3,0 6-5,-2-4 0,2 4 3,0-4 6,0 4-9,-1-1 0,-1-1 1,-2 1-2,1-3 1,1-2 0,1-1 0,-1-1 4,2-5-5,0-1 1,0 0 0,0-1-3,0-4 3,0-1 0,0 1-2,0-4-36,0 2-8,0-3-50,0 0-56,0 0-21</inkml:trace>
  <inkml:trace contextRef="#ctx0" brushRef="#br1" timeOffset="86">21802 4153 257,'-4'2'73,"4"-2"-33,0 2 4,0-2-28,14 0 13,8 0 15,7 0-43,6 0 11,3 0-12,0 0 3,1 0-4,-4 0 2,-3 1-1,-7 3 0,-8 2 0,-6-2-4,-2-1 4,-8-1 0,-1-1 1,0-1-1,0 1-1,0-1 1,-4 2-44,0-2-28,1 0-70,3 0-88</inkml:trace>
  <inkml:trace contextRef="#ctx0" brushRef="#br1" timeOffset="87">22202 4162 287,'-10'0'58,"5"0"-38,0 0 9,3 0-16,2 7 10,0-1 10,0 3-19,8 3 5,11-3-19,0-1 3,1-1 0,2-4 1,-1 0-4,-3-3 0,1 0 8,-6 0-6,-1 0-2,-4-3 0,-3-9 0,-3-2 1,-2-1-2,0 1 1,0-1 0,0 2 0,-8 3 1,-4 1 0,-1 1 20,-4 2-20,-4 5 7,0 1-8,-1 0 5,2 0-9,4 0 4,2 11-8,9 0 6,5-3-64,0-3-23,0 0-99</inkml:trace>
  <inkml:trace contextRef="#ctx0" brushRef="#br1" timeOffset="88">22531 4104 161,'-6'0'101,"1"0"-27,3 0-28,2 0 6,0 0 7,0 0-38,7 0-10,8 0-3,5 0-1,0-1-10,-2 1 3,-3 0-8,-1 0 7,-3 0-27,-2 0 18,-6 0-6,1 0-10,-4 0 17,0 4-25,0 4 34,0 1-7,-10 0 13,1-1-6,-2 4 0,2-3 1,0 1 2,3-4-1,-1 0-1,2-2 3,2-2 4,1-1-8,1-1 3,1 0-3,0 0 17,0 0-17,0 0 3,0 0-2,0 0 5,0 0-6,0 0 0,0 0 0,0 0 4,0 3-3,0-1 8,3 1 10,5 0-15,2 1-1,0 1-3,2-2 0,-2-1-2,-1 5 2,-2-3 0,0 0 0,0 1-1,-2 2 1,0 0 0,-1 0 0,-1 1-1,1-2 2,-3 3-1,-1-5 0,0 3 3,0-4-3,0 3 0,0-1 0,0-1 6,0 0-4,-1-1 8,-6-1 5,-2 1-11,1-2 6,-3-1-4,0 0-5,-1 0 14,-1 0-13,0 0 6,-3 0 5,2 0-11,0-1 10,0-4-11,4 4 2,3-4 13,0 2-15,4 1 6,1 0-4,2 0 3,0 1-12,0-1 1,0 1-37,0-3-13,0 0-203</inkml:trace>
  <inkml:trace contextRef="#ctx0" brushRef="#br1" timeOffset="89">22998 4022 159,'-5'0'120,"0"0"-34,5 0-26,0 0 1,0 0-17,0 0-32,0 0 5,12 0-17,6 0 0,4 0 8,4 0-3,-1 4-2,1-1-3,-3 1 4,-4 0-8,-3 3 4,-3-2 0,-4-4-2,-4 1 7,-2-2-8,-3 0 3,0 1-28,0-1 3,0 0-68,0 1-89</inkml:trace>
  <inkml:trace contextRef="#ctx0" brushRef="#br1" timeOffset="90">23006 4153 246,'-3'4'78,"1"-1"-25,2-3-6,0 0-23,0 0 6,12 0 13,5 0-29,2 0 3,5 0-17,-3 0 6,0 0-7,-1 0 2,-2 1-1,-2 2 0,-2 1 4,-3 0-5,-3 1 1,-3-4 0,-2 0-4,-3 1 4,0-1 0,0 1 0,0-2-57,0 0-67,0 0-134</inkml:trace>
  <inkml:trace contextRef="#ctx0" brushRef="#br1" timeOffset="91">23622 3796 124,'-4'0'86,"2"0"-18,2 0 0,0 0-28,0 0 7,-1 0-9,1 0-17,-2 0 9,2 0-24,0 0 7,0 0-4,0 0-4,0 0-3,7 0-2,12 0 0,9 0 7,7 0-4,3 0-3,4 0 2,0 0 5,-1 0-6,0 0-1,-7 0 0,-2 0 0,-6 0 5,-8 0-5,-4 0 0,-7 0 3,-3 1-7,-4-1 4,0 0-5,0 2 1,0-2-36,0 1-66,-5-1-131</inkml:trace>
  <inkml:trace contextRef="#ctx0" brushRef="#br1" timeOffset="92">23833 3828 178,'-1'0'82,"-1"0"-12,2 0-31,0 0 6,0 0-7,0 0-2,0 0-10,-1 0-21,1 3-4,0 2-1,0 4 0,0 3 6,0 3-3,0 3 2,0-2 1,0 4 1,0 0-7,0 1 0,0 0 2,0 0-2,0 2 0,0-2 0,0-1 0,0-3 6,0-1-6,0-1 0,0-5 1,0 0-5,0 0 4,0 0 0,0-1 0,0-1 5,0-2-5,0 0 0,0-2 0,0-2-5,0-1 5,0 2-10,0-3 8,0 0-31,0 0-22,0 0-69,0 0-86</inkml:trace>
  <inkml:trace contextRef="#ctx0" brushRef="#br1" timeOffset="93">23635 4197 171,'-10'0'85,"3"0"-32,7 0 1,0 0 19,0 0-36,0 0 1,0 0-34,10 0 0,10 0 18,6 0-21,3 0 5,3 0-5,1 0 7,1 0-9,-4 0 1,-5 0 0,-1 0-3,-6 0 6,-3 0-3,-3 0 2,-4 0 6,2 2-6,-4-1-2,1-1 1,-2 0-2,-1 0 2,1 0-1,-1 0 0,-3 0-47,2 0-54,3 0-142</inkml:trace>
  <inkml:trace contextRef="#ctx0" brushRef="#br1" timeOffset="94">24083 4191 33,'-10'-4'253,"0"1"-191,3 3-14,1 0-17,2 0-5,-1 0-3,4 10-9,1 3 16,0 3-24,0-3-4,4-1 4,10-1-2,1-2-2,1-3 3,1-5-1,4 1 0,-5-2-4,2 0 0,-3 0 3,-1-3 2,-4-7-5,-2-4 0,-3 2 4,-3-2-8,-2 1 4,0-2 0,0 1 11,0 4-8,-3 2 11,-7-1 0,-3 5-12,-1 1 2,-4 3-4,-2 0 0,-1 0-5,3 0 3,2 5-5,3 8-10,7-1-20,4-8-15,2 2-78,0 0-153</inkml:trace>
  <inkml:trace contextRef="#ctx0" brushRef="#br1" timeOffset="95">24380 4278 123,'6'0'162,"-2"0"-90,3-3-20,0-5-36,1-2 8,0 0-20,-1-2 1,0 1 1,-3 1-1,-3-1-5,-1 2 0,0 2 3,0 1 18,0-2-15,0 5-1,0 1 1,0-2 1,0 2-4,-1 1-3,-3 1 5,1 0-7,-1 0 2,3 1 0,-5 9-2,5 0 7,-1-1-6,2 2 1,0 0 0,0 0-3,0 0 3,0 1 0,0 0 0,0 2 6,0-3-8,0 2 2,0-1 0,0 0-8,0-3 7,0-2 0,0-1-3,0 0-1,2 0 3,-1-3 2,-1 1 0,0 0-3,2-3 3,-2 1 0,0 0 0,0 0-9,0-2 8,0 3-3,0-1 3,0-1-4,-3 1 5,-6-1 0,-1 1 0,-1-2 5,-1 1-9,2-1 4,0 2 0,1-2-1,5 0 4,-1 0-3,5 0 12,0 0-9,0 0 6,0 0-9,0 0 2,3 0 9,12 0-8,2 0 0,3 0-3,2 0 5,-4 0-5,-1 0 0,-3 0 0,0 0-3,-4 0 4,-2 0-1,-2 0 0,-3 0 3,0 0-6,-3 0 3,0 0-1,0 0-7,0 0-17,0 0-53,0 0-109</inkml:trace>
  <inkml:trace contextRef="#ctx0" brushRef="#br2" timeOffset="96">17907 5205 133,'0'0'47,"0"-1"9,0-1-13,0 0 4,0 2 0,0-2-26,0 0 9,0 1-10,0 1-8,0 0 18,0 0-20,0 0 7,0 0-8,0 0-1,0 0-8,0 0 0,0 0 0,5 0-2,2 1 5,2 11-3,1 3 5,3 2 4,0 1-10,-1 4 1,-1 0 0,1 3-3,-2-6 6,-1 0-3,-3 1 0,2-2 3,1-4-5,-6-2 2,2 2 0,2-5-3,-2-2 5,-2-1-2,0-1 0,1-1 5,-2-1-8,-1-1 3,-1-2 0,2 0 0,-2 0 5,1 0-5,3-5 0,-2-6 2,1 0-8,-2-3 3,5 1 3,-5-3-8,1 3 5,-1-3 2,3-1-2,-1 2-8,-3 1 7,4 1 4,-3 1 0,-1 5 2,0 0 1,0 1 7,0 2 7,0 1-16,0 3 17,0-2-11,0 2-5,2 0 4,-2-2-1,0 2-5,0 0 0,0 0 9,3 0-17,1 0 8,3 8 0,-1 4 1,4 1 6,4 6-7,-5-1 0,4-1 6,-2 3-9,2-2 3,-1 1 0,0 1-3,-2-4 8,1-2-5,-1 1 0,0-2 4,-1-4-8,-4-2 4,2-2 0,-3-1-4,2-1 8,-3-3-4,-2 0 0,1 0 2,0 0-9,1 0 7,0 0 0,3-3 0,-1-9 4,2-5-4,-1-2 0,-1-2-3,0-1-7,-1-3 7,0-3 3,-2 3-6,-2-3 3,0 6 3,0-1 0,0 4 2,0 0-2,0 3 0,0 2 0,0-1 3,-2 6 2,1 2-5,1 2 0,0 5 2,0 0-13,0 0 9,0 0-22,1 0 6,5 0-53,0 7-49,1 2-67</inkml:trace>
  <inkml:trace contextRef="#ctx0" brushRef="#br2" timeOffset="97">18492 5500 15,'0'4'250,"-1"1"-183,-1-5 2,2 2-10,-4 0-14,1 5-13,0 3-29,-2 5 5,1 1 1,1 6-8,3-2 15,0-2-14,0-2-1,0-3 0,8-4 4,8-3-5,0-3 0,3-3 0,1 0 7,-2 0-3,-1-6 0,-2-9-4,-2-2 1,-4-1-5,-3 0-2,-2 0-6,-4 0 7,0 2 6,0 1-1,0 1 2,-13 1 6,-1 2-5,-6 3-3,-2 4 4,-1 3 1,-1 1-4,3 0-1,4 0 0,5 13-2,6 2-2,6 2-14,0-6-40,0-3-57,4 0-148</inkml:trace>
  <inkml:trace contextRef="#ctx0" brushRef="#br2" timeOffset="98">18790 5494 96,'2'-7'49,"-1"1"4,-1 5 13,0 1-6,0 0-5,0 0-19,0 0 5,0 0-28,0 0-3,0 0 0,0 5-4,0 6-6,-8 4 0,-3 1 9,1 0-11,0 2 2,-1 0 0,3-3-3,-1-1 7,2-3-4,1-3 0,2-1 4,3-5-6,1 2 2,0-3 0,0-1-6,0 0 6,1 0 0,11 0 8,3 0 0,0 0 10,2 0-18,-2 0 0,-2 0 6,1 0-3,-2 0-3,-2 0 0,0 0 4,-4 0-8,1 0 4,-2 0-7,0 0-3,0 0-34,-4 0-24,-1 0-24,0 0-53</inkml:trace>
  <inkml:trace contextRef="#ctx0" brushRef="#br2" timeOffset="99">18847 5546 195,'-5'-3'79,"1"2"-6,4 1-35,0 0-11,0 0-7,0 6-20,0 9 16,0 5 1,0 4 8,0 1 4,4-1-23,-2 1 7,-1-5-3,-1-2-8,2-4 15,-2-4-13,0-2-2,0-4 0,1 0 2,2-3-8,1-1 0,-2 0-50,-1 0-59,2 0-120</inkml:trace>
  <inkml:trace contextRef="#ctx0" brushRef="#br2" timeOffset="100">19216 5412 208,'-2'-1'77,"1"-1"4,1 2-3,0 0-29,0 0 0,0 0-23,0 0-16,0 0 10,8-3-17,11 2 1,3-1 7,5 1-4,4-1-6,-3 1-1,-3 1 0,-5 0-3,-3 0 3,-5 0 0,-4 0-1,-4 0 4,-1 0-9,-3 0 6,0 0-18,0 0 17,0 0-21,0 0-1,0 0-18,0 0-91,0 0-120</inkml:trace>
  <inkml:trace contextRef="#ctx0" brushRef="#br2" timeOffset="101">19227 5540 150,'-3'5'54,"2"-2"-4,1-3 13,0 0-12,0 0 4,0 1 0,0-1-29,0 0 1,0 0-2,4 0-20,10 0 17,1 0-22,4 0 4,1 0-4,2 0 3,2 0-3,0 0 0,-3 0 6,0 0-8,-3 0 2,-5 0 0,-4 1-4,-2-1 9,-4 2-5,0-2 0,-3 0 4,0 0-9,0 0 5,0 2-23,0-2-12,0 0-102,0 0-142</inkml:trace>
  <inkml:trace contextRef="#ctx0" brushRef="#br2" timeOffset="102">20091 4966 156,'-2'-2'114,"-2"0"-46,3 0-14,-2 2 20,3-3-35,-2 3 1,2-4-16,0 4-18,0 0 13,0 0-19,0 0 0,0 0-2,0 2-4,0 13 6,0 5 0,0 0 0,2 4-1,2 0 3,-2-2-2,0 2 0,-2-1 5,0-3-7,0-1 2,0-4 0,-10-1-2,-2-3 2,1-2 0,-2-4 0,4 0-31,0-1-14,6-4-57,3 0-62,0 0-62</inkml:trace>
  <inkml:trace contextRef="#ctx0" brushRef="#br2" timeOffset="103">20216 5008 180,'0'-3'67,"0"1"-7,0 1-17,0 1-15,0 0 16,0 0-21,0 0-1,0 0 1,0 0-22,0 0 14,0 9-7,0 3 4,0 6 8,0 2-14,0 3 3,0 2 6,0-1-13,0 1 14,0-5-15,2-2 1,-1-5 5,2-4-3,-1-2-4,0-3 0,0-2 4,-1-1-11,4 0 3,-1-1-25,-1 0-11,-1 0-115,-1 0-144</inkml:trace>
  <inkml:trace contextRef="#ctx0" brushRef="#br2" timeOffset="104">19973 5091 154,'-8'-3'105,"2"-1"-34,3-3-3,3 1-13,0 2-20,0-5-8,0-1-13,12 2 1,4-5-15,0 1 6,4 0-6,0 2 0,2 1 0,-2 2 1,-1 0 9,-5 6-10,0 1 0,-2 0 8,-3 0-4,1 0-4,4 10 0,0 2 8,0 0-1,2-1-5,-1-1-2,-1 0 7,2-6-5,0-1 0,0-1-2,-3-2 5,0 0 2,1 0-7,-2 0 0,-5-8-23,2-1 12,-2 1-30,-6 5-41,1 1-36,-2 0-107</inkml:trace>
  <inkml:trace contextRef="#ctx0" brushRef="#br2" timeOffset="105">19885 5455 97,'0'0'68,"-1"-2"-22,1 2 13,0 0-9,0 0-1,0 0 13,0 0-20,0 0-5,0 0-1,0 0-27,0 0 12,0 0-15,0 0-4,14 0 3,10 0-4,6 0 5,8 0-1,4-1 1,3-4-6,3 1 0,1 3 1,-2-1 1,-5 0-1,-4 2-1,-4 0 0,-8 0 3,-6 0-6,-5 0 3,-3 0 0,-5 0-3,-6 0 6,1 0-3,0 0 0,-2 0 5,3 0-13,-1 0-1,1 0-24,-3 0-8,0 0-83,0 0-88</inkml:trace>
  <inkml:trace contextRef="#ctx0" brushRef="#br2" timeOffset="106">20124 5671 45,'-7'4'172,"4"-2"-108,1-2 12,2 0 6,0 0-47,0-3-3,0-6-21,0-2-7,0 1 11,0 1-15,7 1 7,-2 0-7,3 1 5,-1 3-10,1-1 5,2 1 0,-1 3-1,1-3 4,0 4-3,0 0 0,-2 0-1,0 0-4,1 0 5,-2 0 0,-1 6-5,-1 4 8,-1-3-3,-1 0 0,-3 1 2,0 1-6,0-3 4,0 3 0,0-1-3,-3 2 8,-7 1-5,-2-2 0,2 0 6,0-2-8,0 1 2,1-1 0,-1-2-1,2 1 4,-2-2-3,0 1 0,0-2 5,1 0-9,1 1 4,2 0 0,-1 0-3,4 3 8,-3 0-5,3 3 0,0 0 1,1 1-6,2-1 5,0 1 0,0-1-1,0 0 6,0-1-5,0 0 0,0-2 5,0-1 0,0-3-5,4 0 0,-1-1 0,-2-2 5,3 0-5,1 0 0,2 0 0,-1 0 0,2-8 0,1-2 0,1-1-2,-1 1 4,-2 0-2,-1 6 0,0-1 0,-1 4-4,0 0 4,-1-1 0,1 2 1,2 0 6,-1 0-7,2 0 0,1 0 1,1 0 2,0 4-2,-1 4-1,1 0 6,-4-1 1,1-1-7,-1-3 0,-2-1 0,-3-1 3,1-1-1,-2 0 6,2 0 10,-1 0-15,3 0 14,2-3-8,3-9-7,1-3-4,1-5-10,1 1-14,-6 7-11,-2 2-108,2-3-227</inkml:trace>
  <inkml:trace contextRef="#ctx0" brushRef="#br2" timeOffset="107">20791 5455 221,'0'0'93,"0"-3"-17,0-3-34,0 2-9,0-3-18,0-1-9,0 3 3,0-1-9,0-1 0,0-2-3,0 2 4,-5 1-1,-5 0 0,-1 1-7,-3 4 7,-3 1-6,-3 0 6,0 0-4,0 0 8,1 14-4,3-1 0,-1 5 6,4 0-8,3 3 2,5 0 0,-1-1-4,6-2 6,0-2-2,0-1 1,0-3 5,7-1 1,5-4-3,0-3-4,1 0 10,2-4-8,2 0 6,1 0 2,2-4-4,-1-12-8,0-1 2,0 0-20,-6-4-4,-1 0-54,-7 9-4,-3 0-30,-2-2-26</inkml:trace>
  <inkml:trace contextRef="#ctx0" brushRef="#br2" timeOffset="108">20818 5191 87,'0'-12'163,"0"2"-97,0 8-41,0 2 12,0 0-16,0 0-4,0 0-9,0 0-5,0 7-3,0 5 18,0 6-12,0 2 31,-2 1-22,2 0-6,0 2 13,0 1-20,0 0 6,0 0-8,0 0 6,0 5 0,4-1-3,-3 0 0,-1 2 16,0-2-14,0-2 3,0-4-5,0-2 4,0-4 4,0-5-10,0-4 1,0-2 0,2-4 5,-2 0-7,3-1 0,1 0-23,0-1 9,-1-8-38,3-2-96,1-5-201</inkml:trace>
  <inkml:trace contextRef="#ctx0" brushRef="#br2" timeOffset="109">20943 5084 81,'-3'0'193,"3"-2"-123,0 2-13,0 0-24,0 0 12,0-2-15,0 2-26,7-2 21,4-1-22,4 3 1,-2-2-4,1 0 5,-2 0-9,-4 2 4,0 0-13,2 0 10,-1 0-15,-2 0 6,1 0 12,-3 0-23,1 0 22,-3 0-5,-2 0-7,-1 0 9,0 0-5,0 0 1,0 4 4,0 3 8,-7 4-4,-3-1 0,0 2 1,-2 0 2,2-1-1,-1-2 2,1 1-3,-1-1 5,5-2-6,-1-3 0,4 0 2,2-2-6,1-2 5,0 0-1,0 0 0,0 0 8,0 0-10,0 0 3,0 0-1,4 0 10,5 0-8,-1 0-2,0 0 0,-1 3 8,2 0-10,-1 1 2,0 1 0,-1-1-5,-3 2 7,3 3-2,-2-3 0,2-2 5,-4 4-7,1 0 2,-1 0 0,-1-2-5,-1 1 7,-1-1-2,2 4 0,2-5 5,-4 1-8,1-1 3,-1-1 0,0 0-3,0-4 7,0 2-4,0 0 0,0-2 6,0 1-4,-7 1-1,-3-1 0,-3 0 5,0 1 0,0-2-1,-3 0 9,5 0-10,-3 0 6,4 0-7,2 0-2,2 0 16,-1 0-13,1 0 9,3 0-5,1-2-2,1 1 0,-1 0-6,1-1 0,1 2-1,0-1 6,0 1-5,0 0 0,0 0-30,0 0-1,0 0-62,0 0-75</inkml:trace>
  <inkml:trace contextRef="#ctx0" brushRef="#br1" timeOffset="110">21957 5177 46,'-3'0'35,"3"0"7,0 0-3,0 0-12,0-2 12,0 2-10,0 0-7,0-4 14,0 4-16,0 0 16,0 0-10,0 0-7,0-2 14,0 2-18,0 0 7,0 0 9,0 0-30,0-2 18,0 2-9,0 0-8,3-1 13,7-1-11,4 0-2,7-2-1,2 0 5,3 3-6,6 1 0,0 0 0,0 0-4,-2 0 4,0 0 0,-1 2-2,-6 3 5,-1-1-5,-4 1 2,-1-3-3,-7 1-4,-2 0 4,-2-2-3,-3 0 4,-3 1-18,1-2 11,-1 1-12,2-1-20,-2 0-6,0 0-88,0 0-90</inkml:trace>
  <inkml:trace contextRef="#ctx0" brushRef="#br1" timeOffset="111">22192 5195 49,'-5'0'29,"2"0"-11,1 0 11,2 0 20,0-4 9,0 3-26,0 1 14,0 0 5,0 0-23,0 0 6,0 0-15,0 0-11,0 0 18,0 0-24,0 0 1,0 0-3,0 8 6,0 2 0,0 3 10,0 6-11,0 0 15,0 4-19,0 2 6,0 1-7,2-1 7,1-1-8,-2 3 1,1-2 0,-2-3-2,0 1 6,0-1-4,0-1 1,0-3 9,0-3-13,0-3 3,0-3 0,0-2-5,0-3 7,0-2-2,0-2 0,0 0-32,0 0 8,0 0-48,0 0-72,0 0-28</inkml:trace>
  <inkml:trace contextRef="#ctx0" brushRef="#br1" timeOffset="112">22002 5587 132,'-21'4'94,"4"-1"-32,14-3 11,0 2-26,3-2-7,0 2 11,3-1-40,14 3-7,8-2 19,1 1-22,5 0 11,-3 0-12,-1 2 1,-2-3-3,-3 4 6,-4-4-4,-1 3 0,-4-4 4,1 1-9,-1 1 5,-1-2 0,0-1-4,1 0-15,-2 0 10,1 0 6,-3 0-13,-4 0 12,0 0 4,-4 0 0,-1 0 9,0 0-6,0 0 21,0 0-12,0 0-7,0 5 0,0 2-5,0 1 0,0 1 0,0 2 6,0-2-6,0 0 0,12-2 4,3-1-5,2-4 2,1-1 1,-1-1 6,1 0-1,-2 0-7,-2-8 0,1-4-1,-2-2-7,-6 0 8,0-1 0,-4 3-3,-3-1 9,0 3-6,0 3 0,0 0 6,-7 3 4,-7-1-8,-1 4-2,-5 1 0,1 0 5,-1 0-5,2 0 0,3 7-5,3 7-3,6-1-14,3-6-21,3 0-36,0-2-121</inkml:trace>
  <inkml:trace contextRef="#ctx0" brushRef="#br1" timeOffset="113">22752 5587 177,'-4'-1'94,"3"-2"-46,-1 1 1,1 2-25,-2 0-8,-1 0 10,-2 0-26,-5 2 0,1 11 0,-3 1 8,-2 0-8,0 3 0,2-2 0,-1 0 0,2-3 1,4-3-1,3-3 2,2-1 4,1-3-7,2-1 1,0-1 0,0 1 12,0-1-7,5 2-2,8-1 16,4 1-16,3-2 11,-2 0-9,4 0-4,-2 0 7,-1 0-6,-2 0-2,-6 2 0,0-2 6,-7 1-12,-1-1 6,-1 0-15,-2 0 8,0 0-25,0 0-15,0 0-23,0 0-114</inkml:trace>
  <inkml:trace contextRef="#ctx0" brushRef="#br1" timeOffset="114">22783 5643 206,'-6'-3'95,"3"0"-23,3 3-35,0 0-5,-2 6-25,2 9 6,-2 4 11,1 5-14,-1 0 9,-1 2 7,1-3-22,-2-3 8,1-3-8,2-3-1,1-5-2,-2-4 1,2 1-2,0-4 0,0-2-53,0 0-49,0 0-130</inkml:trace>
  <inkml:trace contextRef="#ctx0" brushRef="#br1" timeOffset="115">23118 5435 203,'-3'0'100,"-1"0"-25,4 0-9,0 0-7,0 0-32,0 0 7,0 0-19,0 0-8,2 0-7,12 0 10,2 0-10,4 0 0,4 0 8,-4 1-11,1 5 3,1-5 0,0 3-3,0-1 8,-2-1-5,-2-2 0,-3 1 3,-5-1-7,0 2 4,-4-2 0,-6 0-4,0 0-2,0 0 0,0 0-10,0 0-35,0 0-36,0 3-121</inkml:trace>
  <inkml:trace contextRef="#ctx0" brushRef="#br1" timeOffset="116">23132 5579 118,'-4'4'69,"3"-1"-32,1-3 0,0 0 25,0 0-15,0 0-6,0 0-1,0 0-21,0 0 12,8 0-19,7 1-8,4-1 17,0 2-20,3-1 1,0 2 5,-2-2 2,1 3-9,-2-2 0,-2 1 4,-4-3-6,-4 2 2,-3-2 0,-2 2-1,-4-2-1,0 1 2,0-1-39,0 0-81,-6 0-153</inkml:trace>
  <inkml:trace contextRef="#ctx0" brushRef="#br1" timeOffset="117">23804 5048 211,'0'-5'88,"0"0"-14,0 2-26,0-1 1,0 4 6,0-2-37,0 2 13,0 0-18,0 0-11,0 0 13,0 0-15,0 0 0,0 0-1,0 8-3,0 5 4,0 4 0,0 2 0,0 3-2,0-2 3,0 1-1,0 1 0,0-2 4,0 1-6,0-1 2,-4-2 0,-4-3 0,-3-2 0,-2-5 0,-3-1 0,0-4-3,2 1 0,2-4-19,5 0-20,7 0 4,0 0-50,0 0-67,0-9 32</inkml:trace>
  <inkml:trace contextRef="#ctx0" brushRef="#br1" timeOffset="118">23927 5097 141,'2'-5'102,"0"1"-24,-2 2-12,0 2-19,0 0 7,0-2-24,0 2-7,0 0-3,0 0-19,0 0 6,0 0-7,0 0-2,0 11-3,0 4 8,0 5-3,0 1 6,0 2 1,0-2-1,-2 1-6,2-4 2,0-3 6,0-3-7,0-5-1,0 2 0,0-4 5,0-3-7,0-1 2,0-1-16,0 0-4,0 0-74,0 0-76,0 0-128</inkml:trace>
  <inkml:trace contextRef="#ctx0" brushRef="#br1" timeOffset="119">23643 5128 265,'-4'-3'74,"1"-1"-23,3 1 12,0-5-35,0 0-10,3-2-4,10 0-11,-1-1 3,1-1-6,0 4 0,0 1 3,-1 0 1,0 4 0,1 0 2,2 1-2,2 2 6,-1 0-5,5 0-5,0 0 1,1 0 6,0 6-7,1 3 5,-1 0 1,2-1 1,-3-1-7,3-2 0,-3-1 11,-2-3-7,0-1-1,-3 0 0,-4 0 3,-4 0-4,-2 0-2,-2 0 0,-2 0 2,-1 0-2,-1 0-2,0-9-14,0 5-30,0-2-26,0 3-139</inkml:trace>
  <inkml:trace contextRef="#ctx0" brushRef="#br1" timeOffset="120">23598 5522 141,'-2'0'76,"1"-4"-3,-1 4-5,0-2-6,1 2-20,1-1 9,-2 1-24,2 0-19,0 0 19,0 0-22,0 0 3,0 0 10,0 0-14,0 0 2,12 0-6,10-2 2,8 1 12,8-2-14,8-1 0,5 3 2,1-2 5,0 2-8,-3 1 1,2 0 0,-8 0-3,-2 0 3,-7 0 0,-5 0 0,-6 0 3,-4 0-4,-7 0 1,-2 0-2,-4 1-5,1 2 8,-2-2-1,0-1 0,0 0 6,-3 0-6,1 0 0,-1 0 1,-2 0-4,0 0 3,0 0-5,0 0 2,0 2-30,-2 0-4,-5 0-72,-1 0-115</inkml:trace>
  <inkml:trace contextRef="#ctx0" brushRef="#br1" timeOffset="121">23814 5804 193,'-7'0'82,"2"0"-33,1 0 16,3 0-15,-1-2-10,2-6-4,0 1-29,0-3 5,0 1-12,0-2 5,10 0-3,-1 2 1,-1 2-3,-1 0 0,1 2 6,2 2-7,-1 2 1,-3-1 0,4 2-6,-1 0 6,-1 0 0,-2 0 0,1 0 0,0 7-2,-2 2 2,0 0 0,-3-1-3,0 0 3,-1-1 0,-1 1 0,0-1 4,0 1-5,0 1 1,-1-2 0,-8 2-2,1-3 5,-1 1-3,-3 0 1,2-3 6,-3 2-8,1 1 1,1 0 0,-2 2-3,-1-2 3,2 4 0,0 0 0,1 0 4,2 0-6,1-2 2,3 0 0,0-2-4,5 0 6,0-2-2,0 1 0,0 1 3,0-1-4,0 3 1,0-4 0,0 5-1,2-3 5,1-2-4,0-1 0,1-1 10,1-2-12,-1-1 2,-1 0 0,1 0-1,0 0 5,-1 0-4,2 0 0,0-3 6,4-2-9,-1-4 3,0 2 0,2 1-3,2 1 6,-2-1-3,2 1 0,-4 1 4,1 4-8,-3 0 4,-1 0-2,0 0-4,-1 0 6,2 0 0,1 9 0,2-1 4,-1 1-6,0-2 2,-1 0 0,0-1-3,-3-3 6,0 1-3,1-4 9,4 0-7,1 0 13,1 0-6,1-3-7,1-5 1,0-3-1,-3 2-2,-3-1 0,-2 2 3,-1 0-9,-3 1 0,-1-2-20,0 4-1,0-1-68,0 0-108</inkml:trace>
  <inkml:trace contextRef="#ctx0" brushRef="#br1" timeOffset="122">24516 5509 288,'-5'0'127,"1"0"-45,4 0-17,0 0-39,0-2 11,0 2-31,0 0-6,0 0 0,0 0-1,0 0-19,0 0-26,0 0-97,0 0-111</inkml:trace>
  <inkml:trace contextRef="#ctx0" brushRef="#br1" timeOffset="123">24917 5507 112,'4'-2'139,"-1"-3"-105,-3-1 7,0-1-12,0-1-16,0-3 6,0 3-12,0-2 3,0 2-10,-10-1-5,-3 1 4,-3 1-4,0 3 5,-3 2 8,-1 2-5,-3 0 2,-1 0-3,3 2 2,1 9-4,2 0 0,5 2 0,5 0-4,5 4 4,3-2 0,0 2 9,0-1-6,0 0 8,0 0-1,8-1-3,4-3 16,-2-4-15,2 1 5,-2-5 3,0-1-10,3-2-3,-1-1 2,5 0-4,-1 0 28,2 0-23,0-12-2,-4-4-3,-2-1 2,0-3-6,-4-2 0,4-6-18,-5 2 5,-1-1-30,2-2-8,-4 2 27,-1 1-4,-3 2 13,0-2-2,0 4 20,0 1 0,0 5 10,0 0 13,-5 5 6,0 6-11,4 0 27,-3 2-12,2 0-18,2 3 10,0 0-25,0 0 0,0 6 0,0 10 5,0 8-5,0 3 0,0 0 3,2 4 3,3 1-1,0-2-4,-1 1 13,-3-1-12,1 3 4,1-4-6,-3 1 1,0-4 6,2-2-5,0-6-2,-1-5 2,-1-2 4,4-5-7,-4-1 1,1-4 0,2-1-8,3 0-4,-3 0-18,-2-1-41,5-8-192</inkml:trace>
  <inkml:trace contextRef="#ctx0" brushRef="#br1" timeOffset="124">25126 5140 140,'0'-3'115,"0"0"-50,0 3-15,0 0-28,0 0 7,0 0-13,0 0-16,-1 9 7,-8 3-4,-2 4 0,0 0-3,0-3 8,-1-1-8,2-3 0,3-1 0,1-1 5,0-1-4,3-3 1,3 1 0,-1-1 4,1 0-3,0 0 2,0-2-2,0 2 8,4 0-7,10 0 2,-3 0-1,3 0-3,1 1 5,-3-4-6,-1 0 0,-2 0 5,1 0-2,-3 0-3,-3 0-1,0 0 4,-2 0-11,-1 0 6,-1 0-23,0 0-19,2 0-51,-2 0 8,0 0-11,0 0 4</inkml:trace>
  <inkml:trace contextRef="#ctx0" brushRef="#br1" timeOffset="125">25158 5242 38,'0'-6'91,"0"2"-32,0 3-1,0-1-1,0 2 6,0 0-2,0 0-35,0 0 4,0 0-16,0 0-9,0 0 5,0 6-5,0 11 1,-3 4 21,1 2-16,0 2 10,0-3-13,1-2-3,1-7 7,0 0-9,0-6-3,0-1 0,0-2-3,0-4-3,0 3-53,0-3-125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2155.72363" units="1/cm"/>
          <inkml:channelProperty channel="Y" name="resolution" value="3449.15771" units="1/cm"/>
          <inkml:channelProperty channel="F" name="resolution" value="2.84167" units="1/cm"/>
        </inkml:channelProperties>
      </inkml:inkSource>
      <inkml:timestamp xml:id="ts0" timeString="2017-08-22T01:42:09.85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EA700D"/>
    </inkml:brush>
    <inkml:brush xml:id="br3">
      <inkml:brushProperty name="width" value="0.05292" units="cm"/>
      <inkml:brushProperty name="height" value="0.05292" units="cm"/>
    </inkml:brush>
    <inkml:context xml:id="ctx1">
      <inkml:inkSource xml:id="inkSrc307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1" timeString="2017-08-22T01:48:20.086"/>
    </inkml:context>
  </inkml:definitions>
  <inkml:trace contextRef="#ctx0" brushRef="#br0">1294 799 151,'0'-1'41,"0"1"-11,0 0-8,0 0 9,0 0 3,0-3 1,0 2 8,0-1-15,0 1 5,0-1-18,0 1-13,0 1 6,0-2-7,0 2-1,0 0 8,0 0-2,0 0-5,0 0 0,0 0 4,0 0 5,0 0-10,0 0 6,0 0 12,0 0-15,0 0 10,0 0 0,0 0-10,0 0 5,0 0-8,0 0 0,0 0 7,0 0-5,0 0-1,-3 0-1,-3 0 4,-2 0-9,0 3 5,-1 7 0,-2 3-3,-1 2 5,0 0-2,1 2 1,1 0 3,1-1-6,1 0 2,-1 4 0,1-2-3,0 3 5,-1 1-2,1 1 0,-1 0 4,1-1-4,0 1 0,-1 2 0,1-2-5,2 1 7,-1 0-2,0 0 0,0 0 4,0 0-4,1 0 0,1 1 1,0 0-4,-2 0 4,3-1-1,0-3 0,1 1 3,1 0-4,0-1 1,2-2 0,0 4-2,0 3 2,0 2 0,0 4-1,0 6 5,-2-1-4,2 4 0,-1-4 1,1-3-3,0 0 2,0-6 0,0 0-1,0-4 3,0 0-2,0 0 0,0 2 2,3-2-4,2-2 2,-2 2 0,3 1-2,-2 0 4,2-2-2,-2-1 0,0 2 3,1-2-7,2-1 4,-2 2 0,0 0-5,0-4 8,-1 2-3,5-1 0,-2 0 3,1-3-6,0 3 3,2 1 0,0 0-3,0 0 6,0 3-3,1 0 0,-1 1 4,1-2-7,1 0 3,-1 1 0,3-2-3,0-1 6,-3 0-3,2-1 0,1-2 2,0 2-4,-1-4 2,0 3 0,-1-1-1,-1-4 2,1 2-1,0-1 0,-2-1 2,0 1-3,0 0 1,-2 1 0,1-1 0,-1-3 0,0-1 0,-1 0 0,-1-2 5,-2 0-5,1-1 0,-1 0 0,-1-3 5,-2-3-1,1-1-2,-2-1 1,0 2 4,0-2-7,0 0 0,0 0-6,0 0 6,0-5-42,0-3-59,0-3-71</inkml:trace>
  <inkml:trace contextRef="#ctx0" brushRef="#br0" timeOffset="457.026">1269 2850 125,'-4'-3'90,"2"0"-37,2 3 9,0 0-6,0 0-21,0 0 6,0 0 0,0 0-26,0 0 4,0 0-1,0 0-16,0 0 4,7 0-5,8 1 2,4 7 13,1-1-16,-2 1 3,2-1-2,-3 2 6,-2 2-11,0-3 4,-2-1 0,-3 0 2,1 0 0,-3-3-2,-3-1 0,0 0 4,-3-2-5,-2 1 1,0-2 0,0 0 1,0 0-1,0 0 0,0 0-2,0 0-39,0 0-15,0 0-79,0-5-49</inkml:trace>
  <inkml:trace contextRef="#ctx0" brushRef="#br0" timeOffset="3217.1839">1308 2827 62,'-7'-2'117,"-2"0"-73,8 2 18,1 0-15,0 0-1,-2 0 3,2 0-13,-2 0 8,2 0-19,0 0-9,0-2 9,0-1-17,0-1 5,0-2-13,8 1 5,5-4-5,3-1 0,2-2 0,0 1 1,1-1 1,0-3-2,1 4 0,-4 1-8,1 0 4,-4 1-7,-3 4-3,-1 1 13,-4 0-15,-2 4 14,-1 0-2,-2 0 6,0 0-2,0 0 2,0 0-2,0 0 17,0 0-14,0 0 4,0 0-7,0 0 4,0 0-6,0 9 2,0 7 0,-4-3 0,3 5 3,-1 2-3,2 1 0,0-2 6,0 1-7,0-1 1,0-2 0,0-2 0,0 0 0,0-4 0,0-2 0,0-2 4,0-3-4,0-1 0,0 1 0,0-4-2,0 0 2,0 0 0,0 0 0,0 0 4,0 0-4,0 0 0,0 0-3,-2 0-6,1-5 9,-3-6-1,1 0-8,0-3 10,-3-1-1,2 3 0,-2 1 1,2 3-3,-3-1 2,2 3 0,0 5 0,1 0 6,1 1-5,-1 0 4,3 0 1,-2 0-11,0 0 5,0 0 0,0 2-3,2 0 5,-2 2-2,3-2 0,0-2 5,0 0-10,0 0 5,0 0-7,0 0 4,0 0-5,0-2 8,6-2 0,1 0 4,-3 2-5,0 1 1,-1 1 0,-1 0-3,-2 0 3,0 0 0,0 0 0,0 0 2,0 0-2,0 0 2,0 0 1,-2 0 4,-5 3-4,3-1-2,-2 2 2,3-4 4,0 2-7,-1-2 0,3 0 0,1 0-1,0 0 1,0 0 0,0 0-1,0 0 6,0-2-5,0 0 0,0 2 0,0 0-4,0 0 4,0 0 0,-3 0-2,-4 4-7,-5 12 8,-1 5 1,-2 1 0,0 1 0,1-4 0,4-10 0,6-1-1,1-8 4,3 0-5,0 0 2,10-15-1,7-5 1,2-4 0,-1 3 1,-3 0 0,-3 4 3,-3 7-4,-6 5 0,-2 3 5,-1 2-6,0 0 1,0 0 0,0 0 0,0 0 5,0 0-5,0 0 0,0 0 6,0 0-8,0 0 2,0 0 0,0 0 0,2-3 1,-1-4-1,-1-1 0,3 2 1,0-4-1,-2 2 0,1 2 0,-1 3-1,1 0 2,-2 1-1,2 2 0,-2 0 3,0 0-5,0-2 2,0 2 0,0 0-3,0 0 3,0 0 0,0 0 0,0 0-8,0 0 7,0 0-3,0 0 2,0 4-2,0-1 5,0-3-1,0 3 0,3-2 5,1 1-6,1-1 1,1-1 0,3 2-2,-2-1 3,-1-1-1,-1 1 0,-3 3 1,-1-3-2,-1 5 1,0 2-8,0-2 8,0 2 3,0 1 9,0-2-1,0-3-3,-1-2-7,1 0-1,-3-2 5,-1 0-13,1 0 4,-2 0-14,-3 0 15,-1-4-20,-1 0 6,1 1 12,2 1 1,-3 2 1,0 0 3,-2 0 0,2 0-3,1 0 11,-1 2-7,5-1 2,2 1 2,1-2 4,2 0 0,0 0-6,0 0 8,0 0-8,2 0-2,11 0 4,4 2-2,3 6 1,0-3-4,0 1 0,-3 0-2,0 0 4,-4 0-2,-3-2 0,-1 1-1,-3-1-2,-5-1 3,2 0 0,-2 2-8,-1-5 6,0 0-5,0 0 4,-11 0-25,-5 0 2,0 0 11,2 0 15,1 0 4,3 0-3,3 0 12,2 0 14,3 0-20,2 0 15,0 0-16,0 0-3,0 0 0,0 0-2,0 1-1,3 2 2,4 1 4,0-2-6,-2 0 0,-3 1 0,-2-3-8,0 2 8,0-2-10,-9 0 6,-9 0-28,-5 0 29,-1 4 0,4-4 6,3 0 17,6 0-2,5 0-3,6 0 8,0 0-20,3 0 1,16 0-4,5-2 3,3 2-5,0 0 2,-4 0 0,-1 0-4,-8 0-1,2 4 4,-8 1 0,-1 1-6,-4 2 3,-2-5 4,-1-2 0,0 1-1,0-1 3,0-1-2,0 0 0,0 0 8,0 0-7,0 0-1,0 0 1,0 0 0,0 0 1,-6 0-2,-2 0 0,-1 0 6,1 0-8,1 0 2,6 0 0,-3 0-3,2 0 3,2 0 0,0 0 0,0 0 1,-1 0-5,1 0 4,0 0 0,0 5-5,0 2 6,0 2-1,0 6 0,0-5 6,0 2-7,0-5 1,0 1 0,1-4-5,1-2 5,-2-2 0,0 0 0,0 0 6,0 0-7,0 0 1,0 0-1,0 0-7,0 0 9,0 0-1,0 0 10,0 0-5,0 0 4,0 0-6,0 0 2,0 0-10,10-2 3,9-4-13,-9 1 14,3-2-72,2-3-265</inkml:trace>
  <inkml:trace contextRef="#ctx0" brushRef="#br0" timeOffset="4017.2297">677 235 142,'-7'0'221,"4"0"-153,1 0-2,2 0-30,0 0-27,0 0 12,0 7-21,0 20 0,0 11 14,-2 10 1,-1 4 2,0 5-12,-1-4-4,2-8 11,1-6-10,1-10-1,0-7-1,0-9 7,0-6-12,0-4 5,0-3-38,0 0-11,0-3-90,0-11-96</inkml:trace>
  <inkml:trace contextRef="#ctx0" brushRef="#br0" timeOffset="5134.2936">650 391 213,'-10'-34'115,"5"3"-50,0 18 18,0 2-45,4 2-7,1 2-18,0 1-5,0 1-6,0-1 4,6 3-7,4 1 1,1 2-3,1 0-5,0 0 8,0 5 0,-3 10-5,2 5 1,-3 1 3,1 3 1,-1 3 0,-3 1 0,-2-3 0,1-1 0,-1-7 3,0-1 3,-1-6-6,1-5 0,0-2 5,-3-2-2,2-1-3,0 2 0,1-2-3,2 0 5,1 0-2,2 0 0,1-6-3,5-13 2,0 1-13,-1-9-19,2-1-2,-2-4-38,1 4 49,-7 1 3,-1 2 16,-1 4 5,-5 7 17,0 3 16,0 2 23,0 2-26,0 4-2,0-1-1,0 4-21,0 0 10,0 0-15,0 0 2,0 0-6,0 11 1,0 10 1,0 6-4,0 10 10,0 1-5,0 2 0,2-2 0,1 0 2,-3-2-1,4-7-1,0-5 0,-1-5 6,3-4-6,0-6 0,1-2 1,2-4-4,1-3 3,1 0-8,1 0 6,1-6-19,3-11 3,-2-7-19,1-4-24,-1 0 8,-4 0 4,-4 3 32,0 1 17,-5 10 20,-1 4 28,0 3 25,0 4-23,0 1-9,0 2-20,0 0-10,0 0-3,0 0-8,0 16-2,0 4-2,0 6 4,-1 7 5,-5 0-5,3-5 0,0-3-1,1-7 5,-1-3-4,3-9 0,0-1 7,-2-4-7,2-1 0,0 0-4,0 0 2,-1 0-8,1-5 3,0-11-16,0-4-5,0-7 5,0-1-16,0 2 15,0-1 23,0 4 2,0 4-1,0 6 18,1 3-6,4 1 14,-1 4-13,-1-1-10,2 6 11,3 0-14,1 0 1,-1 4-1,4 11 7,-2 6-1,1 0-2,0 8-2,-3-2 7,-2-4-8,1 1-1,0-4 1,-4-2 3,0-6-4,1-2 0,-4-5-2,2 0-2,-2-4-11,0-1-20,0 0-31,0 0-66</inkml:trace>
  <inkml:trace contextRef="#ctx0" brushRef="#br0" timeOffset="5316.304">1090 573 206,'-9'-5'183,"3"2"-102,6 3-10,0 0-51,0-5-11,0 3-9,12-3 6,2-3-18,-5 5 12,2-3-57,-2 4-105</inkml:trace>
  <inkml:trace contextRef="#ctx0" brushRef="#br1" timeOffset="11740.6715">11582 580 94,'0'0'61,"0"0"-27,0 0 20,0 0 9,0 0-24,0 0 10,0 0 1,0 0-15,0 0 8,0 0-22,0 0-12,0 0 9,0 0-16,-2 0 5,2 2-6,-1-2 7,1 1-2,-3 2-4,-4 0-1,0 3 6,-2 0-4,-4 5-3,-3 2 0,-1 0 6,-1 4-7,-1 2 1,1 0 0,-1 4-3,1 1 5,-2-1-2,2 3 0,1 3 4,-1-2-6,-1 1 2,-3 2 0,6 1-1,-1-4 2,1-2-1,2 1 0,-1-2 4,3 2-6,2-1 2,0-1 0,-1 2-2,0 1 3,1 0-1,2 0 0,-2 3 4,0 0-4,2 2 0,-1-4 0,1 2-2,-1-1 2,-1-1 0,4 0 0,-2-2 4,2 5-4,1-1 0,-2-1 0,3 5-3,1 1 3,0-1 0,0-1-1,2 1 5,1 2-4,0-7 0,0 0 3,0 0-6,0 1 3,0-2 0,0 1-2,0 1 6,0-2-4,0 1 0,0-2 5,0-2-9,3 1 4,1-2 0,-1 2-4,0 1 10,4 1-6,-2 1 0,2 0 5,-1 2-6,4-2 1,0-1 0,2-2 3,-2 1 0,1-1-3,-2-4 0,-1-1 5,1 1-7,-3-2 2,3 1 0,-1 1-2,2-3 7,0 2-5,-1-1 0,-1-1 6,0-4-8,1 5 2,-2 0 0,-1-3-4,1 3 7,-1 0-3,1 4 0,0-8 4,1 2-6,-1 0 2,1-1 0,1-2-5,1-5 7,-4 3-2,3-3 0,1 0 3,0 1-3,0-1 0,0 4 0,2-1-1,-2 0 3,-2-1-2,0-2 6,-1-1 2,1 2-8,-1 0 0,0-3 2,0 3 12,-1-2-12,-1 0 3,0-3 1,-2-2 1,-1 1-7,0-3 0,-1-2 3,1 0-5,-2 0 2,1 0-4,-1 0-11,0-4-51,0-11-9,0-9-246</inkml:trace>
  <inkml:trace contextRef="#ctx0" brushRef="#br1" timeOffset="14013.8015">11325 707 141,'-5'1'176,"-2"2"-101,7-3-16,0 0 8,0 0-46,-2 0 4,1 0-4,1 0-18,-2 0 16,2 0-12,-3 0-5,1 0 16,2 0-16,0 0 10,0 0 0,0 0-9,0 0 5,0 0-8,4 0 1,16-3-6,6-9 9,5 0-4,7-3 0,-1 0-13,-2 2 5,-4 2-12,-3 2 2,-9 2 17,-4 0-13,-4 3 14,-5 2-5,-1 1 7,-5-1-2,2 1 0,-1 1 0,-1 0 2,0 0-2,0 0 0,0 0 2,0 0 3,0 0-5,0 0 0,0 0-1,0 0-7,0 4 6,0 9 2,0 4-7,-4 4 16,-3 9-9,0 0 0,0 1 3,2-1-5,0-4 2,4-1 0,-1-4-3,2-5 7,0-1-4,0-4 0,0-3 4,0-4-7,0-1 3,0-2 0,0-1 3,0 0 1,0 0-3,0 0 5,0 0-1,-7 0-4,2-7-1,-4-2 0,-4-2-2,0-2 5,0 2-3,-4-3 0,0 1 4,2 3-4,0-1 0,4 2 0,0 3 3,3 0 1,-1 2-2,5-1-2,1 2 5,-4 3-7,2-1 2,0 1 0,5-1-2,-3 1 2,-1 0 0,4-2 0,0 2 5,0 0-6,0 0 1,0 0 0,0 0-6,0-2 6,0-1-1,0-1-5,15 0 1,0-1 5,3-1 0,6 0-7,-6 1 3,-1 2-5,-2 2 1,-2 1 7,-3 0-16,-1 0 15,-3 0 1,-2 0-2,-2 0-2,-2 0 5,0 0 0,0 0 0,0 0 7,0 0-5,0 0-2,-6 1 5,-2 6-4,0-3-1,-2 1 0,3-1 0,1 1 4,4-5-4,-2 0 0,4 0 5,0 0-8,0 0 3,0 0-9,0 0 8,4-5-16,6-4 17,-1-1 0,0 3-10,0 3 6,-6 2 2,5 1 2,-8 1-6,0 0 4,0 0-1,0 4 3,0 6-2,0 1 2,0 0 0,0-2 0,0-3 3,0-3-2,-1-2 1,-1-1 7,2 0-6,0 0 4,0 0-7,0 0 4,0 0-8,0-6 0,0-7-7,0-3 7,3 0-13,4 1 17,-2 5-10,0 0 2,-2 5 6,-1 3 4,-2 0-2,0 2 18,0 0-14,0 0 9,0 0-13,0 0 2,0 0-4,0 0 2,0 0 0,0 0-1,0 0 5,0 0-4,0 2 0,0 0 0,0-2-3,0 0 3,0 0 0,0 0-1,0 0-17,0 0 17,0 0-1,0 0 0,0 0-1,0 0 3,0 0 0,0 0 0,0 5 2,0 12-2,0 4 6,-3 1-5,-3 2 8,3-5-9,0-4 0,-1-4 0,3-6 5,1-1-5,0-4 0,0 0 6,0 0-4,0 0-2,0 0 1,0 0-6,0 0 3,0-11 2,1-2-2,2 2-12,0 2 12,-3 1-5,0 6 7,0 2 6,0 0-4,0 0 4,-10 0-2,1 8 5,-1 3-7,1-1 0,3-2 1,3 0-1,3-6-2,0 0-7,0-2-17,0 0-90,0 0-33,0 0-38</inkml:trace>
  <inkml:trace contextRef="#ctx0" brushRef="#br1" timeOffset="14447.8263">11933 477 218,'2'-11'126,"-1"3"-59,-1 8-4,0 0-26,0 0-23,0 2-3,0 15-10,0 8-1,0 7 12,0 5-5,0 4 16,0-1-2,0 1-14,0-5 13,0-3-20,0-9 5,-1-3-2,-1-7 5,2-5-8,0-4 0,0-4-7,0-1 3,0 0-42,0-4-4,0-3-57,0-3-131,0-4 61</inkml:trace>
  <inkml:trace contextRef="#ctx0" brushRef="#br1" timeOffset="15316.8759">11943 558 201,'4'-22'135,"-3"4"-62,3 10-25,-1 2-32,3-2 4,-2 3-3,1 3-12,3 2 8,-1 0-13,0 0 0,1 9-5,-1 7 3,2 5 2,-3 2 4,1 1-1,-3 0 9,2-1-11,-2-1-1,0-2 4,-1-6 1,-1 2-5,0-6 0,-1-1 6,1-3-3,0-3-3,1-2 0,-1-1 3,3 0-2,-5 0-1,13 0 0,-4 0 0,-1-10-4,4-5-4,-3-3-6,0 0 14,-1-4-11,-2 0 11,-2 2 0,0 1 2,-3 4-2,1 2 0,0 4 0,-2 4 13,0 3-5,0-2 7,0 4 0,0 0-14,0 0 6,0 0-7,0 0-4,0 6 0,0 10-5,0 6 9,0 5 2,0 5 4,0-1-7,0-1 1,1 0 0,-1-4 1,2-4-1,0-1 0,-1-4 1,3-3 4,-1-4-5,0-3 0,3-1 1,0-4-4,2-2 3,4 0-5,-2 0 1,3-3-25,0-12 5,-2-1-6,-1-3 7,-3 1 22,-3 3-3,-1 4 4,-3 1 21,0 5 2,0 1 13,0 4-13,0 0-20,0 0 14,0 0-17,0 8-1,0 12-3,0 3 4,0 4 0,0 2 7,0-1-6,0-2 15,0-5-16,0-7 1,0-4 1,0-2 3,0-7-5,0 1 0,0-2 5,0 0-13,0 0-2,0-4-30,0-4-24,0-1-146,0-2 14</inkml:trace>
  <inkml:trace contextRef="#ctx0" brushRef="#br1" timeOffset="15549.8894">12266 779 260,'-5'-12'100,"3"3"-28,1 9-13,1-2-21,0 2-21,0-2 0,0 2-9,3 0-1,9-2-9,1 2 2,2 0 0,-1 0-5,-1 0 6,0 0-1,-3 0 0,0 2-20,-1 2 8,-3 1-18,0 3-23,-6-5-8,0 2-42,0-2-47</inkml:trace>
  <inkml:trace contextRef="#ctx0" brushRef="#br1" timeOffset="15752.901">12266 779 270</inkml:trace>
  <inkml:trace contextRef="#ctx0" brushRef="#br1" timeOffset="15933.9113">12266 779 270,'9'106'99,"-9"-102"-38,0-3-17,0-1-29,8 0 6,8 2 9,5-1-29,-3 2 1,0-1-2,-2 1 1,-5 1-2,-1 1-13,-5 1-46,-5-3-12,0 0-68,0-3-14</inkml:trace>
  <inkml:trace contextRef="#ctx0" brushRef="#br1" timeOffset="16105.9212">12295 1018 275,'-2'4'67,"2"-2"-17,0-2 13,15 0-23,1 0-12,1 2-17,0-2-4,-2 4-8,-3 1 1,-7-4-9,-2 0-56,0 3-140</inkml:trace>
  <inkml:trace contextRef="#ctx0" brushRef="#br2" timeOffset="25540.4608">1177 5008 101,'0'0'53,"0"0"-6,0 0 8,0 0-21,0 0 3,-2 0-14,2-2-12,0 2 6,0 0-15,0-1 11,0 1 7,0-2-15,0 2 8,0-3-12,0 2 1,0-1-4,-2 2-3,2-3 3,0 2 0,-1 1 2,1-2 0,-2 1 0,2-1 0,-2-1-4,0 2 4,2 0-1,-1-3-2,1 2-13,-2 2 15,1 0-3,1 0 4,0 0 5,-2-2-3,2 0 5,-2-1-1,2 1 0,-2 0-12,1-3-12,1 3-14,-2 0 14,2 0 5,-1 2 13,1-2 7,-2 2-6,2 0 17,-2 0 3,0 0-5,2 0 14,0 0-16,0 0-7,0 0 4,0 0-7,0 0-2,0 0-2,-1 8 0,1 4 0,-2 5 12,1-1-5,1 2 9,-2 1-15,2-1 8,-1-1 1,1 0-9,0 0 10,0-1-11,0-1 0,0 0 2,0 1 2,0-2-4,0 2 0,0-3 6,0 3-6,0 0 0,0 1 1,0-3-2,0 0 4,0 1-3,0-3 0,0 1 4,0-2-5,0 4 1,0 0 0,0-1-1,0-1 2,0 1-1,0-3 0,-3 0 4,3-2-5,0 0 1,0-2 0,-1 4-2,1-4 3,-2 6-1,2-4 0,-1 1 5,1-1-5,0 1 0,0-3 0,0-1-3,0 1 3,0 0 0,0 4 0,0-2 8,-2 3-8,2 0 0,0 2 0,0-2-4,0 2 4,0 1 0,-2-3 0,2-1 4,0 0-4,0-2 0,0-1 2,-2-1-4,2 1 2,0-2 0,0 1 0,0 1 4,0 0-4,-1 3 0,1-1 2,-2 0-5,2 0 3,0 1 0,0 1-2,0 0 6,0-2-4,0 0 0,-2-1 3,2-2-6,0-1 3,0-2 0,0 3-3,0 1 5,0-1-2,0 2 0,0 0 4,0 1-5,0-1 1,0 1 0,0-2-4,0 1 6,0-4-2,0 0 0,0 1 3,0 1-5,0-1 2,0 2 0,0-2-1,0 1 2,0 2-1,0-3 0,0 1 5,0 0-7,0-1 2,0-2 0,0 1-2,0-4 2,0 1 0,0-1 0,0-1 3,0 2-3,0-2 0,0 0 1,0 0-5,0 0 4,0 0 0,0 0 0,0 0 4,0 0-4,0 0 0,0 0 0,0 0 0,0 0 0,0 0 0,0 0 0,0-3-1,0-5-20,0-1-48,0-4-84</inkml:trace>
  <inkml:trace contextRef="#ctx0" brushRef="#br2" timeOffset="26860.5363">1110 5018 63,'0'-3'79,"0"1"-33,0 0 1,0 1-8,0-1-13,0 2 8,0-2-17,0 2-3,0 0 11,0 0-16,0 0 4,0 0-4,0 0-6,0 0-1,0 2-2,0 7 13,0 3 8,0 0-15,0 3 8,1 4-2,1 1-9,-1 2 6,2 1-5,-2-1-3,1 3 16,1-3-15,-1 1 3,-1 0 3,3-4-3,-2 0-2,-1 1-3,1-2 0,-2 0 1,1 1 1,-1-3-2,0 2 3,0-2 4,0-1-6,0-1-1,3-2 1,-2 1-1,-1 2 2,2-2-2,-1 0 0,-1 1 5,2 1-5,-2-2 0,1-1 0,-1 0 3,2-1-3,-2 2 0,2-5-1,-2 2 6,0 1-5,0 0 0,0 0 1,2 0-5,-2 1 4,0-1 0,1 0-1,-1 2 4,0-2-3,0-1 0,0 0 3,2 0-6,-2 4 3,1-6 0,1 2-2,0 1 5,0-2-3,-2 1 0,0 0 2,0-1-3,0-1 1,0 0 0,0 1-3,0-3 5,0 1-2,0 1 0,0-2 4,0 1-6,0 1 2,0-1 0,0 0-3,0-1 4,0 0-1,0 0 0,0 0 3,0 1-3,0-2 0,0 1 0,0-1-2,0 2 4,0-2-2,0-1 0,1 0 3,-1 1-4,0-2 1,2 2 0,-2-2-1,1 1 1,-1 0 0,0-2-1,2 1 5,-2-3-4,0 1 0,2-1 0,-2 0-1,0 0 1,0 0 0,0-1 0,0-8-46,0-5-93,0-5-189</inkml:trace>
  <inkml:trace contextRef="#ctx0" brushRef="#br2" timeOffset="28271.617">1136 4924 61,'-1'0'89,"-1"0"-25,2 1-4,0-1-24,0 2 3,-1-1-11,1 4 2,-4 1 12,1 1-29,-1 6 14,1 0-9,-1 5-14,0 0 13,1 3-12,-3 3 0,3-2 5,2 2-3,-3-5-6,4-3 0,-2-1 6,2-4-6,-3-2-1,2 0 0,-1-3-1,0 1 5,2-2-4,-2-2 0,2 2 3,0-4-5,-1 0 2,1-1 0,0 0 1,0 0 1,0 0-4,0-7 2,0-10-17,0-3 9,0-2-30,7-3-27,-3 2 3,2 0-23,-3 2-2,1 4 22,2-1-4,-3 2 25,1 2 24,0 1 20,1 2 32,-1 1-4,-1 1-14,3 2 7,-5 4-10,2-2 23,-3 2 9,2 3-5,-2 0 8,0 0-17,0 0 1,0 0 5,0 0-26,1 0 7,1 0 1,2 2 0,0 7 21,2 4-11,-2 1-15,3 3 9,0 0-21,0 4 10,-2-1-10,1 0 4,0 0-3,-2-2-1,2-1 0,-2-2 0,-1 0 5,1-1-5,-1-4 0,1 0 3,-3-3-5,-1-1 2,2-3 0,-2 0-2,0-3 4,0 2-2,0-2 0,0 0 3,0 0-5,0 0 2,0 0 0,0 0 1,0 0 4,0 0 0,-5 0-5,-4 0 5,-1 0-6,-1 0 1,-1 0 0,-1-2-2,0 0 3,-1 2-1,2-1 0,2 1 4,4 0-4,0 0 0,5 0 0,-1-3 12,2 3-11,0 0 2,0-3-3,0-2-3,12 3 3,1-1 0,1-2 4,-1 0-3,-1 1-1,-2 2 0,-1-1-1,-5 1-14,2 0 12,-5 2-3,1-2 2,-2 0-1,0 2 6,0-1-1,0 0 2,1-5-2,2 1-5,0 1-53,-2-1-70,4 1-109</inkml:trace>
  <inkml:trace contextRef="#ctx0" brushRef="#br2" timeOffset="29147.6671">257 4649 170,'-2'-4'129,"1"2"-65,1 2-7,0 0-25,-2 0-22,2 0 10,-3 7-20,1 15 1,-1 6 39,1 8-18,-1 3-1,1 3-1,2-2-18,0-5 16,0-5-13,0-4-2,0-8 2,0-7-3,0-3-2,0-2 0,0-4 6,0-2-8,0 0 2,0 0-13,0 0 4,0-8-27,0-5-5,0-2-35,0-5 10,0-2 6,0 10-17,0-4 14,0 2-7</inkml:trace>
  <inkml:trace contextRef="#ctx0" brushRef="#br2" timeOffset="30356.7363">237 4668 141,'0'-13'123,"0"-1"-64,2 11-21,1-5-15,2 4-23,0 0 13,0 0-6,2 3 2,0 1 1,-3 0-4,3 0-5,2 0 12,-1 11-10,0 4 14,2 1-13,0 5 0,-3 3 14,1 0-16,-4 3 12,-1 1-4,0-3-10,-1-1 17,0-4-12,0-4-5,1-3 8,-2-2-4,1-4-3,2-3-1,-3-2 5,4-1-9,-5-1 4,14 0 0,-4 0 0,1-7 0,6-6-1,-6-8 0,5-1-23,-3-4-17,-1 1-30,-1-2-4,-4 1 28,-2 2-9,-5 2 31,2 6 23,-2 1 2,0 5 36,0 1 19,0 7-3,0 0 5,0 1-19,0 1-8,0 0-5,0 0-24,0 0-1,0 7 0,0 13 0,0 5 6,0 7 0,0 3-2,0 1 3,0 0 1,0-6-8,2-2 0,-1-5 2,3-3-3,-4-4 1,3-3 0,-2-3 0,2-4 5,-2-2-5,4 0 0,2-3-4,7-1-3,3 0 1,4-5-19,-1-10-4,-1-3-30,1 2-10,-8-1-10,0 1 20,-4 3 32,-2 2 24,-3 2 3,-2 1 31,1 4 23,-2 1 6,0 0-1,0 3-30,0 0 9,0 0-16,0 0-15,0 1-7,0 11 4,0 3-4,0 5 21,-5 2-13,0-1 17,0 2-13,2-6-10,-1 0 9,1-3-9,3-5-2,-2-3 0,2-5 5,0 1-6,-1-2 1,1 0 0,0 0 1,0 0 2,0 0-3,0 0 0,0-6-21,0-4 18,0-7-31,0-1-11,0-4 14,1-1-3,4 1-27,1 4-2,-3 1 6,2 3 57,-2 4 2,-1 2 26,-2 4 7,0 0-5,0 3 1,1 1 1,1 0-26,3 0 2,0 0-8,2 8 11,3 4 15,0 6-9,-4 2 1,1-2-13,-2 2 2,2 0-7,-6 0 2,3-4 5,-1-1-3,-1-1-4,1-1 0,-3-1 1,0-3 3,0 0-4,0-3 0,0-1-16,0-3-21,0-2-35,0 0-47,0 0-91</inkml:trace>
  <inkml:trace contextRef="#ctx0" brushRef="#br2" timeOffset="30592.7498">658 5005 174,'-3'-2'154,"3"1"-86,0-1-15,2 1-35,10-1-16,2-1 6,3 0-6,-8 2-4,-1-3-43,-1 3-137</inkml:trace>
  <inkml:trace contextRef="#ctx0" brushRef="#br2" timeOffset="34490.9727">1190 4939 77,'-2'0'80,"2"0"-29,0 0-1,0 0-23,0 0 3,0 0 0,0 0-21,0 0 16,0 0-8,0 0 1,0 0 13,0 0-21,0 0 2,0 0-6,0 0 3,0 0-9,0 0 0,0 0 1,9 0 16,-1 0-16,2 0 10,2 0 5,0 1-15,1 1 6,-2-2-7,3 0 2,-2 0-4,0 0 2,-1 1 0,1-1 0,-2 1 4,0-1-5,-2 2 1,2 0 0,-2-1-1,1-1 1,-1 0 0,3 2 0,0-2 2,1 0-2,-1 0 0,1 2 0,-2-2-2,2 2 2,-2-2 0,2 2-1,-2 0 5,3 0-4,1-2 0,0 0 2,1 1-6,-1 1 4,-1-2 0,-1 0-2,-3 2 6,-2-2-4,0 0 0,0 0 3,1 0-7,-1 2 4,3-2 0,-1 0-3,2 0 4,1 0-1,-1 0 0,1 0 4,-2 0-6,0 0 2,0 0 0,0 0-4,1 0 7,0 0-3,-1 1 0,2 0 4,-4 1-7,2-2 3,-2 1 0,1 3-3,1-4 4,-2 2-1,4-2 0,1 0 5,1 2-7,1 0 2,-2-1 0,0-1-4,0 0 5,0 1-1,-2-1 0,1 0 4,0 0-5,1 0 1,-1 0 0,-1 1-4,-1-1 5,0 0-1,2 0 0,-3 2 4,1-2-6,0 0 2,3 0 0,1 0-2,-1 0 2,-1 0 0,1 0-1,-2 0 5,0 0-5,-1 0 1,0 0 0,0 0-2,-2 0 2,4 2 0,-2-2-1,2 0 5,-1 1-4,-1-1 0,2 0 1,-2 0-4,0 0 3,-1 0 0,1 0-1,-2 2 4,0-2-3,2 0 0,0 0 2,2 0-6,0 1 4,-1 2 0,-1-3-1,2 0 4,-2 0-3,0 2 0,0-2 4,2 0-8,-2 0 4,1 0 0,1 0-5,-2 0 9,2 0-4,-2 0 0,0 1 3,2 1-6,-2-2 3,1 0 0,3 0-4,-2 0 7,1 1-3,-1-1 0,-1 0 3,3 0-6,-3 0 3,3 0 0,-1 0-2,1 0 3,-1 0-1,1 0 0,0 0 2,0 0-3,1 2 1,0-2 0,0 0-3,2 1 3,-3-1 0,3 0 0,-2 0 4,2 0-7,-4 0 3,3 0 0,-3 0-1,-1 0 1,-1 0 0,-2 0 0,-1 0 4,-1 0-7,-2 0 3,1 0 0,1 0-4,2 2 5,1-2-1,-2 0 0,2 0 3,1 0-3,-1 0 0,2 0 0,0 0-3,0 0 3,1 0 0,2 0-1,-1 0 4,1 0-3,-1 0 0,2 0 2,-3 0-5,0 0 3,3 0 0,-1 0-2,-1 0 5,3 0-3,0 0 0,-3 0 3,0 0-8,0 0 5,-1 0 0,-1 0-3,0-2 7,-1 2-4,1 0 0,-2-1 4,2 1-7,-2 0 3,-2 0 0,1 0-1,0 0 5,0 0-4,1 0 0,0 0 3,0 0-6,3 0 3,-1 0 0,-1 0-3,3 0 6,-2 0-3,0 0 0,1 0 4,0 0-6,3 0 2,-3 0 0,1 0-4,-1 0 6,-2 0-2,-3 0 0,-1 0 0,-1 0-2,-3 0 2,-2 0 0,1 0-2,-2 0 3,1 0-1,-1 0 0,0 0 5,2 0-7,0 0 2,-2 0 0,0 0-2,0 0 3,0 0-1,0 0 0,0 0 3,2 0-3,-1 0 0,1 0 0,1 0-6,-1 0 6,3 0 0,-3 0-2,1 0 2,-3 0 0,2 0 0,-2 0 0,0 0-2,0 0 2,0-2 0,2-1-2,-2 0-24,0 3-14,0-3-124,0-1-85</inkml:trace>
  <inkml:trace contextRef="#ctx0" brushRef="#br2" timeOffset="35926.0548">3519 4937 73,'-2'-1'63,"-1"-1"-4,3 1 0,0-1-14,-2 1-1,2 1-3,-1 0-24,1 0 15,0 0-6,-2 0-1,2 0 11,0 0-25,0 0 3,0 0 2,0 0-14,0 0 11,0 0-13,0 0 3,0 0 2,0 0-3,0 0-2,0 0 0,0 0 6,0 0-6,2 0 0,7 1 2,1 4-1,0-1 0,4 0-1,0 1 0,-1 1 6,1 0-8,0-1 2,0-1 0,-3 3-1,1-3 1,-4-1 0,1-1 0,-1 2 4,-3-3-6,2 1 2,-2-2 0,-2 1-2,1 2 2,-3-3 0,2 0-1,-1 2 6,-1-2-5,-1 0 0,3 1 0,-2-1-3,-1 0 3,0 0 0,0 0-3,0 0 0,0 0 3,0 0 0,0 0-11,0 0 7,0 2-4,0 1 8,-8 2-7,-4 0 13,-1 1-6,-3 4 0,-1-3 4,0 2-7,-2 0 3,1 0 0,1 1-2,-2-1 6,5-4-4,-2 1 0,5-2 4,0-3-5,5 0 1,1-1 0,2 0-2,3 0 5,-2 0-3,2 0 1,0 0 6,0 0 0,0 0-7,0 0 2,0 0 3,0 0-2,0 0-3,0-2 0,0-8-6,0 1 4,9 0-2,-2-1-1,2-3-2,1 5-2,-1-5-2,-1 4 0,0 1-13,-3 3 14,0 0-3,-1 2 13,-4 3-3,1-3 8,-1 3 0,0 0 16,0 0-20,0 0 4,0 0-5,0 0 0,0 0-1,0 0 3,-1 0-2,1 0 1,0 0 4,0 0-5,0 0 0,0 0 0,0 0 1,0 0-1,0-1 0,0 1-3,0 0 7,3 0-4,2 0 0,-1 0 2,-3 0-6,1 0 4,1 0 0,-1 0-1,0 0 5,-1 0-4,-1 0 0,0 0 3,0 0-5,0 0 2,0 0 0,0 0 6,0 0-5,0 0 11,-1 0-12,-3 0 6,2 0-10,2 0 4,0 0 0,0 0-5,0 0 0,0 1 5,2 4 1,5-2 7,1 3-10,-2-1 2,1-3 0,-1 1-4,-3 0 6,0 0-2,-1-1 0,-2-1 2,0 1-7,0 0 5,0-2 0,0 0-3,0 3 7,-5-3-2,-2 1 0,2-1 5,0 0-14,-1 0 7,2 2-23,1-2-38,1 0-157</inkml:trace>
  <inkml:trace contextRef="#ctx0" brushRef="#br2" timeOffset="36755.1022">3257 4330 50,'-2'-3'148,"0"-2"-76,2 4-4,0 1-18,0-3-9,-2 3 6,2 0-32,0 0-7,-1 0-8,1 9-4,-2 7 4,0 5 5,1 8 10,-5 3 11,3 1-18,-4-4 8,4 0 2,0-2-16,-1-5 7,4-3-9,-1-4 1,1-3-2,-2-4 2,2-1-1,0-3 0,0-2 5,0 0-9,0-2 4,0 0-28,0 0 9,6 0-45,-2 0-29,2 0-17,-3-8-88</inkml:trace>
  <inkml:trace contextRef="#ctx0" brushRef="#br2" timeOffset="38010.174">3258 4393 48,'0'-15'57,"0"1"14,0 12-27,0-4 37,3 2-28,1-1-15,1 1-20,0 1-17,1-2 6,3 3-2,-2 0-1,-1 1 6,-1-1-8,-1 2 19,0 0-9,-1 0-4,1 0 3,2 2-10,-2 8 16,1 5 2,2 3-18,-4 3 9,1 2-10,-1 1 3,-1 0 5,1-2-5,-1-2-1,0-2 2,-1-4 5,1-3-8,3-1-1,-2-5 0,0 1 1,1-4 1,1-1-2,3-1 0,1 0 2,0 0-2,5-9 0,-1-6 0,2-4-2,1 0-9,-3-2-4,-2 1 10,-2 0-28,-2 1 33,-2 1-9,-2 1 9,1 2-6,-3 4 6,2 2 0,0 1-5,-3 5 16,0 1-10,0 2 11,0 0-6,0 0 7,0 0-13,0 0 0,0 11-3,0 4 10,0 6-7,0 6 0,0 1 3,-3 4 12,0 0-9,-2-2-1,3-3 4,-1-3-3,3-5-6,0-4 0,0-2 5,0-4-9,0-1 4,2-2 0,5-4-3,0-2 4,3 0-3,2 0 0,4 0-26,-2-10 10,2-5-19,-3 2-27,0 0 18,-3 1 0,-4 1 34,-3 4 12,-3 1 7,0 1 60,0 3-15,0 1-14,0 1 4,0 0-25,0 0-2,0 0-15,0 0-3,-2 7 2,-5 7-4,-1 6 5,-2 2 6,0 1-3,2-2 2,-1-3 1,4-4 0,0-2-3,4-6-3,-1-3 0,0 0-2,2-2 4,0-1-2,-2 0 0,2 0 5,0 0-11,0 0 6,0 0-16,0-7 13,0-7-33,0-2-19,7-3 21,2 3-21,-3 0 40,2-1-10,1 2 12,-3 1 10,0 2 6,-2 3 1,2 3 23,-6 2 0,3 1 16,-3 3-10,0 0-24,1 0 10,2 0-19,1 0 0,1 0 0,2 7 11,-2 5-7,2 3 4,-2 4-3,-2 0 3,0 0-6,1 0-2,-2-2 2,-1-4 3,-1-3-5,3-1 0,-3-3 4,2-3-13,-2-1 9,0-1-18,0-1-1,0 0-60,0 0-18,0 0-39</inkml:trace>
  <inkml:trace contextRef="#ctx0" brushRef="#br2" timeOffset="38230.1866">3613 4704 189,'-4'0'96,"4"0"-11,0 0-59,0 0-3,7 0 17,3 0-28,1 0-4,-1 0-8,-3 0-7,-2 0-44,2 0-154</inkml:trace>
  <inkml:trace contextRef="#ctx0" brushRef="#br2" timeOffset="45828.6211">3761 5041 61,'0'2'43,"0"-2"-14,0 0-1,0 0-11,0 0-6,0 0-11,0 0-2,0 0 2,0 0 3,0 0 8,0 0-9,0 0 5,0 0 10,0 0-1,0 0 9,2 0-11,0 0-12,-1 0 0,3 0-2,-3 0-33,1 0-58,0 0-24</inkml:trace>
  <inkml:trace contextRef="#ctx0" brushRef="#br2" timeOffset="45990.6305">3761 5041 94</inkml:trace>
  <inkml:trace contextRef="#ctx0" brushRef="#br2" timeOffset="47691.7277">3761 5041 94,'15'2'90,"-15"-2"-25,0 0 2,0 0-20,0 0-19,0 0 0,0 0-22,0 0 6,0 0-3,0 0-4,0 0-5,0 0 0,0 0 2,0 0-10,0 0-1,0 0-30,0 0 19,0 0-3,0 0 18,0 0 3,0 0 4,0 0 0,0 0 3,0 0 4,0 0 14,0 0-13,0 0 12,0 0-1,0 0-12,0 0 11,0 0-10,0 0-2,0 0 4,0 0-10,0 1-2,0 3 0,0 1 1,0 3-1,0 0 1,0 5 0,0-2 5,0 4-2,0-1-2,0 1-1,0 2 7,0-4-9,0 2 1,0 1 0,0-3 0,0 1 3,0-1-3,0 1 0,0-1 6,0-2-5,0 0-1,0 0 0,0 0-1,0 1 4,0-2-3,0 2 0,0-1 3,0 0-3,0 2 0,0-2 0,0-2-3,0 2 4,0-2-1,0 0 0,0 0 4,0 1-4,0-3 0,0 0 0,0 3-3,0-4 3,0 3 0,0-2 0,0-1 5,0 1-7,0 0 2,0 2 0,0-3-1,0 1 1,0-1 0,0 3-1,0 0 5,0-1-5,0 2 1,0 1 0,0 0-2,-1-4 2,1 2 0,-2 0 3,2 2 3,0-2-6,0 1 0,0 1 0,0 2 2,0-2-2,0 0 0,0 2-2,0-2 8,0 0-6,0 0 0,0 1 3,0-1-7,0 1 4,0-2 0,0 1 1,0-2 4,0 2-5,0-2 0,0 0 4,-2 2-10,2-2 6,0 2 0,0-1-2,0 0 7,0-1-5,0 0 0,0 0 2,0 1-5,0-1 3,0 0 0,0-2 0,0 3 1,0-1-1,-1-1 0,1 1 2,0 1-4,-2-2 2,2 1 0,-2 2-3,2-2 6,-1 0-3,1 0 0,-2-1 4,2 1-7,-2-2 3,1 1 0,1 0-2,0-1 4,-2 2-2,0 0 0,2 1 4,-2 1-7,2 1 3,-1-1 0,1-1-2,-2-1 4,2 2-2,0-6 0,-1 3 4,-1 0-6,2-1 2,-2-1 0,2 1 1,-2 2 0,2-1-1,0 1 0,-1 0 6,1-1-8,0-1 2,-2-1 0,2 1-2,0 0 3,0-3-1,0 4 0,-1-3 4,1 4-4,0-2 0,0 0 0,0 4-4,0-4 5,0 2-1,0 1 2,0-1 5,0-2-7,0 0 0,0 4 0,0-2-1,-2 2 1,2-2 0,-1 1-1,1-2 6,0-4-5,0 4 0,0-4 3,0 0-6,0 1 3,0 2 0,0 1 0,0-2 4,0 1-4,0 0 0,0-1 2,0 1-4,0-1 2,0 1 0,0 0-2,0 0 8,0 0-6,0-1 0,0 0 3,0-3-8,0-1 5,0 3 0,0 0-2,0-1 6,0-1-4,0 3 0,0-2 3,0 3-6,0-3 3,0 1 0,0 1-4,0-1 8,0 1-4,0-1 0,0 1 4,0 2-6,0-2 2,0 1 0,0-1-5,1 3 10,-1 0-5,0-2 0,0 1 4,0 0-13,0-2 9,0 0 0,0-1 5,0-1-1,0-1-4,0-3 0,0 4 6,0-4-10,0 0 4,0 0-21,0 0-1,0-4-69,0-11-91</inkml:trace>
  <inkml:trace contextRef="#ctx0" brushRef="#br2" timeOffset="50792.905">3765 5109 25,'0'-3'29,"0"-1"-10,0 2-4,0 1 8,0-1-12,0-2 3,0 3 16,0 1-2,0 0 14,0 0-2,0 0-12,0 0 10,0 0-16,0 0-9,0 0 11,0 0-19,0 0 5,0 0-10,0 8 7,0 5-4,0 2 7,0 2-2,0 0 19,0 2-19,0-2-1,0 0 2,0 3-5,0 0 3,0 1-4,0-1-1,0 3 15,0-2-12,1 0 4,-1-1-8,0-1 6,2-2-8,-2 0 1,0-1 0,0 1 0,0-1 3,0-1-3,0 0 0,0 2 5,0-2-5,0-1 0,2 2 0,-2-1-1,1 0 1,-1 0 0,0 1-1,0 1 5,0 1-5,0-1 1,0 0 0,0-1-2,0-1 2,0-1 0,0-1 0,0 1 5,0-1-5,0-1 0,0 0 0,0 0-4,0 1 4,0 0 0,0 0 0,0 1 4,0 0-4,0 1 0,0 0 2,0-1-7,0 0 5,0-1 0,0-2-1,0 0 5,0-4-4,0 2 0,0-2 2,0 3-4,0 0 2,0 0 0,0 0 0,0 0 2,0-1-2,0 0 0,0-1 3,0 0-7,0 1 4,0-1 0,0 0-3,0 2 7,0 0-4,0 0 0,0 1 3,0-1-6,0 2 3,0-1 0,0 1-2,0-2 4,0 1-2,0-3 0,0 3 5,0-2-8,0 2 3,0-2 0,0 1-2,0 1 4,0-1-2,0-1 0,0 2 4,0-1-6,0-1 2,0 1 0,0 0-1,0 1 3,0-1-2,0 2 0,0 0 5,0 3-6,0-3 1,0 0 0,0 2-2,0-5 3,0 0-1,0 0 0,0 0 4,0 0-5,0-3 1,0 4 0,0-1-2,0 2 4,0-1-2,0 1 0,0-2 6,0 0-7,0-2 1,0 1 0,0 0-2,0-2 2,0-1 0,0 1-1,0 1 5,0-3-5,0 2 1,0 1 0,0 0-2,0 2 2,0 1 0,0 1 0,0 1 5,0 0-5,0 1 2,0 0-1,0 1 10,0 0-9,0 2-2,0-3 6,0 0 0,0-1-1,0-3-1,0-1-3,0-5 6,0-3-7,0 1 0,0-1 0,0 0 6,0 0-7,0 0 1,0 0-31,0-1 6,0-7-49,0-3-98,0-1-14</inkml:trace>
  <inkml:trace contextRef="#ctx0" brushRef="#br2" timeOffset="51257.9316">3633 6578 49,'-2'-3'141,"2"2"-81,0-1-5,0 1-15,0 1 0,0 0-6,0 0 5,0 0-5,0 0-19,0 0 4,0 0-16,0 10-2,5 4 25,6 1-25,1 1 6,2 1-4,-1-2 3,0 0-4,-1 0-2,0 1 2,-1 1 4,-1 3-5,0-2 4,-3-1 0,0-3 4,-2-2-11,0-3 2,-3-5 0,0 0-3,-2-4 3,0 0-4,0 0-4,0 0-29,0 0-2,0 0-80,0-4-132</inkml:trace>
  <inkml:trace contextRef="#ctx0" brushRef="#br2" timeOffset="52221.9869">3669 6604 268,'-3'-2'78,"1"2"-28,2-1 19,0 1-34,0 0-17,0-2-6,0 1-3,2-1-9,10 2 12,2 0-11,5-3 12,1 2-13,-1-1 0,1 0 1,-2 1 2,2 1-3,-3-2 0,-2 2-4,-2 0 2,-1 0-9,-4 0-3,-2 0 13,-3 0-15,-2 0 12,-1 0 3,0 0-4,0 0 2,0 0 3,0 0 0,0 0 7,0 0-4,0 2 14,-6 3-14,-1 2 3,-2 1 1,3 0-6,-2 3 3,-1 4 1,2 2-1,-3 2-4,4 3 0,-4 3 7,3-3-9,1 1 2,-1-3 0,4-4 3,-1-4-2,2-1 4,1-5-5,1-3 6,0-3-8,0 0 2,0 0 0,0 0 0,0 0 1,0 0-1,0-3 0,0-8-1,0-1-2,0-3 2,3-2-7,2 0 4,-2 0-2,3-3-4,-3 3 9,0 4-10,-2 1 10,3 3 1,-4 3 0,2 3-1,-2 2 4,0 1-3,0-2 3,0 2 4,1 0-10,-1 0 3,0 0 0,0 0-2,0 0 6,0 0-4,0 0 8,0 0-1,0 0-5,0 0-2,0 0 2,0 0 3,0 0-5,0-3 0,3-2 0,1-4-12,1 1 10,0 0-2,0 4 1,-2 0-1,0 4 4,-3 0 0,0 0 0,0 0 7,0 0 0,-4 0-7,-10 8 4,3 2-11,-4 1 0,5-5-39,3 0-41,2-1-117</inkml:trace>
  <inkml:trace contextRef="#ctx0" brushRef="#br2" timeOffset="53984.0877">3994 7181 43,'2'-1'10,"-2"-1"23,1 2 13,-1 0 2,0 0-1,0-1-1,0 1 7,0 0-8,0 0-7,0 0 6,0 0-10,0 0 2,0 0-11,0 0-25,0 6 2,0 10-2,0 7 0,0 4 26,0 4-24,0 3 4,0 0 0,0-2 0,0 0 1,0-1-4,0-6-2,0-2 7,0-6-2,0-6-6,0-5 0,0-1 6,0-5-10,0 0 4,0 0-22,0 0 7,0 0-28,0 0-24,0-7-51,0-1-46,0-4 69</inkml:trace>
  <inkml:trace contextRef="#ctx0" brushRef="#br2" timeOffset="55256.1603">3997 7225 71,'0'-14'69,"0"1"-18,0 8 4,0 2-10,0 0 6,2 3-6,-1-1 1,1 1-14,-1 0-18,5 0 7,-2 0-10,3 0-2,2 7 15,0 4-24,1 2 17,-1 2-14,1 2-2,0 1 11,-1 0-10,1 1-2,-2-3 1,1-1 6,-3-2-7,1-1 0,-1-1 0,0-2 1,-3 0-1,2-6 0,-3 1-1,1-4 6,-2 0-5,5 0 0,-3 0 0,4 0-2,1 0 2,2-9-2,0-4 2,1-3-25,3-6 1,-1-2-20,-1-3-33,0 2-13,-2-1 7,-2 6 20,-3 5 63,-3 6 20,0 3 57,-2 5 26,0-1-30,0 2-12,0 0-35,0 0-9,0 0 1,0 0-16,0 0-2,0 8 0,0 10 1,0 2 0,0 9 2,0 2-2,0-4 4,0 4 1,0-4-6,1-1 0,3-5 7,-3-3-10,5-1 3,-2-6 0,3-2-5,2-1 8,1-4-3,-1 1 0,4-5 2,0 0-8,-2 0-2,4 0-17,-1-9 1,-2-5-37,-1 2-3,1 1 12,-4-2-17,-1 2 47,-2 1 22,-3 4 6,-2 0 49,0 2 3,0 2-17,0 2 14,0 0-25,0 0-5,0 0-16,0 0-8,0 8 7,-6 7-7,0 6 2,-1 2 4,2 0-2,0 2 1,0-4-3,0-1-2,0-4 8,1-3-5,3-2-4,-2-2 0,1-5 5,2-1-6,-1 3 1,-1-6-1,0 0-8,2 0 2,0 0-5,0 0-1,0-13-30,0-2-12,0-2 24,2-3-35,3 3-5,2-4 14,-3 4 14,-1 2 6,1 1 37,-2 2 2,-1 2 33,2 4 15,1 1 13,-2 1-22,-1 0 9,1 3 10,0 1-38,-2 0 2,3 0-24,2 0 8,2 0-9,1 5 2,0 8 3,2 3 11,-1 3-9,0 2-5,-2 0-1,0 0 4,-1-1-4,-2 0 0,2-3 0,-5 0 0,2-3 5,-1-3-5,1-1 0,-1-5 4,-2 0-9,2-4 5,-2 1-13,0 1 1,0-3-60,0 0-40,0 0-51</inkml:trace>
  <inkml:trace contextRef="#ctx0" brushRef="#br2" timeOffset="55525.1758">4382 7586 181,'-4'-1'142,"4"1"-80,0 0 0,0 0-20,7 0-26,6 0 9,3 0-25,0 0 2,3-2-6,-11 2-6,2-3-79,0 1-152</inkml:trace>
  <inkml:trace contextRef="#ctx0" brushRef="#br2" timeOffset="56081.2076">4735 7430 113,'-4'0'173,"2"-1"-80,1 1-7,1 0-20,0 0-16,0 0-36,0 0 12,0 0-9,0 0-16,0-1 14,1 1-15,14-1 0,4-1 6,2-2 2,5 3-8,-3 0 0,0-1 3,-1 2-7,-3 0 4,-4 0 0,-5 0-3,-2 0 7,-3 0-4,-1 0 0,-4 0 0,0 0-6,0 0 6,0 0-11,0 0-3,0 0-27,0 0 1,0 0-77,0 0-145</inkml:trace>
  <inkml:trace contextRef="#ctx0" brushRef="#br2" timeOffset="57938.3138">5097 7264 234,'-3'-2'123,"3"1"-60,0 0-24,0-1-3,0-1-32,17 1 6,5-2-8,6 2 5,2-1-8,2 1 1,-2 2 0,-5 0-3,-4 0-14,-5 0 4,-7 0 9,-3 0-9,-3 0 11,-3 1-6,0 7 6,0 2-6,-2 2 16,-11 3-7,-3 1 12,-1-3-12,-4 3 16,1-4-14,0-2-3,1 1 5,3-2-1,3-1-4,3-4 0,5 0 3,1-2-6,3 0 3,1-2-7,0 0 6,0 0 1,1 0 6,11 0 4,0 0-7,2 0 2,3 0-5,-2 0 0,2 1-2,0 2 5,0 3-3,0 0 0,-4 2 2,0 2-3,-1 1 1,-2 1 0,-3 1-7,-3 0 7,-2-2 0,0 3 0,-2-2-2,0 0 0,0-1 2,0-1 0,-4 1 2,-3-5-1,-6-1-1,2 1 17,-3-6-15,1 0 10,-2 0-1,0 0-10,0 0 26,1 0-19,1-6 8,0 1 6,1-3-16,2 3 13,3 1-18,1 1 4,2 0-8,4 0 3,0 2-7,0-5-4,4 3-34,12-3 16,-4 2-37,3 0-70,2 0-100</inkml:trace>
  <inkml:trace contextRef="#ctx0" brushRef="#br2" timeOffset="58333.3364">5487 7276 336,'0'-3'104,"0"0"-55,0 3-8,0 0-39,0 0 1,0 9-3,0 12 1,0 4 21,0 8-9,0 2 2,0 2 14,0-3-27,0-3 14,0-2-14,0-4 7,0-5-10,0-6 1,0-5 0,0-2-4,0-4 3,0-1-3,0-2-11,0 0-21,0 0 12,0-2-31,0-5-50,0-3-18,2-3-64</inkml:trace>
  <inkml:trace contextRef="#ctx0" brushRef="#br2" timeOffset="59018.3756">5489 7366 109,'-2'-15'172,"2"0"-105,0 8 15,0-1-63,0 1-4,3 2-10,6 0 0,1 1-2,-3 1-3,4 1 0,-1 2-3,-2 0 7,2 0-4,-1 0 7,1 10-7,-2 5 19,0 0-13,1 2-4,-5 2 5,2-1-5,-3 0 0,1 0 7,-1 0-5,0-3 4,1 0-2,-1-3-3,0-3 8,2-1-9,-1-4-2,0-2 0,3-2 4,0 0-7,-1 0 3,1 0-5,2-10 1,-1-7-14,-1-3 6,0-1-34,-3 0-9,-1-2-15,1 3 27,-4 2 43,0 5 3,0 3 25,0 2 24,0 3-3,0 3 0,0 0-11,0 2-25,0 0-12,0 0 9,0 0-10,0 0 0,0 0-1,0 0-7,0 6 7,2 8 0,1 3 2,-2 3 13,2 1-10,-2 0 4,-1 0 7,0 1-14,2 0 9,-1 2-2,1-1-7,0-3 20,1 3-13,1-6-6,0-2 0,0-5 3,2-5-5,4-4 0,2-1-12,5 0-4,-8-6-29,1-9-48,3-1-153</inkml:trace>
  <inkml:trace contextRef="#ctx0" brushRef="#br2" timeOffset="59733.4165">5830 7149 47,'0'0'71,"0"0"-13,0-1 14,0 1-5,0 0-10,-3-1 11,3 1-29,0 0-11,0 0-2,0 0-24,0 0 5,0 0-7,11 1 0,4 12 3,3 7-1,2 7-1,0 5 12,-4 7-8,-7 4 2,-2 2 14,-7 0-19,0 3 23,0-3-18,-9-1-6,-7-3 1,-1-1 1,1-5-6,-3-3-10,11-19-40,-1-3-33,3-6-200</inkml:trace>
  <inkml:trace contextRef="#ctx0" brushRef="#br2" timeOffset="60818.4786">3938 7095 87,'0'0'66,"0"0"-24,-1 0 0,-2 0 7,-3 0 15,2 0-39,-1 0 15,-2 0-7,0 0-17,1 5 10,-4 13-17,0 8 7,-4 11 16,0 9-18,0 9 19,0 4-19,3 1-6,5-3 8,6-7-14,0-2 0,17-9-2,18-4-5,10-10 1,-16-16-16,3-5-36,1-2-113</inkml:trace>
  <inkml:trace contextRef="#ctx0" brushRef="#br2" timeOffset="64023.6618">3778 6873 22,'0'0'83,"0"0"-34,0 0-9,0 0 8,0 0-6,0 0 0,0 0 4,0 0-26,0 0-1,0 0 4,0 0-17,0 0 11,0 0-17,4 0 3,2-2 10,4 1-10,1-1 2,3 1-2,0-2 3,-1 1-7,2 2 1,-1 0 0,-1 0-5,-2 0 7,3 0-2,-1 0 0,-1 0 4,0 0-6,-1 0 2,1 0 0,0 0-3,-1 0 3,2 0 0,1 3 0,1-3 5,-2 3-5,1-3 0,-1 2 0,-1-1-2,1 1 2,-1-1 0,1 1-1,1-1 5,-1 1-4,0-1 0,3 1 0,-3 1-2,2-2 2,0 1 0,0 2-1,2-4 6,-2 1-5,0-1 0,0 2 2,-2-2-8,-1 0 6,0 0 0,-2 0 0,0 0 4,0 2-4,-2-2 0,2 0 2,-1 0-6,3 0 4,-2 0 0,-1 0-2,3 1 5,0-1-3,0 0 0,2 0 3,0 0-8,1 0 5,1 0 0,0 0-1,-1 0 2,-4 0-1,2 0 0,1 0 5,0 0-8,0 0 3,0 0 0,1 0-5,0 0 8,0 0-3,0 0 0,1 0 3,-2 0-7,-1 0 4,1 0 0,-2 0-4,0 0 6,-5 0-2,2 0 0,0 0 2,-1-1-4,2 1 2,0-2 0,0 0-4,3 1 6,2 1-2,-3-4 0,2 4-4,-3-3 1,3 1 3,-1-1 0,2 2-2,2-2 3,0 0-1,-1 1 0,3 1 3,-2-1-5,-1 2 2,1 0 0,-1 0-5,1 0 6,0 0-1,1 0 2,-1 0 4,-2 0-8,2 0 2,-4 0 0,0 0-2,-1 0 2,0 0 0,-2 0 0,1 0 4,3 0-5,0 0 1,0 0 0,3 0-2,-2 0 3,2 0-1,-4 0 0,1 0 3,-4 0-4,0 0 1,-2 0 0,1 0-4,-1 0 4,0 0 0,1 0 0,1 0 4,0 2-5,1-2 1,-1 0 0,2 0 2,-2 0-2,0 0 0,2 0-1,1 0 5,3 0-4,-2 0 0,7 0 1,0 0 5,-1 0-6,1 0 0,-2 0-1,0 0 4,-4 0-3,0 0 0,-4 0 2,1 0-6,-2 0 4,2 0 0,-2 0-1,1 0 5,0 0-4,0 0 0,1 0 3,-4 0-7,1 0 4,-1 0 0,0 0-2,-1 1 5,0 1-3,1-2 0,4 1 4,1-1-9,2 0 5,4 0 0,1 2-3,-2-2 8,2 0-5,0 0 0,-3 0 3,-2 0-7,-2 0 4,-1 0 0,-2 0-5,-5 0 9,0 0-4,0 0 0,0 0 1,-1 0-2,1 0 1,-2 0 0,-1 0-4,1 0 5,0 0-1,0 0 0,1 0 4,-1 0-5,4 0 1,-4 0 0,2 0-3,-1 0 6,1 0-3,0 0 0,0 0 4,-2 0-4,2 0 0,0 0 1,-1 0 2,-3 0-1,1 0 0,-2 0-2,0 0-2,0 0-7,0 0-57,0 0-72</inkml:trace>
  <inkml:trace contextRef="#ctx0" brushRef="#br2" timeOffset="65388.74">5983 6789 145,'-3'-2'44,"1"1"-7,2 1 21,0-2-19,0 2-4,0 0 18,0 0-28,0 0 1,0 0 5,0 0-29,0 0 15,0 0-10,0 0-3,0 0 13,2 0-12,4 0 1,5 0 8,-3 0-6,2 0-7,2 0-1,1 0 7,0 0-7,1 0 0,-2 3 0,-1 0-1,1 2 6,0-1-5,-2 0 0,0 1 2,0 0-7,0 1 5,-2-3 0,-1 1-2,0 0 7,-1 0-5,1 1 0,0 0 4,-1-1-7,1 0 3,-2-1 0,-1-2-5,-3-1 9,1 2-4,-1-2 0,-1 0-1,0 1-5,0-1 6,0 0-6,0 0 2,0 2-3,0-2 7,-3 1 0,-7 4 7,-3 1-9,-3 0 2,2 3 0,-3 1-1,0 1 3,2-2-2,3-1 0,2 1 2,4-4-4,0 1 2,3-4 0,2-1-3,-1-1 5,0 0-2,2 0 0,-2 0 9,2 0-11,0 0 2,0 0 0,0 0 3,0 0 1,-1 0-4,-2-3 2,-3-7 4,3 0-6,0-1 0,3-2 0,-4 3-5,4-3 5,0-1 0,0 5-2,0 1 7,0-1-6,0 4 1,0 1 0,0 0-3,0 1 5,0 2-2,0-1 0,0 2 3,0 0-5,0 0 2,0 0 0,0 0-4,0 0 4,0 0 0,0 0 0,0 0 2,0 0-4,0 0 2,6 0 0,2 0-6,2 0 7,0 0-1,0 0 0,-2 0 5,1 2-5,-1 0 0,-2 0 0,3 2-5,-4-2 5,-2 1 0,1 1-4,-3-2-3,-1 0 7,0 1-3,0 1-3,0 1 5,-6-1 2,-6 2 4,1 2-2,-1-2 3,2-2-6,1-1 0,4 0 5,3 0-9,1-3 4,1 0 0,0 0-3,0 0 5,10 0-2,2 0 0,1 0-9,-3 0 4,-2 0-9,-3 0 12,-1 0-5,-4 0 9,0 0-2,0 0 13,-13 0 0,-3 0 2,0 0-14,-1 0 7,5 0 16,4 0-23,5 0 7,3 0-8,0 0-6,0 0 0,3 0-16,4 0-9,1 0-39,2 0-122</inkml:trace>
  <inkml:trace contextRef="#ctx0" brushRef="#br2" timeOffset="65822.7647">6087 7069 76,'0'-3'139,"0"1"-30,0 2-27,0 0-2,-2 0-33,-6 0-24,-2 5 0,-2 8-20,-3 5-1,-1 2-1,-1 4 6,5-4-14,5-11 1,2-1-50,2-5-82</inkml:trace>
  <inkml:trace contextRef="#ctx0" brushRef="#br2" timeOffset="66697.8147">3903 7002 297,'-1'5'80,"1"2"-75,0 3 23,0 1-12,3-5-13,4 2-3,0-4-106</inkml:trace>
  <inkml:trace contextRef="#ctx0" brushRef="#br2" timeOffset="71615.0961">6179 6987 53,'0'0'51,"-2"2"-19,2-2-18,0 0-11,0 0-3,0 0-2,0 0-14,0 0-26,0 0-4</inkml:trace>
  <inkml:trace contextRef="#ctx0" brushRef="#br2" timeOffset="71835.1087">6179 6987 21</inkml:trace>
  <inkml:trace contextRef="#ctx0" brushRef="#br2" timeOffset="72417.1419">6179 6987 21,'36'2'9,"-33"-2"-4,-2 0-5,1 0-5,-1 0 3,2 0 4,-3-2 1,0 2 2,0-1 13,0-1 9,0 2-22,0 0 19,0 0 8,0 0-11,0 0 3,0 0-6,0 0-10,0-1-1,0-2-7,0 3-1,0-1-15,0 1 11,0 0 5,0 0 0,0 0 1,0 0 7,0 0-3,0 0 5,0 0 3,0 0-13,0 0 16,-1 0-16,-2 0 2,1 0 3,1 0-5,-3 0 8,1 0-5,-1 0 1,3 1-1,-4 3-3,1-1-2,1-1 2,-1 1 2,0 1 2,0-1-4,2 2 4,-2-2-5,2 1 1,-2-1 0,0 1 0,0 0 0,1 0 0,0-1 0,-1 1 2,1-2-2,1 0 0,0-2 0,1 1 0,-1 1 0,0-2 0,0 0 2,-1 1 2,0 0-4,2-1 0,-3 2 0,2 0 4,-1 1-3,2-3-1,-2 1 0,2 1 4,-4-1-4,2 3 0,-2-2 1,0 3 3,-1 0-4,3-3 0,0 3 2,-2-2 2,0 0-4,0 1 0,-4 3 3,1-1-5,0 1 2,-2 2 0,1-4-3,5-1-26,-2-2-57,5-2-90</inkml:trace>
  <inkml:trace contextRef="#ctx0" brushRef="#br2" timeOffset="78339.4807">6279 5845 41,'0'0'107,"0"0"-54,0 0 2,0 0-5,0 0-29,0 0 9,0 0-13,0 0-10,0 0 16,0 0-12,0 0 5,0 0-3,0 0-8,0 0-6,0 0 1,0 0-10,0 0 3,0 0-11,0 0 13,0 0 3,0 0-5,0 0 7,0 0 0,0 0 0,0 0 2,0 0-1,0 0-1,0 0 0,0 0 3,0 0-4,0 0 1,0 0-8,0 0 6,0 0-8,0 0 6,0 0-2,0 0-36,0 0 2,0 0-17,0 0-20,0 0-15</inkml:trace>
  <inkml:trace contextRef="#ctx0" brushRef="#br2" timeOffset="80503.6045">6274 6296 100,'0'-2'59,"0"0"-12,0 2-5,0 0 0,0 0 8,0 0-18,0 0 5,0 0-1,0 0-15,0 0 19,0 0-23,0 0-2,0 0-2,0 0-7,0 0 0,0 0-6,0-1 1,0 1 2,0 0-2,0 0-1,0 0 1,0 0 6,0 0-7,0 0 0,0 0 0,0 0-4,0 0 4,0 0 0,0 0-1,-1 0 0,1 9 1,-2 2 0,0 5 0,-1 2 4,1 0-4,-1 2 0,1-4 0,0 1 6,2-4-6,-1 2 0,1-3 2,0 0-4,0-1 2,0-1 0,0 1-1,0-2 6,0 2-5,0-1 0,0 0 3,0 2-7,0-1 4,0-2 0,0-1 0,0 0 5,0 2-5,0-1 0,0 1 4,0 2-9,0 2 5,0-2 0,0 0 0,0 1 3,0-1-3,0-1 0,0 0 5,0-2-10,0 0 5,0-2 0,0 2-4,0 0 7,0 0-3,0 2 0,0 1 7,0-2-9,0 2 2,0-1 0,0 1-5,0-2 10,0 2-5,-2-3 0,0 0 5,1-1-8,-1-2 3,2-2 0,-2-1-2,2-1 4,0-1-2,0-1 0,0 0 5,0 2-7,0-2 2,0 0 0,0 0-1,0 0 4,0 0-3,0 0 2,0 0 3,0-5-3,0-4-2,0-3 0,0-3-8,0 2 7,0-3 1,0 0-4,2-2 3,-2-1-3,2-1 4,-2-1-9,0 0 6,0-2-10,0 2 7,0 2 3,0-1-8,0 2 9,0 2 2,0 1 0,0 0-3,0 2 4,0 0-1,-2 1 0,0 0 4,-1 0-7,1 3 3,2 0-9,-1 1 9,-1 1-12,2 1 12,-1 0 0,1 0 5,-3 2-7,0-2 2,3-1 0,-1 3-4,-1-1 4,2-3 0,0 3-4,0-1-26,0-1 29,0 2-10,0-3 7,0 4 1,0-2 4,0 3-1,0 0 2,0-2 4,0 1-7,-1 0 1,-2 3 0,3-1-3,0 1 6,-1 1-3,-1 0 18,2 0-14,-1 0 11,1 0-9,-2 0 0,2 4-10,0 5 10,0 5-6,0 4 16,0 3-10,0 3-3,0-3-3,0 5 3,0-2 4,0-3-7,3 0 0,0 0 4,0 0 2,0-2-6,-2 1 0,2-2 4,0 0-4,-2-3 0,-1 1 0,2-3 1,-2-1 4,0 1-5,0 1 0,0 0 4,0 2-2,0-1-2,0 2 1,0 0 7,0-4-2,0-3-4,0-1-2,0-3 6,0-3-8,0-1 2,0-2 0,0 0-3,0 0 3,0 0-7,0-8-14,0 1-35,0-5-65,1-4-64</inkml:trace>
  <inkml:trace contextRef="#ctx0" brushRef="#br2" timeOffset="82009.6906">6287 6312 62,'-1'-1'43,"1"-1"-8,0 2-1,0 0-10,0 0 14,-2 0-2,1 0-5,-1 0 7,0 0-21,0 0 11,-1 0 1,2 0-23,-3 0 10,-1 4-4,-2 5-2,-3 6 13,2 2-15,-3 3 13,-2 4 9,0-1-27,1 3 12,1-2-9,-1-2-4,4-6 5,1-3-5,2-4-2,3-6 0,1-1 7,1-1-9,0-1 2,0 0-1,0 0-7,0-1 6,10-10 2,3-2-7,2-3-17,-1-1-2,-1-4-22,0 1-28,-3 1 23,0 1-21,-3 3-7,0 2 40,-4 1 36,2 5 5,-3-2 6,-1 3-5,1 1 19,0 1-4,-2 1 22,0 1 30,2 2-21,-2 0-4,1 0-8,-1 0-15,0 0 6,0 0-21,2 0-2,-1 0-3,3 0 2,1 0-2,2 8 21,-1 2-18,3 3 19,-1 0-19,-3 2-2,2 2 5,-3-4 2,2 4-8,-2-3 0,0-1 6,-1-1-8,-1-3 2,1 0 0,-1-1 1,-2-4 3,2-1-4,-2 1 0,0-1 3,0-1-3,0 0 0,0 1 1,0-2 5,0 1-3,0-1 3,0 0 2,-2 0-6,-8 3 5,-1-2-7,-2 0 0,2-2 1,-1 0 2,2 0-3,2 0 0,-2 0 5,-2 0-8,2 0 3,0 0 0,0 0-2,2 0 5,2 0-3,3 0 0,2 0 3,1 0-8,0 0 5,0 0-1,0 0-5,0 0-1,7-1 7,4-6-4,2 5 4,-1-2 0,3-1-10,-3 0-6,1-1 12,-3 2-16,-1 0 12,-1 1 5,-3-1-7,-2 3 8,-1 1 2,-2 0 0,0 0 8,0 0-5,0 0 19,0 0-1,-2 0-15,-6 0 4,2 0-10,-1 0 0,0-4-2,5 4 3,0-1-1,2-2 0,0 2-11,0-2 8,0 0-1,0-2-2,0 4 2,0-1 4,0 1 0,0 1 0,0 0 3,0 0-3,0 6 2,0 3-1,0 0 12,0-1-10,0-4-3,0 0 0,0 1 1,0-1-4,7 0-6,-2-4-40,2 3-37,3-2-79</inkml:trace>
  <inkml:trace contextRef="#ctx0" brushRef="#br2" timeOffset="82825.7372">6287 6316 11,'0'0'1,"0"0"-1,0 0 15,0 0-6,0 0 2,0 0-11,0 0-1,0 0 0,3 0-7,1 0 6,-1 2 0,1 0 2,-1 0-12,-1-2 3,0 0 0</inkml:trace>
  <inkml:trace contextRef="#ctx0" brushRef="#br2" timeOffset="83056.7505">6287 6316 7</inkml:trace>
  <inkml:trace contextRef="#ctx0" brushRef="#br2" timeOffset="83448.7729">6287 6316 7,'32'20'43,"-33"-20"8,-1 0-20,2 0-4,0 0-18,0 0 5,0 0-9,0 0-4,0 0 6,0 0-4,0 0 7,0 0-4,0 0-4,0 0-2,0 0 0,0 0 2,0 0 9,0 0-2,0 0 11,0 0 11,0 0-14,0 0 11,0 0-6,0 0-8,0 0 12,0 0-9,0 0 0,0 0 3,2 0-18,5 0 10,3 0-12,-1 0 7,5 0-9,2 0 2,0 0 0,2 0-4,0 0 6,2 7-2,1 3 0,0 0 5,-1 4-10,2 0 5,0 6 0,0 0 0,-4 4 5,4-2-5,-3 2 0,1-2 0,-1 2-1,1-3 1,0-1 0,-2-1-2,1-5 5,-2 2-3,-2-6 0,0-1-2,-3-1-1,-8-7-51,0 1-82</inkml:trace>
  <inkml:trace contextRef="#ctx0" brushRef="#br2" timeOffset="84243.8184">6857 6852 9,'-1'-2'101,"-1"0"-26,1 2-28,1-2 4,-2 0 4,0 2-25,0-1 3,2-1-5,-1 2-7,1 0 13,0 0-14,0 0-15,0 0 14,0 0-18,0 0-1,-2 0 0,2 13 6,0 7-3,0 8 6,0 2-5,0 2 21,0 3-23,-1-3 7,-1-6 13,2-3-21,-1-4 11,1-6-12,0-5 0,0-5 0,0-2 0,0-1-6,0 0 2,0 0-27,0 0 1,0-6-42,0 0-43,0-2-34,0-1-17</inkml:trace>
  <inkml:trace contextRef="#ctx0" brushRef="#br2" timeOffset="85067.8656">6849 6908 6,'0'-6'83,"-2"2"-42,1 3-1,-1-4 13,2 2-8,0-1 1,0 2-13,0-1 2,0 0 7,0 2-26,0-1 2,0 1-6,0-1-9,2 1-2,3-1-1,1 2 3,1 0-3,-2 0 1,2 2 6,0 7 18,-1 4-10,0 3-2,0-2-1,-1 1-11,1 1 13,0 1-13,1-3 2,-1-1 3,1 3-3,-1-4-3,0-2 0,-2-1 5,2-1-6,0-2 1,-1-3 0,2-2-2,-2-1 3,4 0-1,-1 0 0,1 0 1,1-4-8,1-6 1,3-5-14,-5 2 16,1-5-22,-2 0-7,-1 0-8,-2 0-2,-3 2 6,-2 3 22,0 3 15,0 6 27,0-3-12,0 6 36,0-3-26,0 3-3,0 1 2,0 0-24,0 0 5,0 0-6,0 0 3,0 0-2,0 0 0,0 6-12,0 11 12,0 4 9,0 3-7,0 2 9,0 1-5,0 0-6,0-3 14,2 1-14,1 1 15,-1-5-7,-1 0-1,3-5 0,1-5-5,-2 0-2,2-5 0,0-3 3,3-3-8,4 0 3,0 0-19,-1 0 0,3-14-45,-6 5-10,1-1-34,-4 0-52</inkml:trace>
  <inkml:trace contextRef="#ctx0" brushRef="#br2" timeOffset="85614.8967">7229 7096 96,'3'-10'114,"0"4"-50,-3 6 12,0 0-28,0 0-20,0 0 12,0 0-32,0 6-8,0 10 16,0 2 7,-5 2-3,1 4-12,-3-2-4,1-1 19,2 1-16,-1-2 2,1-4 9,1-4-13,0-1-1,1-4-4,0-5 4,2-1-7,-1-1 3,1 0-3,0 0 0,0 0-19,0-7 9,0-10-7,1-2-28,3-2-4,-1 0-18,0 3-22,1-3 45,-1 8 36,2 1 11,-1 2 12,-1 2 0,0 3 18,-2-1-6,3 6 3,-4 0 8,3 0-16,1 0-4,1 0-5,-2 0 9,4 13 10,-1 2-3,1 3-19,0 2 10,-1 4-16,0-5 14,-1 1-3,0-4-10,-4-1 5,3-4-7,-1-4 0,-1 1-1,-2-3 5,2-4-4,-1 1 0,-1-2 6,0 0-15,0 0-8,0 0-73,0 0-50,0 0-130</inkml:trace>
  <inkml:trace contextRef="#ctx0" brushRef="#br2" timeOffset="85888.9124">7199 7267 320,'-5'0'118,"3"0"-38,2-2-61,2 1-7,13-1-12,2 0 3,1 2-6,-8 0 0,-3 0-63,-3 0-88</inkml:trace>
  <inkml:trace contextRef="#ctx0" brushRef="#br2" timeOffset="89413.1141">7349 7041 211,'-3'0'121,"-1"0"-31,3 0-33,1 0-10,0 0-30,0 0 1,0 0 13,0 0-23,0 0 9,-2 0 2,2 0-16,0 0 8,0 0-11,5 0-10,13 0 10,4 0 0,5 0 3,1 0-3,-2 0 4,-5 0-6,-2 0 2,-6 0-2,-4 0-9,-3 0 11,-5 0-2,-1 0-3,0 0-9,0 0 9,0 0-16,0-1-29,0-2-54,0-1-30,0 2-4</inkml:trace>
  <inkml:trace contextRef="#ctx0" brushRef="#br2" timeOffset="90139.1556">7667 6954 259,'-5'0'86,"-2"0"-20,5 0-28,1 0 0,1-5-23,0 2-3,0-6 7,0 4-18,0-1-1,0-1 0,1 5 1,8-3-6,-1 2 5,2 2 0,0 1-7,0 0 9,1 0-2,-4 0 0,2 0-16,-2 0 15,0 0-5,-3 4-1,1 2 4,-1 2-1,-4 2 4,1 0 0,-1 1 5,0-1-3,0 3-2,0-3 0,0 2 0,0 0 4,-5 0-4,-4 0 3,-1 0 3,-4 0-1,1 0-5,-4 1 0,0 2 6,17-15-4,-36 28-1,22-14-1,2-2 6,4-4-9,4-4 3,4-1-3,0-1-1,0-2-3,0 0 7,2 1 8,10 2-6,2-3 7,3 0-4,1 0-2,2 0 15,-2 0-15,-1 0-1,-6 0-1,-1 0 7,-3 1-10,-2-1 2,-3 0 0,-2 0 6,1 2-2,-1-2-4,2 0 0,-2 0 0,10 0-2,-2 0-44,-4 0-43,2 0-55,1-6-73</inkml:trace>
  <inkml:trace contextRef="#ctx0" brushRef="#br2" timeOffset="90528.1779">7931 6932 115,'0'-6'234,"0"6"-143,0 0-29,0 0-13,0 0-38,0 0 11,0 0-19,0 14 4,0 8 9,0 5-6,0 4 3,0-1 2,0-3-7,0-1-7,0-6-1,0-7 3,0-2-3,0-5 0,0-1 0,0-2-2,0 0-5,0-1-6,0 0-9,0-2-13,0 0 12,0 0-33,0 0-31,0-4-5,0-7-83</inkml:trace>
  <inkml:trace contextRef="#ctx0" brushRef="#br2" timeOffset="91311.2227">7942 6980 0,'-1'-10'144,"-2"-1"-81,1 6 2,2 0-7,0-1 0,0 2-35,0-2 19,0 2-33,0-1-2,3 3 0,0 1-1,3 1-5,-3 0-1,2 0 2,0 0 2,4 8 6,-3 6 5,2 2 3,-1 0-16,2-1 4,-1 2-6,-3-4 5,0-2-6,-2-1 1,1-2 0,-1 0-1,-2-4 4,2-1-3,-2 0 0,1 0 7,1-2-8,-2 1 1,2-2 0,-2 1 0,2-1 3,0 0-3,1 0 0,1 0 3,0 0-3,0-5 0,2-6 0,-1-3-6,0-4-7,-2 3-5,2 0-4,-5 3-21,2 1 42,-3 4-2,0 4 3,0 0 20,0 2 9,0-3-4,2 2-6,-1-2-18,-1 1 8,4-4-9,-2 3 0,1 1-4,-1 1 6,0 1-2,-1 1 0,-1 0-6,0 0 5,0 0-2,0 11 3,2 3 21,0 4-19,-1 0 5,-1 2 3,2 1-9,-2 1 13,0 1-3,0 0-2,0-2 16,1-2-19,2-2 5,-2-5-7,2-2 1,3-2-6,0-5 1,4-2 0,2-1-8,3 0-1,1-1-22,1-15 0,-7 4-38,1-2-95,-4-2-139</inkml:trace>
  <inkml:trace contextRef="#ctx0" brushRef="#br2" timeOffset="91640.2414">8289 6865 140,'-4'-1'128,"3"-1"-54,1 2-7,0 0-19,0 0-31,0 0 8,0 0-23,1 0 2,8 5 19,2 5-19,1 5 17,0 2 1,-2 7-18,1 6 25,-1 3-17,0 4 9,-4 4 14,-3 0-30,-3 0 22,0-4-27,0-3 5,0 0-4,-10-6-1,-5-3-6,0 0-19,6-16-49,1-2 1,3-4-157</inkml:trace>
  <inkml:trace contextRef="#ctx0" brushRef="#br2" timeOffset="92642.2987">6836 6815 137,'-3'-2'55,"1"-1"12,0-1-50,0 1 4,2 1 12,-1 2-22,-1 0 27,2-2-4,-1 2 4,-1 0 0,-1 0-23,-3 0 4,2 0-19,-3 14 3,-3 5 2,0 10-3,-2 5 7,-1 7 23,1 3-24,2 1 17,2 0-3,6 1-22,2-5 25,0 0-25,15-4 0,13-4 0,7-4-3,7-6-3,3-7-25,-18-11-30,-2-5-66,0 0-185</inkml:trace>
  <inkml:trace contextRef="#ctx0" brushRef="#br2" timeOffset="95412.4571">6306 6309 3,'0'0'0,"0"0"33,0 0 2,0 0 6,0 0-18,0 0 7,0-2-6,0 2-12,0 0 2,0 0-7,0 0 11,0 0 12,0 0-8,0 0 10,0 0-5,0 0 1,0 0 13,0 0-21,0 0-3,0 0 2,0 0-18,0 0 5,5 0-4,3 0 4,4 0 11,1 0-17,1 0 0,2 0 0,0 0 5,2 0-5,-1 0 0,3 0 1,-2 0-4,0 2 3,2 0 0,1-1 0,-1 0 5,-2-1-5,0 0 0,1 0 0,-2 0-2,1 0 2,-1 0 0,-2 0-1,0 0 5,0 0-4,-4 0 0,1 0 3,-2 0-7,0 0 4,0 0 0,0 0-4,0 0 9,1 0-5,-1 0 0,-2 0 3,0 0-7,-1 0 4,1 0 0,0 0-3,1 0 6,1 0-3,0 0 0,-2 0 4,2 0-8,-3 2 4,1-1 0,1 3-3,-2-4 7,3 4-4,0-4 0,2 1 2,-1 1-4,-1-2 2,0 0 0,2 0-4,-2 2 7,-2-1-3,2 2 0,1 0 3,0 0-5,-3 0 2,2 0 0,2-2-3,-1 1 4,0-1-1,-1-1 0,1 0 5,-1 2-9,0-2 4,0 0-4,1 0 0,-1 0-2,0 0 6,0 2 0,1-2 0,0 0-1,0 0 1,1 0 0,-1 0-6,3 0 7,-1 0-1,2 0 0,2 0 5,-3 0-9,-3-4 4,1 3 0,-1-2-4,-6 1 6,1 2-2,1 0 0,-3 0 2,1 0-6,2 0 4,1 0 0,2 0-3,-1 0 4,3 0-1,-2 0 0,0 0 4,-1 0-7,0 2 3,1-1 0,-2-1-3,4 0 3,-4 0 0,2 0 0,1 0 6,0 0-8,4 0 2,2 0 0,1 0-2,2 0 3,2-1-1,-1-4 0,1 2 7,-2-1-9,0 0 2,-2 0 0,-1-1-2,0 5 3,0 0-1,0-4 0,1 4 4,3 0-4,-5 0 0,1-1 0,-1-1-3,-2 2 3,-4 0 0,0 0 0,-2 0 4,1 0-4,-5 0 0,3 0 0,0 0-2,-1 0 2,3 0 0,1 0 0,3 0 5,3 0-5,-2 0 0,5 0 2,-3 0 6,1 0-8,-2 0 0,-1 0 0,-2 0 4,-2 0-5,0 0 1,-1 0 0,1 0-1,2 0 1,2 0 0,-1 0-1,2 0 7,2 0-6,-2 0 0,0 0 1,0 0-4,-2 0 3,-1 0 0,0 0-1,-2 0 6,-2 0-5,2 0 0,-1 0 2,-3 0-7,2 0 5,1 0 0,-2 0-1,-1 0 4,-1 0-3,2 0 0,-2 0 4,0 0-9,-1 0 5,0 0 0,0 0-2,1 0 5,-2 0-3,2 0 0,0 0 4,3 0-8,-1 0 4,4 0 0,-4 0-3,3 0 7,2 0-4,-2 0 0,2 0 5,0 2-11,0-2 6,-2 5 0,-1-5-4,1 2 8,-1 0-4,1-2 0,-3 0 4,3 0-8,-2 0 4,0 0 0,1 0-3,-1 0 6,-2 1-3,5 1 0,-4-2 4,-1 0-8,2 0 4,-1 0 0,0 0-3,-2 0 5,0 0-2,1 0 0,1 0 7,-2 0-13,4 0 6,1 0 0,0 0-3,-2 0 6,2 0-3,1 0 0,-5 0 4,1 0-7,-4 0 3,0 0 0,1 0-3,-1 0 5,-2 0-2,3 0 3,-1 0 3,-1 0-4,1 0-2,-1 0 1,0 0-3,-1 0 4,-1 0-2,0 0 0,0 0-23,0 0-19,0 0-96,0 0-100</inkml:trace>
  <inkml:trace contextRef="#ctx0" brushRef="#br2" timeOffset="96833.5385">8640 6250 73,'-5'-3'84,"2"0"1,1 1-35,0 2 3,2 0-9,0 0-19,0 0 9,0 0-13,0 0-10,0 0 15,-2 0-17,2 0 6,0 0 10,0 0-25,0 0 15,0 0-12,0 0 1,0 0 13,0 0-17,0 0 3,0 0 0,6 0 6,3 0-9,5 0 0,-1 2 2,4 1-2,0 0 0,0-1 0,-1-1 0,0 4 6,-2-2-6,-2 1 0,0 1 1,-2-1-6,0 1 5,-3-2 0,-1 2-3,1-3-3,-3 3 5,2-3 1,-5 0-7,3 2-2,-3-4 9,-1 2 0,2-1-3,0 3 2,1-1-1,-1-2-4,-2 2-12,4-1 13,-3-2-4,-1 2-4,0-2 13,0 4-24,0-1 24,-1 0 0,-6 1 3,0-2-7,0 2 4,2-1 0,-1 0 6,-1 0-3,0 1-2,-3-1-1,2-1 6,-4 3-9,0-1 3,-1-1 0,-2 4-1,-1-1 4,2-2-3,1-1 0,1 0 5,3 0-8,4-3 3,2 2 0,1-2-5,2 0 10,0 1-5,0-1 6,0 0-6,0 0 18,0 0-13,0 0-5,0-3 2,3-6 6,3 0-8,-3-2 0,0 4-15,4-5 13,0 1-3,-2 1-3,0-1 5,-2 2-8,0-2 11,-3 6-2,0-1 7,0 0-5,0 4 3,0-2 6,0 4 5,0 0-10,0 0-1,0 0 5,0 0-6,0 0 3,0 0-5,0 0 0,0 0-6,0 0 6,0 0 0,0 0-5,6 0 12,1 0-6,2 0-1,-2 0 0,-1 0-7,-2 0 8,-2 0-1,-1 0 0,-1 1 0,0 4-6,0-1 5,0 2 1,0 1-3,-3 2 6,-4 1-3,-3-5 0,1 2 7,5-4-8,1 0 1,-1-2 0,4-1 12,0 0-10,0 0-1,0 0-1,0 0 5,5 0-5,4 0 0,0 0 0,1 0-1,-1 0 1,-1 0 0,-3 0-5,2 0 5,0 0-2,-2 0 2,0 2 0,-4 1-6,3-2 6,-3-1 0,-1 2-1,0-1 1,0 2-2,0 0 2,0-1 0,0 1 1,0-1 0,-5-2-1,-3 0 0,-1 0-5,5 0-4,-2 0-17,5 0-13,-1 0 23,2 0-20,0 0-26,0 0-25,0 0-11</inkml:trace>
  <inkml:trace contextRef="#ctx0" brushRef="#br2" timeOffset="97511.5773">8822 6547 10,'5'-4'109,"0"1"-98,-4 2-5,1-1 13,-2-1 8,2 2 26,-2-1 4,0 1-30,0 1 4,0-3 16,0 3-15,0-2-14,-7 0-7,0 1 0,0 0 28,0 1-35,-2 0 4,1 0-3,0 0 3,1 0-7,-2 0-1,1 6 0,2 3-4,-1 2 6,-2 2-2,0 2 0,0 2 4,-1 1-6,0 0 2,0 1 0,-2 1-3,4-2 5,-2 0-2,1 0 0,-1-3 4,1 1-5,-4-2 1,-1 1 0,-1 0 6,-4 0-6,2 0 8,1 0-8,-1-1 6,2-2-9,4-2 3,1-1-11,10-9 1,-12 16-60,8-12-44,1 0-55</inkml:trace>
  <inkml:trace contextRef="#ctx0" brushRef="#br2" timeOffset="103507.9203">8903 4870 102,'-2'0'61,"2"-2"-19,0 2-12,0-2 0,-2 1-5,2-2-18,0 0-7,0 0 0,-3-1-20,3-1 1,-4 1-34,3 1-11,-1-1 20,2-2 0,-2 2 21,0-1 21,1 1-4,-2 1 6,1 0 34,-2 0 7,1 0 0,2 1 8,-1 1-13,0 1 9,0-2-18,2 2 6,0 0-10,0 0-2,0 0 8,0 0-21,-1 0 4,1 0-8,0 0 2,0 0-8,0 0 2,0 0 0,0 6 2,0 5 10,0 2 3,0 3 6,0-1-17,0-1 12,0 1-9,0 0-6,0-1 10,0 0-8,0 1 8,0-3-9,0 3 5,0 0-7,0 0 0,0 3 0,0 0 2,0 0 2,0 0-4,0 0 0,0-4 9,0-2-12,0 3 3,0-2 0,0 0 2,0 0 0,0 2-2,0 0 0,0-2 7,0 2-8,0-3 1,0 1 0,0-5 0,0 4 4,0-4-4,0 0 0,0 2 7,0 1-8,0 1 1,0 0 0,0 1-3,0 3 5,0-4-2,0 1 0,0-1 6,0 0-6,0-2 0,0 1 0,0 1 0,0-3 2,0 2-2,0-1 2,0-1 5,0 0-7,0 0 0,0 2 1,0-1-3,0-1 3,0 2-1,0-2 0,0 1 6,0-1-7,0-2 1,0 3 0,0 0-4,0-1 4,0 0 0,0 2 0,0 0 6,1 0-7,1-1 1,-2 0 0,0 1-3,0-2 3,0 0 0,0 2 0,0-1 5,0-1-6,0 3 1,0-2 0,0-1-1,0-1 1,2 0 0,0 0 0,-1 0 4,1 0-4,-2-1 0,1 3 0,1-1-3,0-1 3,-2 1 0,2-1 0,1 1 4,-2-2-4,3 2 0,-1 1 2,1-1-6,-3 0 4,1 0 0,2-2 0,-3 2 3,1-3-3,-1 0 0,-1 0 3,0 1-7,0 4 4,0-2 0,0 1-3,0 1 8,0-1-5,0 0 0,0-3 3,0-1-7,0 2 4,0-2 0,0 1-2,2 2 6,-2 0-4,2-2 0,-2 1 3,2-1-7,-2 0 4,1-1 0,-1-1-2,0 2 5,2-3-3,-2 2 0,0 1 4,0 0-8,0 0 4,0 3 0,0 2-3,0-5 6,0 4-3,0-3 0,0 3 4,0-1-6,0-1 2,0 4 0,0-3 5,0 1 0,0-5-2,0-2 3,0 1 1,0-5-8,0 0 1,0 0-8,0 0 2,0 0-30,0-5-22,0-7-126</inkml:trace>
  <inkml:trace contextRef="#ctx0" brushRef="#br2" timeOffset="105020.0067">8927 4864 61,'0'-2'85,"0"2"-27,0 0-4,-1 0-3,1 0-20,0 0 7,0 0-17,0 0-16,-2 0 18,2 0-20,-1 9 3,-2 4 21,3 4-20,-1 0 10,-1 1-9,2 1-6,0 1 14,-1-1-6,-1 1-1,1 0 6,1-1-13,-2 1 4,2-1-6,-2-1 7,0 2-3,2-1-4,0 3 0,0-3 5,0 2 0,0 1-5,0-2 1,0-2 4,-1-3-3,1 1-2,-2 0 0,2-3 0,0 2 4,0-1-4,0-1 0,0 4 8,0-2-9,0 0 1,0 0 0,0-1 0,0-1 3,0-1-3,0-3 0,-1 2 6,1 0-9,-2 0 3,2 0 0,-2 2-3,0 1 5,1 1-2,1-1 0,0-1 5,0 3-8,0-1 3,0-2 0,0-1-3,0 3 6,0-1-3,0 0 0,0 1 4,0-1-7,0-1 3,0 0 0,0-2-1,0-4 3,0 2-2,0-2 0,0 1 5,0 1-9,0-2 4,0 3 0,0 0-2,0 0 4,0 2-2,0 0 0,0-3 5,0 2-6,0-2 1,0 0 0,0-1-3,0 0 4,0 1-1,0 2 0,0-1 5,0 2-6,0-1 1,0 1 0,0 0 0,0 0 1,0 0-1,-2 0 0,0-1 6,1 1-8,-1 0 2,2 0 0,-2-1 1,2 2 2,-2-2 4,2-1-4,-1-1 4,-1-1-8,2-1 1,-1-1 0,1-2-1,0 3 2,-2-5-1,2 0 0,0-1 5,0-1-7,0 0 2,0 0-10,0 0-2,0 0-26,0 0-12,0 0-57,0 0-36,0 0-73</inkml:trace>
  <inkml:trace contextRef="#ctx0" brushRef="#br2" timeOffset="106648.0999">8885 4837 97,'0'-1'74,"0"-2"-24,0 3 2,0 0-8,0-1-20,0 1 10,0-2-17,0 2-5,0 0 6,0 0-18,0 0 9,0 0 1,0 3-10,0 10 19,0 3-7,0 3 7,0 5 3,0-1-19,0 2 12,0 3 0,0-3-12,0 3 6,0-1-9,0 3 0,0-2 7,0 6-5,0-3-1,0 0-1,0-2 8,0-2-8,0-2 0,0-5 0,0-2-2,0 0 5,0 3-3,0-4 0,0-1 5,0 3-5,0-2 0,-1-1 0,1-2-3,0 5 5,0-1-2,0 1 0,0 3 4,0-2-5,0 1 1,-2 0 0,2-1-2,0-2 2,0-1 0,0-1 0,0 0 5,0-1-7,0-1 2,0 0 0,0 1-3,0 2 5,0-3-2,0 3 0,0-1 4,0-2-6,0 0 2,0-2 0,0-1-2,0-1 2,0-1 0,0-1 0,0 1 4,0-2-5,0 1 1,0-1 0,0 0-3,0 1 3,0 1 0,0-1 0,0 1 5,0 1-7,0 1 2,0-4 0,0 3-1,0 0 1,0-3 0,2-1-1,-2-2 6,0 3-5,1-2 0,1-3 4,-2 1-8,2 2 4,0-2 0,-2 1 0,0 4 5,0-1-5,0 2 0,1-1 1,-1 1-3,0-2 2,2-1 0,-2 1 0,2-3 4,-2 1-4,0-1 0,0 0 1,1 2-4,-1 0 3,2 2 0,-2-4 3,2 0 3,-2-2-6,2 1 0,-2-1 1,1 0-3,1 1 2,-2 0 0,0-2-1,0 1 7,1 2-6,-1-2 0,0-1 4,2 3-1,-2 0-3,2-4 0,-2 1 1,2 0 7,-2 4-8,1-2 6,-1 1-5,0 3 16,2-2-16,-2 2 0,0-2 5,1-1-1,-1 2-5,2 1 0,-2 2 5,0-3 7,0 2-9,0 1 2,0-2 12,0-1-15,0-5 3,0 1-5,0 0-1,0-2-1,1 0-36,3 0-40,-2-6-100</inkml:trace>
  <inkml:trace contextRef="#ctx0" brushRef="#br2" timeOffset="110009.2921">8891 4615 51,'0'0'84,"0"0"-27,0 0 11,0 0-26,0 0-1,0 0-8,0 0-19,0 0 10,0 0-12,-2 0-1,2 0 4,0 0-11,-2 0 2,2 3 0,-2 9 5,2 3 14,0 2-16,-1 1 1,1 0 4,0 2-8,0-2-5,0-2-1,0 2 5,0 0-1,0 0-4,0-1 0,0-3 4,0 3 2,0-1-6,0 0 0,0-3 4,0-1-6,0-1 2,0-3 0,0-4-3,0 1 5,0-5-2,0 0 0,0 0-15,0 0 10,0 0-17,0-5-14,1-7-5,1 3-62,-2 1-25,0-3-12</inkml:trace>
  <inkml:trace contextRef="#ctx0" brushRef="#br2" timeOffset="110389.3139">8897 4672 62,'0'-3'134,"0"2"-65,0 1-17,0 0 1,0 0-34,0 0 1,0 0-20,0 1 2,0 11 7,0 5 19,0 3 3,0 4 2,0 1-19,0 4 8,2-4-9,2 1-11,-3-2 12,1-5-13,-2-2 2,0-5-3,1-3 6,1-1-7,-2-4 1,0-2-1,0-1-4,2-1-17,-2 0-14,2 0-18,-2 0-12,3-6-5,-3-1-46,0-2 15</inkml:trace>
  <inkml:trace contextRef="#ctx0" brushRef="#br2" timeOffset="110731.3334">8920 4688 7,'0'-5'134,"0"2"-60,0 3-16,0 0 11,0 0-9,0 0-25,0 0-4,0 0-26,0 0 2,0 10 3,0 7-8,0 4 36,0 8-19,0-2-10,0 1 14,0-3-21,0 0-2,0-6 2,0-8 3,0 0-5,0-6 0,0 2-11,0-4 8,0 0-37,0-3-40,0 0-46,0 0-49</inkml:trace>
  <inkml:trace contextRef="#ctx0" brushRef="#br2" timeOffset="111312.3667">8852 4635 66,'-3'-1'85,"1"-1"-15,2 2-21,0 0-14,0-2 4,0 0-26,0 2-6,0 0 1,0 0-4,0 0 22,0 0-10,0 0-5,0 0 12,0 0-13,0 0 5,0 0-9,-3 6 1,-2 5-6,-1 6 17,0 4-6,-2 3 7,-2 0-14,1 4 5,1-2 8,0-2-13,1-4 7,0-3-6,2-6-6,0-3 4,3-5-1,2 0-3,0-3 0,0 0 7,0 0-11,0 0 4,0 0-11,0-1 10,0-8-29,0-3 9,6-4-14,2 0-26,-3-4 10,2 1-22,-1-4 10,3 1-9,-2 1-9,0 2 15</inkml:trace>
  <inkml:trace contextRef="#ctx0" brushRef="#br2" timeOffset="111618.3842">8852 4635 26</inkml:trace>
  <inkml:trace contextRef="#ctx0" brushRef="#br2" timeOffset="111983.405">8852 4635 26,'-15'17'49,"20"-22"12,-3 3 3,-1 0-7,-1 2-2,0 0-3,2 0-24,0 0-4,0 0-15,1 0-4,2 0 20,0 7-14,0 5 14,0 2 1,2 0-21,-3 3 12,3 1-13,0 0-2,1 0 9,1-3-9,-1 2-2,1-4 0,0 0 5,1-2-6,2-1 1,-4 0 0,2-3-1,-1 2 2,-2-2-1,-2-5 0,-2 2 5,1-2-7,-3-2 2,-1 0 0,2 0-2,-2 0 2,0 2 0,0-2 0,0 1 1,0 2-1,-2-3 0,-10 3 0,-3-1 1,-1-2 0,-3 0-1,0 0 0,2 0 0,1 0 0,1 0 0,5 0 1,0 0-3,3 0 4,4 0-2,2 0 0,1 0 7,0 0-9,0 0 2,0-6-9,1-3 7,9 0-9,0 2-3,3-2 3,1-2-21,-2 2 3,-3 1-1,0 1 8,-4 1 21,-3 1 1,-2-1 0,0 2 15,0 1-7,-9-2 11,1 4-10,0-2-1,1 3 28,4 0-23,1 0-3,2 0-10,0 0-3,0 0-24,5 0-17,4 0-48,4-1-51</inkml:trace>
  <inkml:trace contextRef="#ctx0" brushRef="#br2" timeOffset="112404.4291">9008 4707 42,'-4'0'159,"3"0"-83,1 0-35,0 12 9,0 2 11,0 3-27,0 5-8,0-2-23,0-20-3,11 37 0,-4-29-20,2-4-70,-2-2-155</inkml:trace>
  <inkml:trace contextRef="#ctx0" brushRef="#br2" timeOffset="113344.4829">9307 3979 3,'0'-5'120,"0"-1"-59,0 5-5,0-3-7,0 2-27,0 2 6,-2 0-7,2 0-18,-2 3 7,2 15-3,0 8 29,0 5 29,0 5-50,0 5 14,0-4-4,0 4-20,0-4 22,0-1-21,0-5 1,0-5 0,0-5-2,-1-4-5,1-6 0,0-3 3,0-4-10,0-1 7,0-3-22,0 0-6,0 0-60,0-3-9,0-7-86</inkml:trace>
  <inkml:trace contextRef="#ctx0" brushRef="#br2" timeOffset="114726.5619">9305 4062 39,'2'-16'91,"0"-1"-29,-1 10-3,3 3 21,-3-1-48,3 3 11,-2-1-20,-1 1 0,-1 2-3,2 0-13,-2 0 11,1 0-7,1 0-9,5 0 7,0 2-7,0 14 14,0 2-6,5 2-6,-3 0 3,-3 1-7,2 0 1,-1-4 1,2 3 0,-4-3-2,-2 1 6,2-3-2,0-2 3,-1 1-5,-1-2-1,0-2 4,1-1-1,0-1-4,-1-1 0,3-5 5,-3 1-7,2-1 2,0-2 0,4 0-3,1 0 5,0-2-2,4-13 2,2-4-2,-1-7-4,-1-1-17,2-2-24,-3 0-18,-4 0-9,-3 4 24,-2 1 47,-4 8 1,0-1 23,0 4 15,0 2-11,0 5 25,0 2-27,0-1-3,0 2 2,0 3-21,0 0 9,0 0-12,0 0-5,0 3 0,0 15 5,0 3 0,0 3 3,0 5 4,0-2-4,0 1 1,0 0-3,0 0 17,0-2-17,0-1 5,0-2 4,0-3-5,0-4-1,0-1-4,0-3 0,1-3-3,5-1 3,1-4 0,4-1-2,0-3-8,2 0-1,3 0-13,-3 0-12,-1-11 12,-1-2-30,-1 0-1,-3-3 13,0 3 27,-4 1 15,1 1 1,-4 4 7,1 2 38,-1 3-19,0 0 7,0 2 8,0 0-32,0 0 9,0 0-13,0 0-1,0 0-10,0 0 4,0 15 1,0 1 16,-1 5-11,-3 4 3,1-3-1,0 1-4,-2-2 12,1-2-15,2 0 6,-1-8-4,2 0 4,-2-5-6,3-3 0,0 0 1,-1-3-3,1 0 2,0 0 0,0 0-2,0 0-4,0 0 1,0-7-5,0-7-14,0-2 6,4-7-1,0 0-14,2 1 12,0-4-12,1 4 25,-2 0-5,-1 6 6,-1 3 6,0 2 2,-2 5 6,2 2 32,0-1-22,-2 2 11,2-1-17,3 2-9,-3 0 8,2 2-10,0 0 1,2 0 0,-1 0 5,1 11-1,2 1 5,-3 6-7,2 3 5,-1 0-8,-3 0 1,0-1 10,2 0-9,-3-1 0,-2-6-2,3 1 7,1-6-10,-4 1 3,1-2 0,0-1-4,0-3 0,-2-3-10,1 1-2,-1-1-31,0 0-13,0 0-13,0 0-46,0 0-48</inkml:trace>
  <inkml:trace contextRef="#ctx0" brushRef="#br2" timeOffset="115025.579">9765 4400 208,'-10'-3'76,"4"2"21,6 1-26,0 0-21,0-2-9,0 1-35,9-1-4,5 1 2,1-1 3,3 1-13,-9 1 6,-1 0-88,-1 0-78</inkml:trace>
  <inkml:trace contextRef="#ctx0" brushRef="#br2" timeOffset="115384.5996">9986 4250 114,'-5'-2'181,"0"1"-79,5 1-42,-2 0-4,2 0-33,0 0-11,0-1 13,12 1-23,4 0-1,6-2 4,0 2 3,-1 0-8,1 0 0,-3 0 1,-1 0-3,0 2 2,-2 0 0,-5 0 0,1 1 6,-4-3-6,-3 0 0,1 2-9,-3-2 5,0 0-40,-3 0-42,0 0-39,0 0-62</inkml:trace>
  <inkml:trace contextRef="#ctx0" brushRef="#br2" timeOffset="115781.6223">10115 4170 245,'-7'-1'83,"2"1"-43,5 0 18,0 0-33,0 0 2,0 0 9,0 0-36,0 0 14,0 8-9,0 6 8,0 6 12,0 2-18,0 2 2,0 0 3,0 2-5,0-2-2,0-4-5,0-2 4,0-3-8,5-5 4,2-1-5,-1-3-3,-2-4-43,-1-2-59,3 0-200</inkml:trace>
  <inkml:trace contextRef="#ctx0" brushRef="#br2" timeOffset="116555.6666">10410 4138 180,'-10'0'69,"0"0"-15,5 0-9,0-8-4,0-3 11,4 2-38,-1-1 18,2 0-27,0-1 2,0 1 11,0 1-14,0 3 1,6 1-5,6 2 2,4-1-7,-2 1 7,2 3-2,-1 0 0,-2 0 3,0 0-8,-1 0 5,-4 0-1,-1 2-5,2 7 6,-3 3 0,-1-1 0,0 2 3,-4 1-3,-1-1 0,0-1 1,0 0-2,0 0 1,0 0 0,-4-3 9,-5 3-9,-1 3 8,-2 1-7,-1 0 2,-2 3 4,0 2-4,-1-1-3,0-2 0,0 2 5,-1-2-7,2-3 2,4 0 0,0-3 2,4-3 0,2-3-2,2-1 0,3-3 4,0 1-9,0-1 1,10-1 4,9 2 9,2 2-6,3-3 4,-3 0 0,1 0-1,-3 1-6,-5-1 0,-2 2 1,-3-2-4,-4 0 4,-2 0-1,-1-2 0,1 1 3,-2-1-8,5 0-9,-3 0-52,1 0-62,0 0-73</inkml:trace>
  <inkml:trace contextRef="#ctx0" brushRef="#br2" timeOffset="116923.6876">10681 4141 178,'-3'-5'166,"-2"-1"-81,3 4-17,2 2-42,0 0-6,-2 0-14,1 0 0,-1 10 2,1 5-4,-1 4 6,0 5 7,2 4-11,0 3-5,0-2 1,0 3 5,0-5-5,0-6-2,0-3 0,0-4-2,0-7 6,0-1-8,0-4-1,0-2-25,0 0 0,0 0-52,0-2-70</inkml:trace>
  <inkml:trace contextRef="#ctx0" brushRef="#br2" timeOffset="117610.7269">10675 4146 6,'0'-15'198,"0"1"-84,0 12-87,0-3 8,0 1 7,0 1-21,4 0 1,0 3-14,1 0-1,2 0 9,-3 3-13,3 7 9,2 2 7,-1 1-18,0 2 12,1 4-13,-1-5 0,-3 0 5,2-1-2,-2-3-3,-2-2 0,1 1 9,-1-2-11,0-1 2,1-2 0,-1-1 0,-2 1 2,5-4-2,-2 0 0,3 0 5,0 0-5,3 0 0,0-7-2,0-6 0,-2-2-10,1-1 4,-1-4-8,-3-1-8,0 2-2,-1-1 13,-3 2 12,1 3-2,-2 2 6,0 6 23,0 1-2,0 3 4,0 3 2,0 0-14,0 0-8,0 0 5,0 0-11,0 0-2,0 12 0,0 8 5,0 4-3,0 2 5,0 0-3,0 0 13,0 0-14,0-1 6,0 3-2,0 1 0,0 3-4,0-2 1,0 2-1,0-5 4,0-5-4,0-6-3,7-3 0,4-6 1,6-4-7,4-3 4,6 0-34,-12 0-5,2-12-32,0-3-192</inkml:trace>
  <inkml:trace contextRef="#ctx0" brushRef="#br2" timeOffset="119922.8591">8884 4625 66,'-2'0'96,"2"0"-34,-1 0-2,1 0-2,0 0-25,0 0 12,0 0-20,0 0-4,0 0 16,0 0-22,0 0 4,0 0-15,0 0 3,0 0-8,10 0 1,3 0 0,3 0-1,3 0 2,1 0-1,0 0 0,0 0 5,-2 0-8,4 0 3,-2 0 0,-1 0-2,1 0 3,-1-2-1,-2 2 0,0-4 5,2 4-6,-4-1 1,0 1 0,0 0-4,0 0 5,2 0-1,-1 0 0,3 0 6,-1 0-8,3 0 2,-4 0 0,2 0-1,-2 0 4,-1 0-3,0 0 0,-1 0 6,2 0-6,-3 0 0,0 0 0,3 0-3,-3 0 4,2 0-1,0 0 0,0 0 4,-2 0-4,0 0 0,-1 0 0,-1 0-2,3 0 2,-3 0 0,2 0 0,2 0 3,-1 0-3,0 0 0,-2 0 0,-1 0-3,-2 0 3,0 0 0,2 0 0,-4 0 2,4 0-2,1 0 0,-1 0 0,1 0-2,1 0 2,1 0 0,-1 0 0,-2 0 3,2 0-3,-3 0 0,3 0 0,0 0-3,3 0 3,2 0 0,-1 0 0,4 0 3,-4 0-3,1 0 0,-4 0 0,0 0-3,0 0 3,-4 0 0,3 0 0,-2 0 3,1 0-3,0 0 0,-1 0 0,0 0-3,1 0 3,1 0 0,-1 0 0,0 0 3,0-1-3,3-1 0,-1 2 1,2 0-5,-1-1 4,4-2 0,2 0-2,1 0 7,-1 0-5,0 0 0,0 2 1,-3-1-5,0-1 4,-4 1 0,0 1-2,-3-2 7,0 3-5,-2-2 0,0 2 2,1-1-7,-1 1 5,2 0 0,3-2 0,-1 1 3,1 1-3,0 0 0,0 0 2,-2 0-4,0 0 2,-1 0 0,2 0-3,-3 0 7,-1 0-4,2 0 0,-2 0 3,2 0-7,-1 0 4,1 0 0,0 0-3,3 0 7,0 0-4,1 0 0,4 0 3,2 0-4,2 0 1,-2 0 0,0 0 4,-3 0-1,0 0-1,-4 0-2,-2 0 6,-3 0-8,0 1 2,-2 1 0,1-1-2,1 1 5,1-1-3,0-1 0,0 2 4,1-1-8,2-1 4,-1 2 0,-1-1-2,-2 1 4,1 0-2,1-1 0,-2 2 4,2-3-7,1 1 3,-2 1 0,5-2-2,-3 1 4,-1-1-2,-1 2 0,1-2 3,-2 1-5,-1 1 2,1-2 0,-2 0-3,1 0 5,-3 1-2,1-1 0,-2 0 3,-4 0-5,2 0 2,-3 0 0,0 0-3,0 0 4,0 0-1,0 0 0,0 0 4,3 0-6,-3 0 2,3 0 0,1 0-2,-3 0 3,-1 0-1,0 0 0,0 0 6,0 0-13,0 0 5,0 0-39,-5 0-29,-4 0-94</inkml:trace>
  <inkml:trace contextRef="#ctx0" brushRef="#br2" timeOffset="121234.9342">11176 4547 22,'-3'-6'191,"-2"2"-113,5 1-4,0 3-3,0 0-33,0 0 7,0 0-28,0 0-2,0 0 9,0 0-23,0 0 12,-2 0-12,2 0 3,0 0 5,0 0-6,0 0-3,0 0 0,0 0 3,0 0-4,0 0 1,0 0 0,0 0-1,5 0 2,7 0-1,-1 0 0,2 3 5,-2 0-6,2 2 1,-1-2 0,0 1-3,-1 2 4,-1-1-1,4 1 0,-3-1 3,-1 2-4,4-1 1,-6-2 0,2 1-1,-3-1 1,-5-1 0,4 0-1,-6-3 4,4 2-3,-3-1 0,1-1 0,-1 0-6,-1 0 6,0 2 0,0-2-1,0 1 2,2 1-1,0-2 0,-2 1 1,0 1-6,0-2 5,0 0 0,0 1-4,0 0-13,0 3 13,0 1 4,-7-1 0,-6 2 0,-1-1 0,1 4 0,-2-2 2,2 0 4,-2 3-6,1-5 0,1 0 3,-2-1-6,3-1 3,0 0 0,4-1-4,2 0 7,0-1-3,5-1 0,-1 0 3,2 0-4,0 0 1,0 0 0,0 0 1,0 0 6,0-5-7,0-6 0,0-2-7,0 1 7,7 2-26,-1-2-6,1 4-3,-4 1 12,3 2 23,-5 2 0,-1-1 2,0 1 7,0-2 5,0 4 0,0-2 8,0-2-20,0 4 20,-3-1-14,1 1-6,0-1 11,2 2-13,0 0 0,0 0-5,0 0 5,0 0 0,0 0 0,0 0 3,12 0-3,1 0 0,4 0 0,-2 0-4,2 0 4,-7 0 0,-1 0 0,-3 0 0,-6 0-6,0 0 5,0 3-8,0 2 9,-8 2 0,-4-1 6,-3 2 3,3-2-6,1-3 3,2-1-6,2 2 0,4-2 0,2-1 2,-1-1-2,2 0 0,0 1-6,0 4 4,0-1 2,6 1 0,4 0 3,2 0-1,0 0-2,-2-2 0,-2 1 2,-4-2-5,-2 0 3,-1-1 0,-1 1-6,0 2 3,0-1 3,-8 0 9,-1 1-7,-1-1 4,4-1-6,0-2 1,3 0 0,2 0-1,1 0 0,0 0-9,0 0-59,0 0-139</inkml:trace>
  <inkml:trace contextRef="#ctx0" brushRef="#br2" timeOffset="122158.987">9193 4391 198,'-1'0'105,"-1"-1"-39,0 1-10,0-2-4,1 2-23,-1 0 0,-1 0-21,-4 0-2,-3 0-11,-2 3 5,-1 8 0,-2 4-4,-3 2 6,-1 3-2,2-2 0,1 1 6,-3 1-7,5-7 1,14-13 0,-26 23-6,18-16 6,3 2-25,3-9-44,1 2-71,1-2-63</inkml:trace>
  <inkml:trace contextRef="#ctx0" brushRef="#br2" timeOffset="123327.0539">11076 4434 163,'0'0'78,"0"0"-16,0 0-9,0-2 13,0 1-35,0 1-1,0 0 0,0 0-29,0 0 8,3 0-9,7 0 8,2 0-11,4 1 3,5 7 0,-1 2 0,-2 1 3,0 0-3,-1 4 0,-3 0 3,-1-2-7,-3-1 4,-3-2 0,-1 0-1,-2-3 6,0 0-5,5-3 0,-7-2-6,1-2-50,1 0-110</inkml:trace>
  <inkml:trace contextRef="#ctx0" brushRef="#br2" timeOffset="124420.1164">11711 4260 214,'-3'-3'83,"1"2"-21,1 1 1,1 0-34,0 0-11,0 0-9,0 9-5,0 12 15,0 6 2,0 7-3,0 4 11,0 2-27,0-2 11,0 1-5,0-9-8,0-1 17,0-5-16,0-4 1,0-7-2,0-3 6,0-2-7,0-3 1,0-3-11,0 0 3,0-2-22,0 0-8,0 0-24,0 0-82,0 0-60</inkml:trace>
  <inkml:trace contextRef="#ctx0" brushRef="#br2" timeOffset="125525.1796">11751 4318 133,'-1'-8'124,"1"-1"-41,0 6-30,0-3-8,0 2-35,0 0 14,0 0 7,0 2-24,0 2 6,0 0-5,1 0-6,5 0 14,-2 0-13,5 11 6,-1 4 0,2 3-3,-2 3-5,4 3 0,-1 3 4,-1-1-1,-1-2-4,1 1 0,-1-3-1,-2-2 7,-1-6-6,1 0 0,-3-4 6,2-3-10,0-2 4,1-1 0,2-4-5,1 0 10,0 0-5,3 0 0,2-9 2,0-6-8,-2 2 2,-1-2-6,0 0 6,-4 2 2,-2-3 1,1 3-1,0-2-27,-1-1 16,0 3-26,-1 0 30,-4 2 2,1 2 14,-2 1-2,0 1 30,0 1-17,0 0 22,0 1-38,0 1-1,0 1 6,0 1-2,0 1-5,0 1 0,0 0 5,0 0-11,0 0 6,0 0 0,0 0-6,0 0 4,0 0 2,0 5-1,0 8-3,0 5 4,0 2 0,0 1 0,0 2 10,0 1-8,0 0 5,0 0-1,0 1 1,0 1-5,5-2-2,4 0 0,-3-2 1,2-2-1,-1-4 0,2-2 0,-3-5 3,3-2-5,1-5 2,0-2-6,3 0 5,0 0-20,1-10-1,-1-4-10,-1-2-32,-2-3 23,-5 3-6,-1 1 34,-3 0 13,-1 2 6,0 0 14,0 4 15,0 3-1,0 2 8,0 3-14,0 1-14,0 0 9,0 0-20,0 0-1,0 0-2,0 9 1,0 6-1,0 5 9,0 6-7,0-2 19,0 0-16,0-3 2,0-3-1,0-3 1,0-6-8,0-1 1,0-4 0,0-1-1,0 0 1,0-3-1,0 0-1,0 0-29,0 0 5,0 0-46,0-7-180</inkml:trace>
  <inkml:trace contextRef="#ctx0" brushRef="#br2" timeOffset="125876.1997">12194 4569 238,'-5'-4'98,"4"4"-28,1 0-33,0 0-1,0 0-3,3 0-33,10 0 6,4 0-6,-1 0 1,3 0 1,-3 0 0,-2 0-2,-1 0 0,-2 0 5,2 0-5,-2 0 0,-2 0-9,-5 0-8,-3 0-86,-1 0-74</inkml:trace>
  <inkml:trace contextRef="#ctx0" brushRef="#br2" timeOffset="126306.2243">12240 4628 23,'-3'6'270,"2"-4"-192,1-2-29,0 0-13,1 0-9,13 0 1,-4 0-21,4 0 6,-4 0-13,0 0 4,0 2-8,-4-1 4,1 1-5,2 0-18,-3 2-51,-2-2-9,-3-1-16,1 1-61</inkml:trace>
  <inkml:trace contextRef="#ctx0" brushRef="#br2" timeOffset="126336.226">12240 4628 207</inkml:trace>
  <inkml:trace contextRef="#ctx0" brushRef="#br2" timeOffset="126344.2264">12240 4628 207,'11'103'86,"-11"-98"-4,0-5-50,7 1 10,8 1 4,0 1-29,-2-2 0,1 2-15,-1-1 5,-3 0-14,-1 2-1,-6-3-94,-2 1-49,1 0-107</inkml:trace>
  <inkml:trace contextRef="#ctx0" brushRef="#br2" timeOffset="128053.3242">11420 4688 34,'2'0'30,"-2"0"6,0 0 0,0 0 13,0 0 7,0 0-7,0 0 16,0 0-15,0 0-9,0 0 1,0 0-21,0 0 5,0 0-13,0 0-13,0 0 13,0 0-13,0 0 0,0 8 6,0 6-1,0-2-1,0 3-4,0 0 2,0 1 0,0 3 0,0-3-2,0 2 5,0 1 4,0-3-9,0 1 0,0-4 3,0 2-3,0-1 0,0-2 0,0 0 0,0 0 7,0 1-7,0 0 0,0 0 1,0 2-2,0 0 1,0-4 0,0 5 1,0-2 3,0 0-4,0 2 0,0 1 1,0 2-4,0-1 3,0-1 0,0-2-1,0 1 5,0-3-4,0-2 0,0 1 3,0 1-7,0 1 4,0-4 0,0 4-2,0-3 8,0 0-6,0-3 0,0 1 3,2 3-8,-2-1 5,0 1 0,0-1-2,0 2 7,0-2-5,0-2 0,0-1 3,0 3-7,0-3 4,0 2 0,0-2-1,0 1 7,0-2-6,0 2 0,0-1 3,0-1-7,0 4 4,0-1 0,0 1-3,0 2 7,0-1-4,0 0 0,0 1 7,0 0-10,0-2 3,0-1 0,0 1-4,0-2 8,0-1-4,0 0 0,0 1 4,0 0-5,0 0 1,0 2 0,0-3 0,0 3 3,0 0-3,0 0 0,0 0 5,0 3-9,0-2 4,0 0 0,0 0-3,0-2 6,0-1-3,0-2 0,0-2 5,0 1-8,0 0 3,0 2 0,0 1-4,0 1 8,0-2-4,0 1 0,1-1 6,-1-1-8,2 0 2,-2 0 0,0 2-4,0 1 8,0 1-4,0-1 0,0 0 8,0-2-1,0 1-3,0-1-2,0 1 0,0 0 0,0 2-2,0-2 2,0-1 5,0 2-6,0-4-1,0-3 0,0-2 2,0 0 1,0-1-3,0 0 0,0 0 5,0 0-11,0 0 6,0 0-19,0-9 7,0 0-38,0-6-32,0 15-193</inkml:trace>
  <inkml:trace contextRef="#ctx0" brushRef="#br2" timeOffset="129431.403">11385 4709 48,'-1'0'139,"-1"0"-71,0 0-31,0 0-4,2 4 2,0 2-11,0 3-11,0 0 14,0 4-18,0 0 17,0 2-9,0 1-6,0 2 22,0 2-20,0 0 2,0-2 5,0-1-18,0 2 7,0-3-9,0 2 4,0-5-2,0 4-1,0-2-1,0 3 0,0 0 8,0 2-8,0 1 0,0 1 3,0-2 1,0 0-4,0-2 0,0-2 2,0 1 5,0-2-7,0 0 0,0-3 0,0 2-2,0 0 2,2 0 0,-2 0 0,0-1 6,4 3-6,-1-2 0,0 1 3,-3 0-6,2 0 3,0 2 0,1-2 1,-2 1 5,1-2-6,0 1 0,-2 0 3,2-1-5,-2-1 2,1 1 0,-1-3-2,3 2 7,-1-1-5,-2-2 0,0 2 3,0-1-4,0 2 1,0 0 0,1 1 0,-1-1 4,4 0-4,-4 2 0,0-3 4,0 0-7,0 1 3,0-4 0,0-1-2,2 1 10,-1 0-8,-1 0 0,2-1 6,-2-1-7,2 3 1,-2-3 0,0 0-3,2 1 8,-1 0-5,-1-3 0,0 3 3,0-2-5,0 0 2,0 0 0,0 1-5,0 0 11,0-2-6,0 3 0,0 0 4,0-1-8,0 1 4,0-1 0,0 2-4,0 0 7,0 0-3,0 0 0,0 3 5,0-1-9,0 1 4,0 0 0,0-1-4,0 2 9,-1 0-5,-1-1 0,2 0 5,-2-1-5,2-2 0,-2-2 0,2-3-3,-1-3 6,1 1-3,0-2 0,0 0-21,-2 0 1,2 0-20,0 0-44,-1-7-142</inkml:trace>
  <inkml:trace contextRef="#ctx0" brushRef="#br2" timeOffset="129923.4311">11236 5817 162,'-3'-3'96,"1"1"-16,2 1 6,0 0-15,0 1-24,0 0-21,0 0 4,0 0-23,0 0 3,0 0-5,0 0 0,0 5-5,0 8 0,11 4 5,2 0 9,1 1-12,0 1 1,0-2 0,0 3 5,2-1-7,-1 1-1,-2 0 0,2 0 5,-1-3-3,-4-1-2,0-3 0,-3-4 6,-1-2-8,-1-2 2,-3-2 0,1-1-3,-3-2 4,1 0-1,-1 0 0,0 0-10,0 0-7,0-1-18,0-7-23,0-2-42,0 0-157</inkml:trace>
  <inkml:trace contextRef="#ctx0" brushRef="#br2" timeOffset="130826.4827">11311 5880 213,'-6'-1'90,"-1"-1"-32,7 2 4,0-2-20,0 2-5,0 0 5,0 0-30,0-1 2,2-1 4,6 1-16,9-2 10,1 2-12,5-2 4,-1 1-3,0 2-1,3 0 0,-3 0 0,-4-1-3,-2 1 3,-5 0-7,-1 0 2,-4 0-4,0 0 8,-3 0 1,1 0-2,-3 0 2,1 0-4,-2 0 4,0 0 0,0 0-4,0 0 4,0 0 0,0 0-3,0 0 1,0 0 1,0 0 1,0 0 0,2 0-1,-2 0 1,1 0 0,-1 0 0,0 0 5,0 0-5,0 0 0,0 0-2,0 0-2,0 4 7,0 3-3,-6 3 9,-3 1-1,-2 4-5,2 1 4,-1 2-4,-2 1 11,4-2-13,-2 0 0,1-1 0,3-3 5,1-2-6,2-2 0,-1-4 1,4-2-5,0-3 4,0 0 0,-2 0-1,2 0 4,0 0-3,0 0 0,0-2 1,0-4-5,0-3 4,2-2 0,2-1-3,0 0 1,0 0 1,-2 1-4,-2 0-3,0 0 5,0 4-2,0 3 5,0-3-2,0 3 9,0 4-7,-24-6 0,10 3 4,3 0-7,1-1 3,2 3 0,3-2-1,3 2 8,0-3-7,1 4 0,1-4 4,0 3 4,-2-1-8,-2 1 0,3 0-4,-2-1 7,-1 2-3,4-2 0,0 2-17,0 0-1,0 0-79,0 0-268</inkml:trace>
  <inkml:trace contextRef="#ctx0" brushRef="#br2" timeOffset="131392.5152">11417 5977 136,'-2'0'149,"2"0"-58,0 0-31,0 0-16,0 0-24,0 0-20,0 0 3,3 0-3,7 0 0,2 0-1,-3 0 2,-5 0-1,2 0 0,-3 0 4,-3 0-6,0 0 2,0 0 0,0 0 25,0 0-7,0 0-5,0-6-13,0 1 7,0 0-1,0 1-4,0 1 3,0 1-5,0-1 2,0 0-2,0 1 0,0-1-12,-10-1 7,1 1-27,1 0-78,-2-1-240</inkml:trace>
  <inkml:trace contextRef="#ctx0" brushRef="#br2" timeOffset="134432.6891">13109 3051 163,'0'-4'101,"0"1"-32,0 3-9,0 0-14,0 0-37,0 0 14,0 0-16,0 9-2,2 15 26,-2 5-3,1 9 0,2 5-10,0-1-16,1 0 18,-1-1-17,-1-4 4,-1-1 9,2-3-12,-3-3 10,0-1 0,0-6-13,0-4 16,0-4-15,0-6-2,0-1 2,0-5 3,0-2-5,0-1 0,0 0-10,0 0 7,0 0-31,0 0-15,0 0 1,0-3-117,0-6-136</inkml:trace>
  <inkml:trace contextRef="#ctx0" brushRef="#br2" timeOffset="136203.7904">13180 3078 24,'0'-1'85,"0"-2"-18,0 3-3,0-2-18,0 2-12,0 0 0,0 0-10,0 0 5,0 0-5,-1-1-10,1 1 19,0 0-14,0 0-9,0 0-2,0 0-8,0 0 0,0 4 0,0 10 2,0 5 11,5 5-3,2 0-4,1 5 9,-1-1-15,1-2 7,-1-2-3,1-1 3,1-3 0,-1-2-7,-1-4 1,1 1 6,-2-4-5,0-2-2,-2-3 0,2-1 5,-3-2-8,2-3 3,2 0 0,1 0-1,1 0 4,1 0-3,0 0 3,1-9 4,-1-2-10,1-3 3,0-5-4,-3-2 2,2-1-10,-3-3 0,0 1 3,-2 4-12,-4-2 10,1 4 3,-2 3 1,0 1 4,0 3-2,0 0 5,0 3 0,0 4 7,0 0-4,0 4 8,0 0-3,0 0 7,0 0-11,0 0-4,0 0 0,1 0-4,-1-2 3,0 2-5,0 0 6,0 0-4,0 0 4,0 0 0,0 0 2,0 0 3,0 0-2,0 0-3,0 0-3,0 2-3,0 8 8,0 5-2,0 4 12,0 1-10,0 5 6,0 1-2,0 1-6,0 5 15,0-1-13,3-1 1,1 2 6,-1-2-5,1-2 1,-1-2-5,0-3 0,1-1 2,-1-3 0,1-4-2,1-4 0,0-2 3,-1-2-4,2-3 1,1-2 0,4-2-5,-1 0 8,4 0-3,0-5 0,2-10-11,0-3 10,0-1-11,-2-1-13,0-1 12,-2-3-15,-3 3-6,1 2 8,-4-1-12,-2 3 31,0 4 2,-2 2 5,-2 5 8,0 1 4,0 5 16,0-2 17,0 2-29,0 0 4,0 0-12,0 0-8,0 0 7,0 0-7,0 4 0,0 10 5,-3 2-1,-3 5 2,2 2-4,-3 2-1,0-1 18,1 1-17,-1-1 5,-2-2 2,3 0-3,0-3-2,2-4-2,0-2 2,2-4-1,2-2-2,-1-7-1,1 2 0,0-2 6,0 0-11,0 0 5,0 0-9,0-2 6,0-9-9,0-7-1,7-2 9,3-5-27,-2-4 4,2 1-28,0 0-19,0 4 17,-3 2-8,-3 4 60,0 3 5,-1 6 5,-1 3 26,-2 3 3,2 0 1,-2 1 17,1 2-25,1 0-8,0 0-11,3 0 1,0 5-3,1 7 15,1 4-19,0 1 14,3 5-16,-4 1 1,0 1 6,0 0 0,0-1-6,-2 1 1,2-5 2,-2-1 1,2-4-5,-2-2 0,-1-2 1,1 0 5,-2-4-6,-1 0 0,1-1-11,0-3 1,-1-2-33,-1 0-17,0 0-17,0 0-45,0 0-80</inkml:trace>
  <inkml:trace contextRef="#ctx0" brushRef="#br2" timeOffset="136581.812">13616 3543 92,'-9'-2'184,"4"2"-89,5-1-25,0 1-14,5 0-51,14 0 15,1 0-9,1 0-8,-1 0 0,2 0 1,-2 0-8,-12 0-6,-1 0-100,3 0-98</inkml:trace>
  <inkml:trace contextRef="#ctx0" brushRef="#br2" timeOffset="137065.8396">13930 3416 276,'-7'0'120,"4"0"-15,1 0-58,0 0-17,2 0-3,0 0-22,0 0 6,12 0-11,8 0 0,4 0 2,0 0 2,7 0-4,-1 0 0,-7 0 5,-3 0-9,-3 0 4,-4 0 0,-2 0-5,-7 0 7,-1 2-2,1 0 0,-1-2-23,-3 2 6,0-2-19,0 0-45,0 0-41,0 0-72,0 0 42</inkml:trace>
  <inkml:trace contextRef="#ctx0" brushRef="#br2" timeOffset="137524.8659">14018 3322 33,'-10'-5'227,"2"1"-128,4 4-17,4-1-20,0 1-32,0 0 8,0 0-26,0-3-1,0 3-8,0 0 4,0 0-10,0 0 3,0 10 0,0 5 4,4 4-1,-1 6 12,2 2 6,-1-1-20,-1-3 14,0 3-15,2-5 2,-1-3-1,0-5 0,2 2-1,-2-7 0,0 0-4,1-6-11,-4-2-25,2 0-24,0 0-95</inkml:trace>
  <inkml:trace contextRef="#ctx0" brushRef="#br2" timeOffset="138430.9177">14466 3215 195,'-4'-2'81,"-2"2"-19,5-2-1,-2 2-2,0-5-30,0 3 14,0-4-21,-4 1-18,2-3 16,2 1-17,-2-1 0,2-1-1,0 1 3,3 1-5,0 3 0,0-1 1,0 3 3,0-2-2,0-1-2,0 2 0,3-2 4,7 0-6,1 0 2,3 3-3,-1 2-5,0 0 8,-1 0 0,-2 0-2,1 0 1,-1 2 0,-1 3 1,-2 2-6,-4-1 0,0 3 4,-3-1 2,0 4-3,0 0 6,0 0-3,0 3 0,0 0 3,-8 0-6,1-1 3,0 1 0,0 0 0,-5 0 2,2-2-2,-4 4 0,-2-2 4,-1 1-6,-3-2 2,0 1 0,3-1 5,0-1 1,2-2-6,1 0 0,3-4 3,4-1-8,3-1 5,2 2 0,2-3-2,0 4 1,0-1 1,6 0 0,9-3 1,4 0 4,1-2-5,3 0 0,-1-1 2,-2 0 5,0-1-7,-3 0 0,-2 2 3,-3-2-6,-4 0 3,-3 1 0,-1-1 0,-3 2 2,-1 0-2,0-2 0,0 0-14,5 0-3,0 0-52,-1 0-31,0 0-7,3 0-56</inkml:trace>
  <inkml:trace contextRef="#ctx0" brushRef="#br2" timeOffset="138837.941">14707 3178 222,'0'-9'162,"0"1"-75,0 8-48,0 0 1,0 0-29,0 0-4,0 0-1,0 0-4,0 9-2,0 11 4,0 5 3,0 7 10,0 1-11,0 2-5,0 0 17,0 0-15,0-4 11,0-3-7,0-3-2,0-4-3,0-7-2,0-2 0,0-5-6,0 0 2,0-6-15,0-1-1,0 0-20,2 0-5,0-9-77,1-4-265</inkml:trace>
  <inkml:trace contextRef="#ctx0" brushRef="#br2" timeOffset="139728.992">14732 3198 128,'0'-13'88,"0"0"-26,0 7-19,0 0-39,0 1 10,5 3 15,0 1-6,0 1 13,-2 0-11,1 0 0,2 9 11,1 5-28,2 2 11,-1 6-11,0-2-7,1 3 7,-2-3-4,-1 2-3,-1-1 1,-2-6 4,3-2-1,-3-2-5,1-2 0,0-4 1,1-3 2,0 0-3,2 0 0,1-2 4,4 0-6,-2 0 2,2-8-2,-1-12-3,2 3-19,0-7-10,-3-1-40,-2 1 14,-1 6 22,-4 4 38,-2-1 5,-1 7 31,0 3-10,0 1 5,0 1 15,0 3-22,0 0 6,0 0-11,0 0-14,0 0 9,0 0-12,0 0-2,0 0 0,0 0 0,0 0-4,0 0 4,0-2-1,0 2-5,0 0 2,0 0 1,0 0-2,0 0-18,3 0 22,-3 0 1,0 0 0,0 0 6,0 0-6,0 0 11,0 0 9,0 0-19,0 0 7,0 0-8,0 0 2,0 0-3,0 0 1,0 0 0,0 0 0,0 0-2,0 3 2,0 8 0,0 2 0,0 4 9,0 1-8,0 4 9,0 1 7,0 3-11,0 3 6,0 2-12,1 1 2,2-1 11,0-1-13,-1-3 5,3-3 3,2-3 0,-2-5-7,2-2-1,-1-6 2,6-2-5,-1-6 3,5 0 0,-1 0 0,-5-2-47,0-8-1,1-4-116</inkml:trace>
  <inkml:trace contextRef="#ctx0" brushRef="#br2" timeOffset="140441.0327">15253 3307 210,'-1'-3'94,"-1"2"-13,1 1-24,-1 0 3,2-3-20,0 3-21,0 0 7,0 0-18,0 0-1,0 0-4,12 0 2,8 0-5,8 0 0,4 0 3,0 0-5,-4 0 2,3 0 0,-7 0-1,-7 4 5,-3-4-4,-4 2 0,-4-2 1,-6 1-11,0 1 2,0-2-19,0 3-15,0-2-127,-2 2-46</inkml:trace>
  <inkml:trace contextRef="#ctx0" brushRef="#br2" timeOffset="140878.0577">15253 3431 198,'-4'4'132,"2"-1"-50,2-3-20,2 0 6,14 0-37,4 0 2,0 0-16,2 0-13,-2 0 19,0 0-23,-3 2 1,0-2-2,-2 5 1,0 3-2,-10-5-34,0 0-48,1 0-125</inkml:trace>
  <inkml:trace contextRef="#ctx0" brushRef="#br2" timeOffset="141379.0863">15787 3043 185,'0'-8'70,"0"6"-16,0-1 9,0 3 9,-1 0-23,1 0-7,-4 0-12,4 0-21,0 0 9,-2 0-18,2 3-2,0 17-3,0 7 10,0 6 0,0 7 9,0 3-14,0-2 18,0-4-11,0-2-3,0 0 7,0-6-6,0-3-5,0-3 0,0-7 9,0-4-12,0-6 3,0-3 0,0-2-6,0-1 5,0 0-17,0 0-3,0 0-24,2-6-44,0-4-57</inkml:trace>
  <inkml:trace contextRef="#ctx0" brushRef="#br2" timeOffset="142393.1444">15797 3093 56,'-3'-11'155,"1"0"-52,2 6-46,0 0-13,0-3 3,0 2-10,4-2-25,0 2 8,3 1-10,-1 1 8,1 4-5,2 0-10,-2 0-6,2 19 3,1 1 0,2 6 9,-2 0-6,0 1 0,2 3 0,-4-5 5,1 0-9,-1 0 1,-1-6 0,1-1-1,-1-2 2,-2-3-1,2-6 0,0 1 5,-1-5-5,1-1 0,1-2 0,2 0 1,2-4 3,1-9-3,0-5-1,2 0-13,-2-2 10,-4-1-12,-1 0-11,1-3 22,-4 0-13,-1 0 13,-1 1-1,0 2 5,1 1-2,-3 4 4,1 3 0,-2 3 20,0 2-2,0 3-2,0 3 4,0 2-16,0 0 16,0 0-19,0 0 1,0 0-7,0 13 3,0 8 0,0 5 4,0 6 1,0 3 7,0-2-6,-2-1-3,1-2 15,1-4-18,0 4 6,0-7-4,0 3 4,1-2-8,6-3 2,1-5 0,0-1-2,2-2 2,1-4 0,0-2 0,2-2-7,1-4 4,1-1-8,-2 0-13,3 0 6,0-12-10,-3-6 0,1-2-1,-4-2-30,0 0 29,-7 3 13,-1 3 17,-2 4 36,0 4 5,0 6-3,0-1 3,0 3-32,0 0 9,0 0-14,0 0 1,0 0-9,0 5 4,0 12 0,0 6 8,0 4-6,0 0 14,0 2-11,0-3-3,0 0 8,0-4-9,0-4 0,0-3-1,0-2 3,0-5-3,0-3 0,0-2-9,0-1 9,0-2-23,3 0-5,-1-5 8,-2-3-49,2-2-102,0-2-128</inkml:trace>
  <inkml:trace contextRef="#ctx0" brushRef="#br2" timeOffset="142759.1653">16305 3366 34,'-3'-5'267,"1"2"-186,2 2-5,0-1-34,0-3-30,5 4 4,9-4-11,1 3-3,0 0-2,2 2 5,-3 0-4,2 0-1,-1 0 0,-4 0-1,1 0 2,0 0-3,1 2-21,-8 0-40,1-2-3,0 0-117</inkml:trace>
  <inkml:trace contextRef="#ctx0" brushRef="#br2" timeOffset="143263.1941">16364 3431 39,'-10'5'193,"5"-1"-138,5-4-6,0 2 2,0 0-23,11-1 6,5-1-18,2 2 2,-3 1 14,1-3-22,-3 1 2,-3 1-12,-4-1 5,1 1-8,2-1 3,-6 1-16,-2-1-57,-1-1-56,0 3-83</inkml:trace>
  <inkml:trace contextRef="#ctx0" brushRef="#br2" timeOffset="143279.1951">16376 3593 221,'-2'6'89,"2"-4"-26,0-2-2,5 0 17,6 0-39,1 0-17,0 0-7,-1 0-13,-1 0 2,3 0-4,-2 0-4,-6 0-1,1 0-80,-2 0-144</inkml:trace>
  <inkml:trace contextRef="#ctx0" brushRef="#br2" timeOffset="144386.2584">12803 2757 195,'0'-3'80,"0"-1"-36,0 1 14,0 3-4,0 0-34,0 0 5,0 0-14,0 0-9,0 19-2,0 6 12,0 9-6,0 4 23,0 3-21,0 3-1,0 0 8,0 3-13,1 5 11,2-1-11,3 3 0,-5 0 13,2 0-13,1-1 9,-2-5 3,1-3-11,-1-8 8,3-2-8,-3-3 4,-1-5-4,1 0-3,-2-5 0,0-2-1,1-3 8,2-6-12,-2-3 5,-1-3-31,2-4 18,-1-1-33,-1 0-50,2 0-63</inkml:trace>
  <inkml:trace contextRef="#ctx0" brushRef="#br2" timeOffset="146800.3964">12806 2727 46,'-5'0'215,"0"0"-135,5-4-20,0 3 7,0 1-40,0 0 13,-2-3-14,2 3-25,0 0 18,0 0-18,0 0 2,0 0-3,0 0-1,7-1 1,5 1 0,6 0 5,0 0-8,6 2 3,-2 1 0,4 4-1,2-5 8,-2 2-7,1-2 0,-2 1 3,1 3-9,1-4 6,4-2 0,2 1-1,5 1 7,4-2-6,5 0 0,1 0 5,3 0-3,-3-5-2,1-4 0,-3 5 1,-1 0 5,-5 1-6,-2 1 0,-7 0 3,-4 2-6,-2 0 3,-1 0 0,-1 0-3,-3 0 7,0 0-4,0 0 0,0 0 4,0 0-8,0 0 4,0 0 0,1 0-3,-1 0 8,-2 0-5,0 0 0,2 2 2,0 0-6,5-2 4,0 4 0,4-3-3,3-1 7,-2 0-4,3 0 0,2 0 3,-2 0-6,-2 0 3,0 0 0,0 0-4,-3 0 8,-3 0-4,-1 0 0,0 0 3,-2 0-6,0 0 3,2 0 0,1 0-3,-1 0 6,4 0-3,2 0 0,3 0 4,5 0-9,4 0 5,-2 4 0,4 1-1,-1-3 3,2-1-2,-3 2 0,-2-3 4,-2 0-6,-2 0 2,-4 0 0,-7 2-5,-4-1 10,0 3-5,-5 2 0,-1-2 2,0 0-6,-2-4 4,1 4 0,3-4-3,1 0 6,5 0-3,5 0 0,0 0 5,7 0-9,0 0 4,-3 0 0,0 0-4,1 0 6,-1 0-2,-2 0 0,0 0 4,0 0-8,3 0 4,-1 0 0,1 0-4,3 0 8,0 0-4,3 0 0,-2 4 3,0-1-5,-1-1 2,-2 2 0,-3 1-4,-2-5 7,-4 3-3,-5-3 0,-1 0 5,-5 1-8,-2-1 3,-2 1 0,-1 1-6,-5 2 9,2 1-3,0-3 0,3-2 4,-1 0-9,1 0 5,4 0-6,0 0-1,0 0 7,1 0 0,1 0 0,0 0 2,-1 0-9,-3 0 7,-1 0-12,0 0 9,0 0-6,-2 0 9,1 0 0,-4 0 0,1 0-3,1 0 3,-2 2 0,-1 0-4,1-2 5,3 2-1,-1 1 0,1-3 3,0 1-4,2-1 1,-1 3 0,-3-3-5,0 0 7,-2 0-2,-1 0 0,-2 0 3,-1 0-5,0 0 2,0 0 0,0 0-3,0 0 4,2 0-1,-2 0 0,1 0 4,-1 0-6,0 0 2,0 0 0,0 2-3,0 0 5,0 0-2,2 3 0,-1-2 7,3 1-3,1 2-4,0-3 3,0 0 3,-5 0-4,5 2-2,-2 1 0,-1 2 4,-2 5-7,2 4 3,-1 4 0,-1 0 6,0 3-6,0 1 7,0 0-2,0 0 1,0-3-1,0 3-5,0-1 1,0 0 4,0-3-2,0 6-3,2-1 0,0 3 6,0 0-8,-2-2 2,3 1 0,-2-4-2,1-1 3,2-2-1,-3-3 0,4-1 5,-5 1-7,1-3 2,-1 0 0,0-3-2,0 0 3,0-3-1,0 0 0,0 2 5,0-1-6,0 4 1,0-4 0,0 5 2,0-1 1,0 1-3,0-5 3,0 1 6,0 1-8,0-3-1,0 0 3,0-1-4,0 3 3,0-1-2,0 3 0,0 1 5,0-1-7,0 2 2,0 0 0,3-1-2,-2 1 4,-1-2-2,0 1 0,0-2 4,0 0-4,0-2 0,0-2 0,0-1 7,0 2-4,0 0-1,0-4-1,0 1 6,0-2-9,0-4 2,0 1-8,0-1-1,0 0-38,0 0-6,-1 0-125</inkml:trace>
  <inkml:trace contextRef="#ctx0" brushRef="#br2" timeOffset="149390.5446">12836 3634 124,'0'0'102,"0"0"-33,0 0-14,-1 0-7,-1 0-27,2 0 13,0 0-19,0 0-4,0 0 10,0 0-21,0 0 11,0 0-8,0 4 2,0 5-4,0 4 2,0 5 2,0 3 8,0 2-8,0 1 0,0 2 5,0-2-9,0-3 14,0-2-13,-2-3 0,1-3 1,-1-4 1,2-2-4,0-2 0,0-2 6,0 0-11,0-2 5,0-1 0,0 0-3,0 0 9,0 0-6,0 0 3,0 0 0,0 0 4,0 0-7,0 0 0,3 0 2,5 0 2,2 0-4,2 0 0,3 0 4,0 0-9,5 0 5,4 0 0,1 0-2,5 0 5,0-3-3,0 2 0,0-2 5,-5-1-9,1 4 4,-3-1 0,0 1-3,4 0 6,3 0-3,3 0 0,5 0 4,5 0-6,2 0 2,-2 0 0,1 0-4,-4 0 8,-2 0-4,-8 0 0,-1 0 4,-4 0-8,-2 4 4,1 3 0,1 0-3,-2 0 6,2-4-3,-1 1 0,-2-2 5,1-1-8,-3 1 3,0-1 0,0 1-2,0-1 5,0-1-3,0 0 0,1 0 4,0 0-6,2 0 2,2 1 0,2-1-4,2 0 7,-1 0-3,4 0 0,-2 2 3,0-1-6,2 1 3,-5-2 0,3 0-3,-2 0 5,6 0-2,1 0 0,1 0 6,4 0-8,2 2 2,2 1 0,-2-1-3,0 0 6,-2 3-3,-2-1 0,-1 0 6,0 0-9,-3-3 3,1 3 0,-4-2-2,3 0 5,-2-2-3,-1 0 0,-1 1 4,2 1-6,-1-2 2,-2 0 0,0 0-3,0 0 6,2 0-3,-3 0 0,2 0 3,-2 0-5,1 0 2,-3 0 0,2-5-4,-1 3 7,1 0-3,-2-1 0,1 1 3,3 0-5,-3 0 2,1 0 0,1-1-5,-1 3 9,1 0-4,-1 0 0,0 0 2,0 0-4,-1 0 2,1 0 0,0 0-4,0 0 8,-1-1-4,-2-2 0,-2-1 3,1 4-6,-3-4 3,-4 1 0,2 1-3,-4 1 6,-4-1-3,0 0 0,-4 2 3,0-2-5,0-1 2,3 0 0,0 2-1,2-2 2,0-4-1,1 4 0,1 1 3,-3 1-5,0-3 2,-1 2 0,-3 2-4,2-1 6,-1 1-2,1 0 0,-1 0 3,2 0-6,0 0 3,0 0 0,2 1-3,-2 2 6,0 1-3,-2-3 0,1 0 2,-1-1-4,-1 5 2,3-5 0,-2 2-3,2 1 6,2 0-3,1-2 0,0-1 3,1 0-5,-1 2 2,-1-1 0,-2-1-1,-1 3 2,-3-1-1,-2-1 0,0-1 2,0 0-4,-1 0 2,0 1 0,1 2-3,1 1 5,-3 0-2,1 2 0,-2-4 3,2 0-5,-3 2 2,0-2 0,3 0-3,0 1 5,2-1-2,3 0 0,0-2 3,-1 2-5,0 0 2,-3-2 0,-1 0-3,-3 1 5,0-1-2,0 0 3,0 0 0,0 0 14,0 0-4,0 0-6,0 0 16,0 0-19,0 0 4,0 0-8,0 0 0,-10-5-15,-11-4-83,-10-1-486</inkml:trace>
  <inkml:trace contextRef="#ctx0" brushRef="#br3" timeOffset="166159.5037">13306 6160 207,'0'-1'75,"0"-2"-25,0 3 0,0 0 5,0 0-16,0 0 1,0 0-14,0 0-19,0 0 5,0 0-12,0 16 0,-1 5 6,1 4 1,-2 7 3,0 1-6,0 6 2,1 2 3,-1-2-4,0 1-4,-1-6 12,1-5-8,0-9-2,2-3 1,-1-8 2,-1-5-5,2 1-1,0-5 0,0 0 0,0 0 0,0 0-6,0 0-16,0 0-17,0 0 8,0-6-94,0-5-44</inkml:trace>
  <inkml:trace contextRef="#ctx0" brushRef="#br3" timeOffset="167108.558">13350 6156 71,'0'-1'98,"0"0"-18,-2-1-17,2 2-7,0 0-28,0-1 14,0 1-11,0 0-4,0 0 7,0 0-23,0 0 5,0 0-1,0 0-13,0 0 7,0 0-9,0 0 0,5 9-1,5 7 3,1 4-2,-2 2 3,1 2 4,-2 2-4,-1-2-3,-3-1 0,0-4 3,-1 1 0,1-8-3,-2 2 0,1-3 5,-2-4-6,2-2 1,-2-1 0,1-1-3,-2-3 3,1 0 0,2 0 0,3 0 3,2-2-3,3-10 0,2-6-3,3-3 2,1-5-21,-1-2 9,-2-1 1,-1 2-15,-2 4 17,-4-1 3,-4 7 7,0 0 5,-2 3-4,-1 4 10,0 1 1,0 3-8,0 3 1,0 3 3,0 0-5,0 0 12,0 0-15,0 0 3,0 4-3,0 8 3,0 4-3,0 8 1,0-2 1,0 5 9,0 2-9,0 0 0,0 4 9,0 0-7,0 1 2,0-2-6,0-4 0,0-1 2,0-4 2,2-3-4,-2-6 5,0-2 0,0-1-1,0-5-4,0-2 2,0-4-2,0 3 1,0-3-1,0 0 0,2 0-15,1 0-14,2 0-20,0 0-53,0 0-23,2-7-163</inkml:trace>
  <inkml:trace contextRef="#ctx0" brushRef="#br3" timeOffset="167720.593">13771 6398 257,'-5'-5'115,"1"2"-45,4 2-13,0 1-26,0 0-13,16 0-10,7 0-7,6 0 10,7 0-11,3 0 3,-3 0-11,-2 0 8,-6 0-10,-6 0 4,-9 0-10,-6 0 15,-4 0-4,-3 1-3,0 3 6,0 5 4,-3-1-1,-7 0 11,-2 0-6,-1 3-2,1 3-1,-3-4-1,0 4 11,0-1-10,0 3-3,0-1 0,1-1 5,1 3-5,-5 3 0,3-1 1,-2-1-2,5-1 1,-1-3 0,3-1 0,3-6 10,2-2-9,5-4 4,-1-1-1,1 0 5,0 0-8,0 0-1,1 0 4,11 0 3,4 0 1,7 0-7,-2 0 4,3 0 1,-1 0-6,0 0 0,-1 0-2,-3 0 8,-6 0-8,-3 0 2,-3 0-22,-6 0 13,-1 0-22,0 0-17,0 0-25,0 0-98,0-3-93</inkml:trace>
  <inkml:trace contextRef="#ctx0" brushRef="#br3" timeOffset="168191.62">13808 6534 236,'-10'-4'137,"3"1"-48,7-2-23,3 1-33,14-4-21,5 5 29,4-1-32,3 1 18,1 1-21,-1 0 3,0 2-10,0 0 1,-3 0-9,1 0-8,-15 0-42,1 0-28,-1-2-173</inkml:trace>
  <inkml:trace contextRef="#ctx0" brushRef="#br3" timeOffset="168740.6513">14222 6537 376,'0'2'107,"0"-2"-42,0 0-55,7-3 12,2-11-22,1-1 2,0-2-4,-3 3-3,0-1 5,-3 1 0,-4 2 3,0-2-5,0 5 4,0 2 8,0 0 21,0 0-19,-2 5 11,0 2-17,2 0 1,-1 0-13,1 0 6,0 0-7,0 10 5,0 3-6,0 2 8,0 9 0,0-7 4,0 3-9,0-1 5,1 1 0,8 1-6,-3-2-7,0-1 7,-2-2 6,2-5-2,-6 2-2,1-4 4,-1 0-5,0-2 1,0-1-5,0-1 5,0-1 4,0-1-10,0 0 7,0-1-2,-10-1 5,-1-1-3,-5 2 7,1-1-4,1 1 0,0-1 5,3-1-5,4 3 0,5-3 0,0 2 6,2-2-2,0 1 0,7-1-1,11 0 0,3 0 5,3 4-8,0-3 0,-1 0 5,-1 2-2,-4 1-3,1-4 0,-4 2 3,0-2-8,-9 0-29,1 0-87,2 0-237</inkml:trace>
  <inkml:trace contextRef="#ctx0" brushRef="#br3" timeOffset="169197.6775">14784 6358 258,'-5'-5'190,"0"0"-102,5 3-40,0-1-2,0 2-21,0 1 18,3-2-22,19 1-21,4 1 10,9 0-6,1 0-4,3 0 0,-6 0 7,-5 0-11,-6 0 4,-7 1-3,-3 4-3,-7-2-4,-2-2 3,-1-1 3,-2 0-22,0 0 15,0 4-25,0 0-10,0-3 3,0 2-99,0-1-49</inkml:trace>
  <inkml:trace contextRef="#ctx0" brushRef="#br3" timeOffset="169710.7068">14844 6483 136,'-10'3'190,"1"0"-119,9-3-10,0 0 15,0 0-44,0 0-1,0 0-16,16 0-9,4 0 3,2 0 0,4 0-7,-3 0 17,-1 0-19,-3 4 3,-6-1-3,-3-1 5,-3 1-6,0 1 1,-2 0-9,-4-4 1,-1 1-61,0 3-71</inkml:trace>
  <inkml:trace contextRef="#ctx0" brushRef="#br3" timeOffset="170931.7767">15513 6004 112,'-4'-2'63,"3"0"-12,1 2-2,-2-1 10,2 0-18,0 1 2,0-3 7,0 3-14,0 0 3,0 0-21,0 0-9,-1 0 5,-1 0-10,-2 0-4,4 9 0,-3 10 6,2 4 4,-3 4-7,4 6-2,0 1 8,-3 2-5,3 2-1,0 1-3,0 0 10,-2-1-13,1-5 3,1-5 0,-2 0-1,-2-9 4,4-5-3,-1-7 0,1-1 5,0-3-9,0-3 4,0 0-20,0 0 13,0 0-21,0-3-2,0-4-45,0-3-99,0-2-126</inkml:trace>
  <inkml:trace contextRef="#ctx0" brushRef="#br3" timeOffset="172257.8524">15534 6071 106,'0'-12'155,"0"2"-84,0 7-6,0-2 0,0 4-32,0-3 4,0 3-23,0-1 3,0 1-11,0 0 0,3-1-8,7 2 2,-3 0 0,2 0-7,1 0 8,-1 11-1,2 5 1,-2 4 7,2 1-6,-2 1-2,1 2 0,-4 0 0,1 1 2,-1-3-2,-2 1 0,1-2 4,-2-2-4,1-2 0,-1-7 0,0-1 1,-1-4 0,0-3-1,1-2 0,0 0 4,4 0-6,2 0 2,1-8 0,1-8 2,4-4-2,1-4-9,-2-3 1,1-2-27,1-1 3,-3 3-15,-3 1 4,-2 6 41,-3-2 4,-1 7 1,-3 3 19,-1 1 0,0 4 14,0 1-17,0 3-3,0 1 9,0-1-21,0 3 4,0 0-4,0 0 1,0 0-9,0 11 4,0 9 0,0 4 1,0 2 2,0 3-3,0 4 0,0 1 6,0 3-6,0-1 0,0 2 0,0-1 2,0-7 2,5 1-4,2-9 0,-1 0 8,4-6-8,0-4 0,2-5 0,2-1-1,1-3 1,3-3 0,0 0 0,2 0-5,1 0-6,-1-6-8,0-7-24,0 2-6,-4-7-27,1-1-7,-3-6 11,-3 4-17,-2 4 52,-2-5 37,-6 10 64,1 5 35,-2 3-28,0 2 6,0 0-14,0 2-42,0 0 6,0 0-15,0 0-8,0 13-8,-2 4 13,-2 7-5,-2 4 9,-1 2-10,3-2 7,-2-2-9,2-2 5,-2-4 6,3-3-11,0-1-1,-1-8 1,2-3 4,2-4-5,-1 2 0,1-3 2,0 0-10,0 0 7,0 0-7,0-7 4,0-8-30,0-7 17,7 0-14,1-3 7,0-3 18,1 1-22,-2 2-7,0 6 18,-1-2-15,-1 7 32,-2 5 17,0 3 15,-3 4 24,0 1-20,0-1-12,4 2-10,1 0-11,1 0-3,7 9 0,-2 6 3,2 5-1,1 1-2,-3 3 0,1 1 7,-4 3 0,1-4-6,-4-2-1,0 1 3,-2-8-3,-1-2 0,-1-3 0,-1-3 1,0-2 1,0-3-4,3-2-14,-3 3-30,0-3-5,0 0-27,0 0-47,0 0-11</inkml:trace>
  <inkml:trace contextRef="#ctx0" brushRef="#br3" timeOffset="172674.8763">16118 6503 211,'-3'-3'116,"3"-1"-38,0 1-31,13-1-23,9 0 6,1 2-4,1 0-22,-3 2-3,-2 0-1,-11 0-52,-1 0-55,-6 0-134</inkml:trace>
  <inkml:trace contextRef="#ctx0" brushRef="#br3" timeOffset="173429.9196">13383 7086 30,'0'-1'253,"0"-1"-164,0 1-28,0 1-20,0 0 7,0 0-30,0 0 4,0 0-9,0 0-9,0 12-8,0 6 9,0 9-3,0 3 23,0 3-17,0 1 0,0 0 8,0-3-15,0-1 15,0-1-12,0-2-4,0-4 6,-2-3-3,1-5-3,-1-4 0,0-5-3,2-4-1,0 1-17,0-3-10,0 0 20,0 0-20,0 0-5,0 0-16,0-9-59,0-2-118</inkml:trace>
  <inkml:trace contextRef="#ctx0" brushRef="#br3" timeOffset="174141.9603">13390 7173 101,'0'-15'53,"0"4"44,0 4-72,0 3 14,0 1 20,0 1 5,0 1-30,0 1 1,0 0-24,0 0-9,0 0 13,4 0-8,8 6 3,1 7 8,1 6-17,-1 2 7,2 1-8,1 2 3,-3-1 0,0-1-3,-1-1 0,-2-2 0,-2-6 4,-2-4-4,-2-1 0,0-6 3,-3 0-5,1-1 2,1-1 0,1 0-1,1 0 1,0-12-2,5-4-4,-2-5-9,4 0 13,-2-2-25,2 3 10,-4 0 5,1 0-11,-2 4 22,0-1 1,-2 2 0,-1 3 2,-2 1-1,1 6-1,-3-1 19,0 6-9,0 0 6,0 0-5,0 0-5,0 0 11,0 0-17,0 0 0,0 10-3,0 7 9,0 4-6,0 2 5,1 6-3,1 0 12,0 2-12,-2 1 0,3-1 8,0 1-6,-1 0 15,2-2-10,-1-3-1,0-5 15,-1-3-20,0-5 0,-1-3-3,1-5 4,-2-3-8,3 0 2,4-3-37,1 0 15,-3 0-23,2 0-84,3-7-184</inkml:trace>
  <inkml:trace contextRef="#ctx0" brushRef="#br3" timeOffset="174711.9929">13909 7354 172,'0'0'152,"0"0"-94,0-2-24,11 0-28,9-1 14,1-2-2,3 4-18,-6-4 10,1 4-10,-4-1 0,-5 0 0,-3 2 4,-4 0-4,-3 0 0,1 0 4,-1 0 0,0 0-2,0 0 3,0 0 10,0 0-12,-1 7 18,-8 5-7,-1 1-11,2 4 10,-2-2-8,-2 4-1,2 1 4,-2 0-4,2 4-4,-1 1 0,0 2 5,4-3-9,-2-2 4,2-2 0,3-6-1,2-5 5,0-6-4,2-2 6,0-1-1,0 0 5,0 0-7,7 0-1,4 0 5,6 0-3,-2 0-4,0-1 1,0 1 6,0 0-10,-2 0 3,0-2 0,0 2-3,-2-1 2,-2-2-23,-7 0-18,1 1-73,-2 1-60</inkml:trace>
  <inkml:trace contextRef="#ctx0" brushRef="#br3" timeOffset="175226.0223">13931 7515 242,'-11'-3'107,"0"-1"-22,11 4-9,0-2-39,0 2-3,0-3-20,9-1-7,6 3 18,0-2-16,3 0-1,2 0-8,0 2 6,1-1-15,-3 2 7,4 0-31,-4 0-2,-8 0-59,-2 0-70,1 0-72</inkml:trace>
  <inkml:trace contextRef="#ctx0" brushRef="#br3" timeOffset="175745.052">14254 7464 273,'-5'-3'129,"-2"-2"-78,6 3-2,-1-3-12,2-4-30,0 1 2,0 1-3,0-1-5,0-1-1,6 0 0,3 3 5,-1 2-5,-1-1 0,0 3 0,0 2-5,-1 0 5,1 0 0,-2 0-1,0 0-1,-2 9 0,1 1 2,-3 3 0,-1 2-7,0 3 9,0 3-2,0 2 0,-4 0 6,-3 1-6,-3-2 0,1-4 1,-1 0-4,1-1 8,3-6 0,2-4 15,3-1-18,1-4 12,0 0-14,0-2 4,4 0 1,9 0-1,3 0 3,3 2 0,-1 0 1,-3 0-7,-3-1-1,-1 5 0,-4-5-2,-2 0 3,-1 1-1,-1-1 0,0 3-8,4-4-18,-4 0-24,3 0-77,2 0-129</inkml:trace>
  <inkml:trace contextRef="#ctx0" brushRef="#br3" timeOffset="176148.075">14942 7371 73,'-11'-2'214,"5"0"-129,2 2-13,2-1 4,2 1-28,0-1-29,0-1 14,0 1-12,0 1-12,6-4 12,10 4-18,6 0 5,5 0 7,3 0-8,-2 0-7,1 0 0,-5 0 2,0 0-4,-6 0 2,-3 0 0,-5 0-2,-1 0-11,-6 0 1,-1 0-17,-2 0-17,0 0 18,0 0-37,0 0-63,0 0 7</inkml:trace>
  <inkml:trace contextRef="#ctx0" brushRef="#br3" timeOffset="176663.1044">14954 7486 33,'-13'6'310,"3"-3"-224,10-3 5,0 0-44,0 0-31,11 0 9,5-4-15,0-1 7,3 5 0,1 0-17,-1 0 8,-3 0-8,1 0 0,-2 0-2,0 0 0,-3 0-22,-7 0-26,-2 0-86,1 0-167</inkml:trace>
  <inkml:trace contextRef="#ctx0" brushRef="#br3" timeOffset="178315.199">15640 7076 77,'-5'-6'259,"2"2"-190,3 2-18,0 0 9,0 2-35,0 0-13,0 0 1,0 0-11,0 0-2,0 17 0,0 6 0,0 8 17,0 7-8,0 1-8,0 0 17,0-3-16,2-3 3,-2-8-5,1-3 7,-1-5-7,0-8 0,0-4 0,0-2-4,0-1 8,0-2-8,0 0 0,0 0-20,0 0 8,0 0-27,0 0-42,0-2-62,2-6 1</inkml:trace>
  <inkml:trace contextRef="#ctx0" brushRef="#br3" timeOffset="179535.2688">15657 7089 66,'0'-9'266,"0"0"-213,0 8 6,0 0-16,0-1-10,0 2-13,0 0-19,10 0 2,3 0-3,4 3 2,-1 10 4,1 3-5,-2 3 7,1 0-6,-5 2 5,1 1-6,-4 0-1,0-2 0,-1 0 7,-4-2-4,3-2-3,-3-4 0,2-5 6,-3 2-6,-1-7 0,2 1 0,-1-3-3,2 0 3,1 0 0,5 0 0,-2-4 2,4-9-4,1-3-5,0-2-15,-1-5 6,-1-1-15,0-1-4,-1-1-11,-3 2 11,-3 1-7,0 4 36,-2 2 6,-1 6 9,-1 3 30,0 2 9,0 3 4,0 3-16,0 0-3,0 0-24,0 0-6,0 0-6,0 6 3,2 12 0,-1 4 1,2 7 0,-2 5 12,1-2-8,-1 1-1,1-1 9,1-2-12,-1-4 0,3-1 3,0-3 2,0-5-6,0-1 0,2-6 0,1 0-4,1-5 4,1-2 0,3-3 0,3 0-6,4 0-9,2-15-21,0-2-27,0-3-14,-1 3-32,-5-2-16,-3 2 40,-6 1 85,-1 3 11,-4 2 41,-2 2 43,0 5-27,0-1-17,0 4-11,0 1 17,0 0-42,0 0-7,0 6-8,-3 10 0,-4 7 19,0 2-6,-1 2 4,-1 3 11,2-4-25,-3 2 16,1-3-10,-1 0-8,3-3 18,-2 2-18,5-7 4,1-5-3,-1-5 3,4-3-6,0-4 1,0 0-16,0 0 9,0-9-10,2-5-8,6-6-2,0-6-45,2 2-7,1-5-1,-4 2-7,-1 0 46,1 5 41,-3 0 11,2 3 44,-3 4-11,-2 3 3,1 1 13,0 4-20,0 2 3,-1 4-13,1 1-5,3 0-16,2 0-3,1 0-6,4 13 6,-2 6-4,2 5 10,-2 0-12,0 3 3,0-2 7,-4 1-3,4-4 0,-3 1-7,0-3 3,-1-7-1,-2 1-2,-1-7 0,-1 0-1,1-4 2,-3 0-2,1-1-13,2-2-34,-3 0-25,0 0-70,0 0-84</inkml:trace>
  <inkml:trace contextRef="#ctx0" brushRef="#br3" timeOffset="180039.2976">16170 7461 364,'-7'-5'72,"7"1"-17,0-3-9,9 2-35,7 1-6,4-4 8,-1 5-13,-2 1 0,-1 0-3,-1 2 2,-7 0-43,-2 0-75,-1 0-117</inkml:trace>
  <inkml:trace contextRef="#ctx0" brushRef="#br3" timeOffset="180560.3273">16535 7274 198,'-7'2'143,"2"-1"-58,5-1-27,0 0-4,8 0-48,10 0 5,4 0 7,5 0-18,0 0 12,-3 0-12,1 0 0,-8 0-2,-1 0 5,-8 0-3,-1 0 0,-2 0 6,0 0-10,-2 0 4,-3 0-29,4 0-60,0 0-154</inkml:trace>
  <inkml:trace contextRef="#ctx0" brushRef="#br3" timeOffset="181219.3651">16891 7118 249,'-9'-2'135,"6"1"-61,3-1-25,0-2 0,10 1-48,6 1 3,6-2-2,0 3 5,3-2-6,-1 3-1,-3 0 0,-3 0-3,-2 0 3,-3 0 0,-5 0 0,-4 0-1,-3 0-2,1 0 1,-2 6-5,0 1 2,0 4 5,0 2 0,-10-1-1,-1 0 7,-2-3-3,2 2-3,1-4 4,3-1-2,-1-1-2,3-2 0,0-2 0,2 1 8,1 1-5,-2-2-3,4 1 0,0-2 12,0 1-11,0-1 3,0 0 3,0 0-2,0 0 4,4 0-9,8 2 0,3 1 0,2 4 1,0 0-1,2 2 0,0 4 3,-3-2-5,-1 0 2,-3 0-1,0 1-7,-5 0 4,-3-1 2,-2 2-2,-1-1-2,-1 1 5,0 3 1,0-3 0,0-1-3,-10 0 7,-1-3-4,-1-1 5,-1-3 3,-4-3-7,1 0 4,0 0-4,0-2 18,0 0-11,3 0 5,1 0 12,2-2-24,0-5 9,4-3-10,1 1-9,2 0 6,3 1-26,0 0-13,0 3 2,1 1-101,11-1-68</inkml:trace>
  <inkml:trace contextRef="#ctx0" brushRef="#br3" timeOffset="181739.3947">17394 7115 148,'0'-4'128,"0"0"-12,0 1-56,0 2 9,0 1-34,0-1-19,0 1 12,0 0-21,0 7-3,0 13 7,0 5-3,0 8 15,-5 3-9,0-3-11,3 0 13,-3-4-7,5-2-4,-2-6 2,2-4 0,0-2-7,0-5 0,0-4-6,0-3 4,0-1-18,0-1-6,0-1 11,0 0-24,0 0 15,0-8-9,0-6-42,2 2-19,-1-2-41,1-3-30</inkml:trace>
  <inkml:trace contextRef="#ctx0" brushRef="#br3" timeOffset="182263.4247">17382 7187 220,'-2'-21'108,"0"0"-65,2 9-2,0 3 16,0 3-33,0 0 1,0 3-17,4 3-8,4 0 7,2 0-4,2 0-1,-1 4 3,2 10 0,-1 4-2,-1 1 1,2 4 2,-3 1 9,0 0-12,1-1 7,-1-5-5,-3-3 0,0-2-2,0-5-3,-2 0 0,-1-6-1,1 3 3,-1-2-2,2-3 0,2 0 5,4 0-5,-1 0 0,3-16-13,-1-3 2,4-3-17,-5 0 2,-1-2-7,-4 1-2,1 2 32,-4 2 3,-4 2 0,0 1 22,0 3 3,0 4-10,0 2 14,0 5-28,0-2 29,0 4-16,0 0-12,0 0 4,0 7-2,0 6-4,1 7 23,1 4-22,-2 2 13,0 1-10,0 2-3,0-1 14,0 0-13,0-2 7,0 0 2,0-2-5,0-2 1,0 1 2,0-4-9,0 3 10,1-8-6,8-2-4,4 0 0,1-4 5,4-3-9,4-5 4,3 0-27,2-3-1,-14-7-35,4-5-15,-4-4-239</inkml:trace>
  <inkml:trace contextRef="#ctx0" brushRef="#br3" timeOffset="183321.4853">13426 8005 180,'-3'-6'63,"2"2"-11,-2-1 12,2 4-14,1 0-14,0 1 3,0 0-14,0 0-13,0 0 10,0 0-22,0 0 2,0 5-6,0 15 10,0 5-1,0 5 23,0 6-23,0 1 11,0-2-7,0 0-6,0-3 11,0-3-14,0-3 8,0-8 4,0-1-9,0-7 0,0-2-3,0-3 0,0-4-5,0-1-6,0 0-7,4 0 4,-1-3-25,0-12-6,-2 5-64,2-4-39,-2-1-36</inkml:trace>
  <inkml:trace contextRef="#ctx0" brushRef="#br3" timeOffset="184000.5241">13450 8023 204,'0'-10'56,"0"-1"32,0 10-37,0-1-16,0 2-5,1 0-7,8 0-9,-1 0 13,2 9-23,2 5 12,1 4-14,1 3 0,-5 3 3,4 2 0,-2 1 4,1 0-3,-3-3-5,-2-2 5,3-4-4,-4-4-2,0-2 0,-1-5 8,0 0-10,-3-3 2,0-3 0,1-1-6,2 0 6,0 0 0,4 0-1,1-9-11,-1-7 2,5-5-10,-4-5-17,2-1-7,-2 0-16,-2 0 33,-1 3 20,-2 5 7,-2 3 13,0 5 17,-1 3-4,-2 3 28,0 4-22,0 1-4,0 0-7,0 0-20,0 0 9,0 0-10,0 0 4,0 0-10,0 12 3,4 3 3,0 8 1,-1 1 7,1 4-5,1 0 2,-2 4-4,1-3 21,-1 1-22,2 1 10,0-5 9,-2 1-18,3-4 9,-3-3-5,0-5 0,1-5-3,-3-6-2,2-1 0,1-3 0,2 0-24,3 0-6,-4 0-13,2-1-71,1-7-72</inkml:trace>
  <inkml:trace contextRef="#ctx0" brushRef="#br3" timeOffset="184524.5541">13995 8229 311,'0'-3'57,"0"2"-18,5-1-25,8 1 9,4-1-1,0 1-12,-1-1-4,-2 1-2,1 1 3,2 0-7,-4 0 0,-1 0-1,-4 0-7,-3 0 8,-1 0 0,-3 1-3,-1 5-1,0 2 4,0-1 18,0 3-3,-4 0 9,-2 2-21,-4 3 1,-2 2 0,-2-1 4,1 4-8,3-1 0,-3 0 4,1-2 0,4 0-3,-2-1 2,4-3 2,-3-3 3,4-1-7,3-1-1,0-4 4,2-2-11,0 1 9,0-2-2,7-1 22,7 0-16,0 0-3,2 0-3,0 0 2,-4 0-4,3 0 2,-3 0-2,-2 0-5,0 0-32,-7 0-25,0 0-52,-3 0-83</inkml:trace>
  <inkml:trace contextRef="#ctx0" brushRef="#br3" timeOffset="185049.5841">14012 8369 393,'-12'0'77,"4"-2"-19,8 0-10,1-3-40,16 1 6,4-2-12,6 1 5,4 2-8,-5 0 1,1 2-5,-1-2-8,-14 1-60,2-1-69,-2-1-124</inkml:trace>
  <inkml:trace contextRef="#ctx0" brushRef="#br3" timeOffset="185562.6135">14333 8313 273,'-7'0'80,"5"-8"-26,2-1 3,0 2-37,0-3-5,3 1 3,8 1-16,-1 4 0,0-1-2,-2 4-1,0 1-5,1 0 4,-1 0 2,1 0-2,-3 9 8,-1 3-6,-2 1 0,-1 3 0,-2-2 12,0 2-12,0-1 6,-5-2-5,-5-4 6,2-2-7,1-2 0,4-3 1,1-2 5,0 0-6,2 0 10,0 0-2,0 0-5,0 0 12,0 0-12,0 0 1,5 0-4,5 0 2,4 0-2,2 0 0,-1 0 1,2 2-4,-2 5 3,0-1-2,-1 1-4,-1 2 5,-3-1-4,-5 0 5,0 1-10,-1 1 8,-4-3 1,0 0 1,0 2-4,0-2 5,0-1-1,0 0 7,0-1-6,-10-1 6,0 0-6,-2 2-1,0-2 16,-3 0-15,0-1 3,0-1 5,0-2-5,2 0-1,3 0-3,1 0 0,4 0 4,3 0-4,1 0-5,1 0-15,0 0-42,0 0-80</inkml:trace>
  <inkml:trace contextRef="#ctx0" brushRef="#br3" timeOffset="186735.6806">15095 8139 83,'0'3'117,"-4"-1"-27,4-2-17,-1 1 8,1-1-5,0 0-32,0 0-4,0 2-24,0-2-5,0 0 15,0 0-26,0 0 6,15 0-6,5 0 5,5 0-7,2 0 2,3 0 0,-4 0-3,3 1 6,-4 0-3,-1-1 0,-2 0-13,-9 0 13,-3 2-23,-4-2-2,-2 3 7,-4-1-41,0 0-66,0 0-73</inkml:trace>
  <inkml:trace contextRef="#ctx0" brushRef="#br3" timeOffset="187238.7094">15119 8289 283,'-9'3'78,"9"-3"-8,0 0 10,0 0-38,3 0-31,10 0 11,6 0-8,3 0-10,1 0 13,1 0-16,-1 0 1,2 0-1,-6 0 5,-1 0-7,-5 0 1,-2 0 0,-4 6-6,0 1-5,-1-3-38,-5 0-33,2-3-81,3 0-123</inkml:trace>
  <inkml:trace contextRef="#ctx0" brushRef="#br3" timeOffset="187746.7385">15976 7973 161,'-2'-5'169,"0"1"-94,1 4-31,-1 0 0,2 0-2,0 0-29,0 0 8,0 0-15,0 0-5,0 13 5,0 9-1,0 6 7,0 9 17,0 3-25,0-2 10,0 0-6,-1-4-8,-2-3 22,-1 0-19,1-4 2,0-3-1,-1-1 2,2-5-6,1-5 0,-1-2 0,2-3-9,0-3 3,0-5-13,0 0 2,0 0-24,0 0 18,0-3-11,0-7-73,0-4-64</inkml:trace>
  <inkml:trace contextRef="#ctx0" brushRef="#br3" timeOffset="188857.802">15988 8002 99,'0'-14'240,"0"-1"-182,0 13-10,0-3-6,0 5-1,0 0-21,1 0-16,3 0 7,3 0-8,3 0-3,0 9 9,1 6-2,1 3-7,0 5 12,1 1-10,-2 1 16,5 0-18,-3 0 0,0-1 2,1-4 2,-3 0-4,2-6 0,-3 0 3,-1-4-6,-1-2 3,1-3 0,0-1-1,-1-2 5,0-2-4,3 0 0,2 0 0,0-8-6,2-7-4,0-3-9,-2-5 19,1 1-27,-3-4 9,-2 2 6,-2 1-9,-3 2 17,-2 1 0,0 3 4,-1 2 10,1 3-7,-2 4 10,2 1-5,-2 4 0,0 2 17,0 1-18,0 0-7,0 0 2,0 7-1,0 11-1,0 4 19,0 5-17,0 2 10,0 2-8,0 0-1,0-2 17,0 0-18,0-2 11,0-1-7,0-4-4,0-3 2,2-6-4,2 1 0,5-5-3,-1-3 7,1-2-4,2-3 0,1-1-10,3 0 7,0 0-17,3-4-6,1-11 3,-2-4-26,1-4-11,-1-1 2,-4 2-17,-3-1 30,-3 3 20,-2 7 25,-5 2 43,0 4 10,0 3 0,0 3 10,0 1-33,0 0 5,0 0-21,0 0-12,-2 12 8,-5 9-8,-1 3 17,0 5 2,-2 1-19,3-1 17,1-2-9,-1 0-4,0-1 13,-1-3-19,2-2 8,0-1 1,1-5-4,2-5-2,1-3-3,2-7-6,0 0 4,0 0-27,0 0 5,0-11 11,0-7-18,3-3 17,6-3-11,-1 0-21,0 0 1,-3 0 25,0 3 20,1 1 9,0 3-4,-1 1 8,0 2 0,0 4 4,-2 3 10,0 2-21,1 5 11,3 0-7,0 0-4,-1 0-1,5 12-1,0 1-2,1 5 7,-2 0-8,0 3 1,-1-2 0,0 0 5,-2 1-7,-3-2 0,0-2 0,1-2 1,-2-1 0,1-2-1,1-2 0,-1-3-6,0-1-5,-1-1-10,3 1-16,-2-4 0,-2-1-53,-2 0-37,0 0-16</inkml:trace>
  <inkml:trace contextRef="#ctx0" brushRef="#br3" timeOffset="189333.8291">16531 8422 161,'-6'-3'209,"2"-2"-117,4 1-40,0 1-23,11-2 0,6 3-12,-2-2-4,2 3-12,0 1-1,-4 0 0,-8 0-28,1 0-64,0 0-113</inkml:trace>
  <inkml:trace contextRef="#ctx0" brushRef="#br3" timeOffset="189918.8627">16994 8211 313,'-2'-1'93,"2"-2"-18,0 0-8,0 0-39,9-2-10,9 0 8,6 1-21,2 1 19,4 1-10,1 0-12,-4 2 8,-1 0-10,-6 0 0,-5 0 1,-3 0 2,-4 0-5,-2 0 2,-2 0-37,-2 0 0,2 2-38,0-2-118</inkml:trace>
  <inkml:trace contextRef="#ctx0" brushRef="#br3" timeOffset="190433.8921">17531 8145 68,'-18'0'255,"2"0"-222,11-3 19,2-9 2,1 0-29,1-1 4,-1 0-1,2 1-21,0 3 19,0-1-21,0 0-1,0 2-1,7 2 2,3 0-5,2 1 0,1 2 2,-2 3-6,3 0 4,-3 0 0,1 0-5,-2 0 5,0 3 0,0 6 0,-1 3-7,-4 1 2,0-2 5,-5 0-2,0 2-2,0-4-4,0 0 8,0 0 0,-2 1 4,-11 0-3,-1 1-1,-1-2 1,1 2-1,-2-2 4,3-2-4,3 2 0,0-2 5,0 4-4,1 1 0,-1 1 0,2 6 7,-2-3-5,2 2-3,-1 2 0,2-2 8,4-2-8,2 1 1,1-2 0,0-2 13,0-2-12,0-2 9,0-2-7,1-2 1,6-4-4,2-1-1,1 0 0,4 0-3,1-13-8,2-2-2,0 0 7,-2-1-11,-5 5 16,-4 2-3,1 4 4,-5 2 13,-2 3-13,0 0 6,1 0-6,3 0 2,1 0-3,3 4 2,1 7-1,1 2 17,0-2-14,-2 2 12,0-4-3,-1-2-10,-2-2 6,0-1-8,2-4 1,1 0-5,5 0 4,4 0-16,4-14-16,-8 3-24,0-4-50,0-1-106</inkml:trace>
  <inkml:trace contextRef="#ctx0" brushRef="#br3" timeOffset="191258.9393">17863 8122 12,'4'-24'279,"-2"6"-182,-2 14-37,0 3 2,0 1-38,0-2 7,0 2-17,0 0-14,1 0 5,4 14 1,-1 4-1,-1 7 12,-2 3-14,1 0 16,0 2-3,0-1-12,-2-1 15,1-1-13,-1-3 1,2-6 0,-1-1 0,1-5-8,0-5 1,-2-2-4,2-5 2,-1 0-17,1 0 2,-2 0 7,3-11-25,1-7 0,-2-4-14,-1-4-39,1 1-14,-2-1 28,0 0 46,1 1 28,1-1 6,-2 2-3,2-1 28,1 4-24,0 2 26,0 6-6,1 3 37,2 2 6,1 4-29,-1 1-13,0 1-9,-1 0-14,2 2 8,1 0-13,2 2 0,-1 13 0,1 6 11,2 2-11,-2 1 0,-3 0 0,0-2 10,0-2-9,1-5 1,-1-2 0,-1-5 5,-2-1-7,3-3 0,-1-4 1,1 3-1,-2-3 0,5 0 0,4 0-1,-1-3 1,3-6-1,0-7-14,0-2-8,0-2 21,-5-4-20,0 2 11,-5 1 7,-1 3 8,-2 3-4,-3 4 14,0 2-2,0 5 16,0 3-24,0-2 6,0 3 7,0 0-14,0 0 6,0 0-9,0 3 2,0 11-2,3 4 2,0 5 4,-2 1 10,-1 2-13,0-1 6,0 4-7,0-2 2,0 3 11,0-1-12,0 1 6,0-2 8,0-1-16,0-1 11,3-7-11,4-4 6,1-4-9,4-6 2,3-5-10,5 0-3,2 0-26,4-21 1,-10 4-9,-1-6-52,0-3-256</inkml:trace>
  <inkml:trace contextRef="#ctx0" brushRef="#br3" timeOffset="192519.0114">13543 8859 79,'-3'-11'132,"-1"0"-67,1 5 19,0 0-45,2 3-4,-3 0 4,4 1-17,-2 1-9,2 1 14,0 0-24,0 1 5,0 19-8,0 5 0,-1 10 33,1 6-22,-2 3 3,2 0 7,0 2-19,0-5 9,0-6-11,0-1 5,0-12-4,0-3 0,0-5-1,0-8 0,0-2 3,0-2-7,0-2 1,0 0-20,0 0 7,0-7-18,0-2-43,0-4-55,0-2-61</inkml:trace>
  <inkml:trace contextRef="#ctx0" brushRef="#br3" timeOffset="193187.0496">13545 8861 194,'2'-13'82,"-1"0"-18,-1 12-11,0 1-23,2 0-5,3 0 9,0 1-31,2 13 32,1 4-8,1 4-24,1 6 15,-2 2-4,0 0 0,2 0-2,0-2-6,0-5-4,-1-3-2,-1-7 1,0-2-2,-2-4 1,0-3 0,-1 0-1,0-3 3,2-1-2,0 0 0,3 0-4,0-11-1,-1-5-9,1-2 3,0-3 11,-3 0-21,-2-4 10,1 1 1,-3-4-1,-3 4 9,1 3 2,2 1 0,-3 6 7,1 1-7,-1 6 16,0 3-5,0 1-8,0-1 20,0 4-17,0 0-2,0 0 0,0 0 1,2 18-5,-1 7 1,2 7 8,1 2 7,-4 2-13,2-2 4,-2-1 4,3-1-5,-2 0-1,1 1 5,2-1-7,-1 0 16,-2-3-17,-1-5 6,2-4-3,-2-9 0,0-3-7,0-3 2,2-5-29,-2 0-1,2 0-29,-1 0-10,3 0-70,-1-2-249</inkml:trace>
  <inkml:trace contextRef="#ctx0" brushRef="#br3" timeOffset="193852.0877">13982 9113 274,'-9'-4'83,"4"1"-1,5 3-33,0 0-26,0 0 2,14 0-21,4 0 2,2 0 5,1 0-6,1-1-5,-2-2 0,-4-1 5,-5 2-7,-2-3 2,-3 2 0,-2 1-2,-3 2 5,1 0-3,-2 0 0,0 0-4,0 0 1,0 0-1,0 0 4,0 8 4,-5 2-1,-3 3-3,-1 0 1,1 2 3,-1 3 2,1 4-6,-4 0 0,0 2 2,1-1 3,-1-1-2,-1-2-3,1-2 6,4-7-9,-1-1 3,5-3 0,0-4-2,2-1 4,2-2-2,0 0 0,0 0 3,7 0 7,5 0-2,5 0-5,-2 0 2,-2 0-2,0 0-3,-3 0 0,-1 0 2,-4 0-7,0 0-1,-4 0-15,3 0 11,-1 0-32,-3 0-29,0 0-36,0 0-77</inkml:trace>
  <inkml:trace contextRef="#ctx0" brushRef="#br3" timeOffset="194446.1215">13953 9229 262,'-13'0'93,"1"0"-33,12 0 10,0 0-16,0 0-25,15-3-11,3 0-18,6 0 27,-1 0-20,0 0-3,0 1-4,0-3 0,-1 3-1,3-3-13,3 0-30,-15 3-22,2-2-92,1 0-124</inkml:trace>
  <inkml:trace contextRef="#ctx0" brushRef="#br3" timeOffset="195054.1563">14333 9107 42,'0'-3'255,"0"-1"-187,0 4-26,0 0-15,0 0-10,0 2-15,0 6 16,0 4-8,0 2-10,0-2 18,-6 0-18,0 0 8,1 1-4,-2-2 1,2-3-5,2 0 0,-1-6 1,4 0 3,0-1-2,0-1 9,0 0 14,0 0-18,0 0 6,12 0-5,2 0-7,2 0 11,0 2-11,-2-1-1,1 2 0,-1-1 3,-4-2-7,-1 0 4,2 0-27,-3 0-2,-3 0-51,-3 0-33,1-3-54</inkml:trace>
  <inkml:trace contextRef="#ctx0" brushRef="#br3" timeOffset="195078.1578">14333 9107 335</inkml:trace>
  <inkml:trace contextRef="#ctx0" brushRef="#br3" timeOffset="195121.1602">14333 9107 335,'116'29'73,"-116"-29"12,0 0-31,0 0-29,0 0 2,0 6-19,0 11 0,0 6 28,0 4-33,0 1 13,0-1-12,0-6 0,0-3-2,3-3-2,-2-2-7,1-3-20,-1-9-31,-1 1-13,3 1-139</inkml:trace>
  <inkml:trace contextRef="#ctx0" brushRef="#br3" timeOffset="195742.1958">15262 9109 198,'-7'0'157,"2"0"-78,5 0-25,0 0-8,0 0-6,0-2-30,0 1 7,7 0-9,7 0-6,2-1 14,6 2-7,3-2-7,-2 2 3,1 0-1,-4 0-4,-3 0 0,-2 0 2,-5 0-6,-2 0 4,-3 0-8,0 0 2,-2 0-24,-1 0 2,-2 0-31,0 0-83,0 4-38</inkml:trace>
  <inkml:trace contextRef="#ctx0" brushRef="#br3" timeOffset="195762.1969">15255 9200 192,'-16'7'132,"7"0"-74,9-7 13,0 0-18,3 0-25,11 0 24,3 6-31,0-3 0,1 5-5,-1-1-14,0 0 8,-3-2-10,1-2-1,-1-2-3,-8-1-34,0 0-20,0 0-111</inkml:trace>
  <inkml:trace contextRef="#ctx0" brushRef="#br3" timeOffset="196838.2585">16053 8807 273,'0'-6'102,"0"-2"-38,0 5-3,-1 1-13,1 2-35,0 0 4,0 0-17,0 4 2,0 23-3,0 8 2,-3 6 23,2 8-1,-1 2-23,1 0 20,1-6-7,0-4-12,0-5 9,0-6-10,0-9 0,0-6 0,0-4-3,0-7 1,0-3-14,0-1-13,0 0 14,0-3-27,0-4-38,1-4-90,2-1-40</inkml:trace>
  <inkml:trace contextRef="#ctx0" brushRef="#br3" timeOffset="198018.3259">16065 8879 181,'0'-28'59,"0"1"0,0 7-9,4 6-14,2 3-19,-2 4 3,2 5 7,-3 2-20,2 0 3,0 0 5,2 3 6,-1 12 11,6 4-20,0 6-8,-2 2 8,4 3-9,-3 2 1,-1 3 6,-2-2-8,1-3 17,-4-3-11,-2-4-2,0-6 5,1-3-7,-2-5-2,-1-5-2,1 1 2,2-5-4,5 0 2,-1 0 0,4-1-1,1-12 1,4-7-2,-2-6-6,2-3-14,-2-5 2,-1-1-25,-3-1 5,0 3 15,-4 4 13,-1 4 12,-3 7 10,-3 4 0,0 6 34,0 4-16,0 1-5,0 3-8,0 0-13,0 0 4,0 0-6,0 0-4,0 13 3,0 9-1,0 8 2,0 7 10,0 3-9,0-1 4,0-2 3,0-2-3,0-5-2,3-6-3,4 1 0,3-6-1,2 0 4,-1-3-3,1-5 0,3 2 4,2-9-6,0-3 2,-1-1-7,3 0-7,-1-3-21,-1-12-11,-4-1-13,-1-2-24,-2 0 19,-4-2 13,-2 2 51,1 3 19,-4 0 16,-1 4 18,0 3-2,2 4-2,-2 2-3,0 2-17,0 0-19,0 0-4,0 7-5,-3 11-1,-4 9 15,-1 6-8,1 3 12,0 1-10,3-6-7,0-2 16,-1-8-15,4-8 0,-1-4-3,0-3 7,2-6-7,-2 0 0,2 0-11,-1 0 10,1-9-22,0-8-3,-2-2 14,2-5-30,0-3 7,0-3-3,0 2 4,0 0 7,7-1-7,3 7 31,-1 4 3,-2 4 12,-1 5 26,-2 2 3,-2 5 3,2 2-10,0 0-22,0 0-3,4 9 12,5 8-13,0 7 7,-2 0-5,-1 6-2,2-1 14,-6-1-21,0-3 3,-3-4-4,-2-7 7,3-1-7,-2-4 0,-1-4 0,-1 2-10,0-3 8,2 3-7,-1 0 1,1-1-17,-2-2 11,2 1-16,0-5-39,-2 0-24,0 0-88</inkml:trace>
  <inkml:trace contextRef="#ctx0" brushRef="#br3" timeOffset="198584.3583">16570 9237 128,'-10'-4'247,"4"-3"-166,6 6-24,0-1-19,19 1-26,2 1 12,3 0-16,0 0-5,-1 0-1,-1 0-2,-14 0-29,-2 0-57,0 0-143</inkml:trace>
  <inkml:trace contextRef="#ctx0" brushRef="#br3" timeOffset="198623.3605">16994 9063 224,'-3'0'139,"1"-2"-68,2 2 5,0-1-45,7-1-13,13 2 17,7-2-32,4 1 9,3-1-10,-2 1 5,-4 1-7,-6 0 0,-6 0-2,-6 0 0,-3 0-29,-4 0 0,-1 0-17,-2 0-27,0 0-24,0 0-66</inkml:trace>
  <inkml:trace contextRef="#ctx0" brushRef="#br3" timeOffset="199155.3909">17125 8951 347,'-13'-7'93,"4"2"-22,7 4-46,2 1 2,0 1-26,0 17 7,0 7 1,0 6 18,0 4-3,0-2-8,4-4-8,-1-1-1,0-7-3,-2-4-4,5-6 0,-1 0-23,-2-9-17,2-2-33,2 0-117</inkml:trace>
  <inkml:trace contextRef="#ctx0" brushRef="#br3" timeOffset="200541.4703">17634 9032 181,'-20'-9'161,"0"-3"-82,8-1-43,2-3 12,3 0-18,1 0-7,5-2-2,1-2-20,0 3 16,0 0-17,0 3 8,10-1-10,3 4 2,-1 5 0,-2 2-4,1 1 5,-1 3-1,0 0 0,-1 0-3,3 12 0,-4 2 3,2 8 0,-2-3-4,-1 2 6,-4 2-2,-1-2 0,-2-1-4,0 1 3,0-1 1,0-3 0,-5-6 2,-2 1-2,-3-3 0,1-3 6,-4-1-5,2-1 8,-4 2-9,2-1 0,-3-1-1,4 3 3,1-1-2,1 6 0,1-2 3,1 3-3,3 2 0,0 1 2,4-1 8,-1-2-9,2 0 6,0-1-2,0-1 2,0-2-7,0-3 0,6-1 0,1-2 3,1-3-3,5 0 0,-2 0-3,2-2-11,2-12 9,1 3-6,-2-2-4,-2 2 15,-3 1-4,-1 4 4,-5 3 4,-1 1-2,-1 0 7,-1 2-9,4 0 3,-2 0-9,2 3 11,2 7-5,2 1 2,0 1 4,2-4-6,0-1 0,2-2 0,-2-3 1,3-2 0,1 0-1,-1-2 0,6-17-13,1-2 1,-1-4-17,2-4-26,-3 0-18,-1-4 4,-5 2-17,-4-1-13,-3 3 85,-2-1 14,-3 7 25,0 2 8,0 7 51,0 4-17,0 3-5,0 4-2,0 3-25,0 0-6,0 0-23,0 10 0,0 12 1,0 4 7,0 7-6,0 0 7,0 2-14,0-1 22,0-3-11,0-5-10,0-2 12,0-7-13,0-5-1,0-6 0,0-4 2,0 0-5,0-2 3,0 0-19,0 0 16,0-2-14,3-13 0,1-2 3,-1-6-10,-1 0 2,3-5-1,-3 3-10,-1-1 14,5 1 0,-1 0 19,-1 3-7,3 1 14,0 0-7,3 1 8,-4 3 0,3 3 10,-4 3-11,2 2 6,1 5 5,1 4-17,-3 0 6,2 0-7,4 10 2,-7 8 9,2 6-10,0 2 5,-4 2 12,2 0-15,-2-3 2,2-2-5,-1-3 8,2-4-5,1-6-3,0-4 0,-1-1 5,1-5 1,3 0-6,0 0 0,3-7 3,2-10-9,2-6 6,2-3-18,-1-3 5,-4 2-20,-3-1 15,-4 4-1,-2 7 19,-5 2 8,1 7 11,-1 3 3,0 2 12,0 1-20,0 2 4,0 0-11,0 0-1,0 11-6,0 11 2,0 2 9,0 5 5,0 1-11,0 0 6,0-2 3,0 0-11,0-1 11,0 0-11,0 0 3,0-4 13,0-2-18,2-3 7,3-8-7,0-2 6,0-4-8,5-4 1,5 0 0,7-15-4,4-10-14,-8 5-24,0-2-26,0-7-87</inkml:trace>
  <inkml:trace contextRef="#ctx0" brushRef="#br1" timeOffset="212739.1679">19649 7069 34,'-5'-2'181,"2"1"-93,3 1-16,-2 0 2,2 0-10,0 0-37,0 0 3,0 0-6,0 0-22,0 0 17,0 0-13,0 0-5,0 0 4,0 0-3,0 0-2,0 0 0,0 10-1,-1 3-2,1 2 3,0 4 0,0-2-3,0 1 8,0-2-5,0 3 0,1-4 4,11 0-8,-1-2 4,4-3 0,-1-1 0,1-4 3,0 0-3,-1-3 0,-1-2 4,2 0-6,0 0 2,0 0 0,0-7 2,0-9-2,1-1-1,0-2 1,-3 0-21,-3-1 20,-3 0-5,-2 4 6,-5 1-6,0 1 7,0 3-1,0 0 0,0 3-2,-5 3-2,-5 2 4,-2 3 0,-2 0-9,-2 0 8,-1 0 1,-1 5 0,0 9 10,1 1-7,2 1-3,5 3 3,0 2 5,3 1-3,4 4-5,1 1 0,2 4 7,0 1-8,0 1 1,0 0 0,7-1-4,3-1 5,-1-2-1,0-2 0,-2-4 4,-1 0-8,-4-3 4,0-4-1,-2-4-6,0 1 5,0-4 1,-5-3 0,-10 0 2,2-2-3,-4-1 2,0-3 0,0 0 5,2 0 0,3 0 2,0 0 11,5 0-18,-2 0 19,4-3-7,2 0-10,1 3 2,2 0-4,0 0-8,0 0-15,3 0-31,4 0-3,2 0-80,4 0-111</inkml:trace>
  <inkml:trace contextRef="#ctx0" brushRef="#br1" timeOffset="213281.1989">19877 7529 165,'4'-11'199,"0"5"-98,-4 6-40,0-1-29,0 1-15,0 0-12,3 1-9,-1 16 4,-1 2 0,1 6 3,-2 3 0,0-1 2,0-1 2,0-5-1,0-2-6,0-3 0,0-2 2,0-6-3,0-1 2,0-2-1,0-3 0,0-2-7,0 0 0,0 0-8,0 0-15,0-5 5,0-3-97,0-2 8,0-3-55</inkml:trace>
  <inkml:trace contextRef="#ctx0" brushRef="#br1" timeOffset="213357.2033">19913 7529 285,'0'-10'88,"0"5"-16,0 5-35,0 0-15,0 0 2,0 0-16,7 0-3,3 0-5,3 0 0,4 0-4,0 0 4,0 0 0,-4 0 0,-2 0-6,-4 2-4,0 0-9,-2 1-21,-2 0 10,-3 2-36,0-4-19,0 1-25</inkml:trace>
  <inkml:trace contextRef="#ctx0" brushRef="#br1" timeOffset="214031.2418">19922 7605 49,'-5'6'151,"5"0"-104,0-6-17,0 3 16,13 0-19,2 2 4,0-3-23,-3-1-8,0 2 2,-2-2 1,-10-1-5,10 4 2,-9-2-59,-1 0-38,0 1-27</inkml:trace>
  <inkml:trace contextRef="#ctx0" brushRef="#br1" timeOffset="214051.243">19895 7732 13,'-5'7'156,"5"-1"-87,0-3-12,8-1 6,9 1-10,3-1-28,0 2-3,-3 0-18,-1 0 1,-2 1-10,-2 0-9,-8-3-55,0-2-59,3 0-84</inkml:trace>
  <inkml:trace contextRef="#ctx0" brushRef="#br1" timeOffset="214606.2747">20238 7561 264,'0'-4'78,"0"3"-24,0 1-29,0 0-8,0 5-8,-7 19-4,-6 2 58,-3 8-44,0 1-7,-3 3 9,2-2-17,-1-2 11,3 1 1,0-6-12,4-4 0,2-7-4,4-1 0,3-8-6,2-3-3,0-3-16,0-3-15,0 0-38,6 0-24,4-4-67</inkml:trace>
  <inkml:trace contextRef="#ctx0" brushRef="#br1" timeOffset="214637.2765">20373 7626 283,'3'-12'140,"2"8"-82,-5 4-22,0 0-31,0 20-2,-7 4 21,-4 5-12,-4 5 3,0 2-7,1-4-7,1-3 20,2-3-20,-1-3 2,5-9-2,2 0 5,1-5-7,3-3 1,-1-2-9,2-2 6,0-2-18,0 0 10,0 0-2,0-2-21,10-15-23,4-6-35,-6 8-13,1-1 9,-1 0-27</inkml:trace>
  <inkml:trace contextRef="#ctx0" brushRef="#br1" timeOffset="214662.2779">20374 7689 136,'12'-25'142,"-10"11"-80,1 9-5,-1-1-18,0 1 15,1 3-32,2 1-6,2 1-16,-1 0 1,6 4-9,-4 9 9,-1 7-1,1 4 4,-1 1 3,-1 0-7,-3 0 0,1 4 1,0-3 0,-1 0-1,0-3 0,1-1 0,-1-5 5,1-4-5,-1-3 0,-1-4-12,-2-1-7,2-4-35,-2-1-38,0 0-45,0 0-27</inkml:trace>
  <inkml:trace contextRef="#ctx0" brushRef="#br1" timeOffset="215213.3093">20378 7859 178,'-11'-2'133,"5"-2"-66,6 4 0,9 0-36,12 0-5,3 0 9,1 0-33,0 0 7,-5 0-9,-12 0-8,-2 0-69,-3 0-125</inkml:trace>
  <inkml:trace contextRef="#ctx0" brushRef="#br1" timeOffset="215819.3441">20975 7376 159,'-3'2'242,"1"-2"-178,2 0-13,0 0-12,13 0-31,12 0 10,5 0-5,1 0-12,2 0 5,-1 0-5,-6 0-1,-2 0 0,-6 0 3,-1 0-8,-8 0-3,-6 0-39,-3 0-41,0 2-100,0 1-39</inkml:trace>
  <inkml:trace contextRef="#ctx0" brushRef="#br1" timeOffset="216423.3787">20963 7524 371,'-3'6'66,"3"-1"-19,3-4-3,22 1-6,7 2 2,2 0-25,1 2-4,-3-2-10,-5 3 7,1 0-8,-5-1 0,-3 1-13,-5 3-7,-8-5-46,0-4-88,-3 1-179</inkml:trace>
  <inkml:trace contextRef="#ctx0" brushRef="#br1" timeOffset="216481.382">21931 7298 274,'2'-10'113,"-2"-4"-79,0 5-19,0-3 27,0 2-39,-5-2 32,-5 1-3,0 2-29,0 2 12,-4-1-7,-3 2-5,1 3-3,-7 3 7,-4 0-10,-5 0 3,0 4 0,2 15-1,-2 2 7,6 6-6,5 7 14,7 3-13,5 3 20,9 3-13,0 6 3,9-2 10,17-3-18,4-6 4,2-5-7,2-8 6,-6-9-10,0-7 4,-1-9-16,0 0-11,-17 0-35,0-9-45,-2-3-127</inkml:trace>
  <inkml:trace contextRef="#ctx0" brushRef="#br1" timeOffset="217130.4191">21886 7327 327,'-5'-21'57,"3"4"-26,2 7 1,0 1-10,12 6-21,3 1 2,2 2-3,1 0 0,2 0 4,-5 9-7,0 6 3,0 3 0,-5 5 3,-4 5-2,-3 3 27,-3 3 5,0 5-10,0-2 2,-3-1-10,-11-2-11,-1-5 12,-5-3-13,-2-3-1,-4-3-2,-1-5-11,-1-1 4,9-9-34,4-3-97,3 0-116</inkml:trace>
  <inkml:trace contextRef="#ctx0" brushRef="#br1" timeOffset="217720.4528">19378 6858 33,'-2'-4'151,"2"-2"-70,-1 6-4,1 0-23,0 0-11,0 0 0,0 0-26,0 6-1,0 13-16,0 10 0,0 12 37,0 11-23,0 3 0,0 7 13,3 3-24,4 2 12,-6 3-8,5-1-4,-3 0 12,-3 0-12,0-4 1,0-3 9,0-4-8,0-5 0,-7-5-5,-1-5 5,1-7-3,0-7-2,3-8 0,2-4-2,0-10-8,0-3-9,2-2-10,0-2-11,0 0 19,0-8-60,0-8-230</inkml:trace>
  <inkml:trace contextRef="#ctx0" brushRef="#br1" timeOffset="219415.5498">19402 6839 70,'-4'0'119,"1"-2"-59,0 0-17,1-1-17,2 2-14,-2 1 46,2 0-25,0-1-4,0 1 6,0 0-14,-2 0 7,2 0-19,0 0-6,0 0 7,0 0-5,0 0-1,0 0-4,0 0 8,0 0-13,0 0 5,10 0 0,4 0-3,7 0 5,8 2-2,10 1 0,4 1 6,7-4-9,9 0 3,3 0 0,-1 0-3,0 0 6,-1 0-3,-2 0 0,-1 0 4,-5 0-6,-2 0 2,-5 0 0,-1 2-4,-4 1 6,-2 1-2,2-2 0,-1 0 5,3 1-7,1 1 2,2-2 0,6 1-3,-2 1 5,5 1-2,-4-2 0,2 1 4,-4-1-6,-3 0 2,-1-1 0,-2-1-5,0 2 7,-2-3-2,0 0 0,-3 0 4,-2 0-6,-4 0 2,-2 0 0,-4 0-3,-3 0 4,-2 0-1,-3 0 0,-1 0 3,0 0-5,2 0 2,2 0 0,5 1-2,6 1 2,5 0 0,4-2 0,4 3 4,2-1-6,-1 1 2,-1 1-1,-6 0-5,-1 1 5,-8-2 1,-3 0 0,-6-1 3,-1 1-4,-8-2 1,3 1-5,-3-1 0,-1 1-1,0-2 6,-1 0-2,1 0 1,-3 0-1,-2 0 2,2 0-1,1 0-5,0 1 6,6 2 0,-1-3-1,7 1-28,-4 2 0,2 0-8,0-3 3,-6 2 30,-2-1-2,-4 1 6,-6-2 0,3 2 7,-3-2-1,2 0 16,0 0-3,3 0 0,3 0-19,-1 0 0,-1 0 0,3 0-2,1 0 2,-3 0 0,1 0 0,-3 0-3,4 0 4,-5 0-1,3 0 2,0 0 6,0 0-5,0 0-3,-3 0 1,2 0 11,-5 0-6,-1 0 2,0 0 7,0 0-14,0 1 11,0 11-7,0 5 11,0 2 2,0 3-18,0 3 3,0 3 5,2 4-1,-2 1-2,0 2 1,0 1-5,0 0 22,0 0-19,0-1 1,1-1 4,2 5-3,-1 2-6,2-2 0,-4 2 2,0 1 6,0-2-7,0-5 3,0-1 0,0 0 2,-4-1-6,2-3 0,1 1 2,-2-1-4,1 2 2,-2-4 0,0 3 8,1-4-1,-1-4-7,2-3 0,1-5 2,1-3-4,0-6 2,0 0-8,-4-2-10,-4 2-42,2-6 1,-1 0-80,-5 0-218</inkml:trace>
  <inkml:trace contextRef="#ctx0" brushRef="#br1" timeOffset="221338.6598">19291 8013 11,'4'-5'101,"1"2"-48,0 0-31,1 0-17,0 2 1,0 0-6,1-1 0,0 2-26,-3 0-6,2 0-2,-2 0 27,1 0-8,-3 0 3,0 0-2,0 0 11,-1-2 1,-1-1-16,0 2 18,3-2 28,1 3 13,-2-2-9,-1 2-13,1 0 15,-2 0 24,0 0-8,0 0-2,0 0-11,0 0-9,0 0 2,0 0-24,0 0 4,0 0 3,0 0-11,0 0 15,0 0-17,0 0 2,0 0 5,0 0-4,5 0 5,7 0 19,1 0-25,0 0 7,7 0-9,5 5 2,5-1-2,6 1 4,4 1 20,5 0-18,5 1 1,-1-1-7,-3 2 0,3 1 1,-2-2-1,-2 1 2,-3-1-2,1-1 0,-3-1 5,0 0-7,0-1 2,1-1 0,-1 0 0,-2 0 0,2 1 0,1-2 0,1-1 4,-1-1-5,-3 2 1,4-1 0,-1-1-2,-5 0 2,3 0 0,-4 0 0,4 3 5,-3-3-7,0 0 2,2 0 0,-2 0-3,3 1 3,-3 3 0,3-1-1,3 2 4,0-1-3,3-1 0,1 3 0,5-3-3,-1 2 3,0-1 0,2 1 0,1-3 3,1 3-3,-2-1 0,1-2 0,1 0-2,-2-1 2,-4 2 0,-1-2 0,-3 3 3,-6-1-3,-4-2 0,-6-1 0,-8 0-5,-7 0 5,-6 0 0,-4 0-2,-3 0-5,0 0 7,0 0 0,3 0 0,3 0-2,2 0 2,2 0 0,0 0-2,2 0 4,1 0-2,0 0 0,4 0-7,0 0 3,1 0-3,2 0 7,-2 0-4,-2 0 2,-6 0 1,0 0 1,-2 0 0,-3 0-5,-2 0 5,3 0 0,0 0-1,1 0 6,-3 0-5,0 0 0,-1 0 2,-1 0-5,-2 0 3,0 0 0,0 0-1,0 0 5,0 0-4,2 0 0,3 0 2,-2 0-6,3 0 4,0 0 0,1-1-2,1 1 6,-3 0-4,2-1 0,-6 1 2,-1 0-7,0 0 5,0-2 0,2 0-3,-2-1 7,0-1-4,2-2 0,3-5 4,-2 1 0,-3-3-4,3-1 0,-3-3 0,0-1 0,0-4-4,0 9-15,0 13-38,-18-31-167</inkml:trace>
  <inkml:trace contextRef="#ctx0" brushRef="#br1" timeOffset="251356.3767">810 10151 30,'0'-3'282,"0"2"-240,0 1 0,0 0 3,0 0-30,0 0 6,0 0-12,0 0 0,0 0 5,0 0-12,0 0 12,0 0-14,0 0 0,0 0 1,0 0 2,-1 0-3,1 0 0,0 0-8,0 0 8,0 0-8,0 0 6,0 0-4,-2 0 9,2 0-3,0 0 0,0 0 6,0 0-8,0 0 2,0 0 0,0 0-4,0 0 5,0 0-1,0 0 0,0 0 4,0 0-5,0 0 1,0 0 0,0 0-2,0 0 4,0 0-2,0 0 0,0 0 4,0 0-6,0 0 2,0 0 0,0 0 1,0 0 4,0 0-3,0 0 8,0 0-8,0 0 7,-1 0-9,1 0 3,-3 4-9,2 8 3,-1 5 3,2 7 5,-1 4 2,-1 6-6,1 1-1,1 5 0,-4-1 3,1-1-1,0-6-2,3-3 0,-2-6 6,0-8-9,2-4 3,0-5-2,0-4-1,0-2-19,0 0-33,0 0-40,0 0-67,0-8-57</inkml:trace>
  <inkml:trace contextRef="#ctx0" brushRef="#br1" timeOffset="252123.4206">812 10192 119,'0'-12'89,"0"0"-40,0 9 11,0 0 7,0 1-9,0 2-18,0 0-3,0 0-23,0 0-7,0 2-7,2 10-1,5 3 1,1 5 5,4 3-1,-1 0 5,1 0-7,0-2 1,-1 0-3,1-4 6,-4-3-7,2-2 1,-1-1 0,-3-3 0,0-4 2,-2-2-2,0 1 0,1-2 2,-2-1-4,2 0 2,0 0 0,2 0-3,2 0 3,1-10 0,3-3 0,0-5-17,0 1-2,1-7-28,-2 2-2,-1 0 23,-4 1-8,0 1-1,-6 2 30,3 5 2,-4 0 3,0 5 5,0 3 17,0 4 30,0-1-14,0 2 7,0 0-19,0 0-24,0 0 8,0 8-10,0 10 0,0 2 15,0 7-10,0 4 1,0 1-1,0 1 2,0 2-5,0-1-2,0-5 2,0-1-1,5-3 0,-1-2-1,2-3 0,2-5 4,-2-2-4,1-4 0,2-2 0,0-3-5,0-3 5,1-1-7,4 0 1,1 0-32,-1-15 16,3-2-49,0-2-39,-2-3-10,-2 5 13</inkml:trace>
  <inkml:trace contextRef="#ctx0" brushRef="#br1" timeOffset="252839.4614">1284 10446 109,'0'-3'99,"0"1"-14,0 2 7,0 0-38,0 0-16,0 0-9,0 0-29,0 9 0,0 10 0,0 5 0,0 2 26,0 3-23,-5-1 8,1-3 1,-1-1-6,0-6-3,3-4-3,-1-5 4,2 0-3,-1-6-1,0-2 0,2-1 1,0 0 1,0 0-4,0 0-6,0-7-27,0-8-27,0-1 7,0-3 5,0 4 11,5 0 12,-3 2 19,1-1 6,2 2 2,0 0 22,2-1 2,0 0-10,1 1 5,2 3-19,-3 2 6,1 2-6,-1 5 1,-1 0-3,1 0 4,-2 9 11,2 8 22,-2 3-17,0 2-2,-2 2-6,2 0-9,0 0 12,0 0-3,0-2-3,0-2 4,-1-2-7,-1-2-3,-1-6-1,-1-3 3,1-2-8,-1-3 5,-1-2-50,0 0-21,0 0-89</inkml:trace>
  <inkml:trace contextRef="#ctx0" brushRef="#br1" timeOffset="252906.4654">1267 10690 278,'-7'-2'77,"7"-1"-28,0-1 28,2 1-59,13-2-3,3 0 4,1 3-15,-1-1-4,0 1 0,1 0-27,-11 2-36,-1 0-83,1-2-122</inkml:trace>
  <inkml:trace contextRef="#ctx0" brushRef="#br1" timeOffset="253535.5014">1584 10722 372,'2'7'216,"0"-3"-174,-2-4-14,0 0-12,2 0-16,-2 0-10,0 0-37,1 0-98</inkml:trace>
  <inkml:trace contextRef="#ctx0" brushRef="#br1" timeOffset="256966.6976">2043 10281 8,'-2'-6'93,"-2"0"-43,4 0 1,-1-1-4,-1 2-8,-1-1-12,2-4 16,-2 2-9,2 0 5,1 0-18,-2 2 5,-1 1-25,2-1 22,-3 6-20,4-3 0,-2 3 9,1 0-9,1 0 3,0 0-6,0 0 6,0 0-5,0 0-1,0 3 0,0 12-1,0 3 5,0 4 6,0 8-10,0 1 7,0 6-7,0-1 0,0 2 0,0-1-1,0-1 7,0-2-6,3-6 0,-2-1 1,2-4-2,-3-4 1,0-3 0,0-5 0,0-4 2,0-1-2,0-5 0,0 0 2,0-1-3,1 0 2,-1 0-1,2 0 3,-1 0 2,1 0-5,3 0 1,1 0 2,3-1 2,3-4-5,3 1 0,3 1-1,0 1 3,4 2-2,1 0 0,3 0 0,-3 0-4,-3 0 4,0 3 0,-2 1-1,0 2 5,-7-4-4,1-1 0,-4 1 2,-1-2 1,-2 0-1,-2 0-1,0-11 30,1-11-30,-1-6 5,3-7-6,-5 0-19,-1 6-2,0 10-32,0 7-74,0 6-223</inkml:trace>
  <inkml:trace contextRef="#ctx0" brushRef="#br1" timeOffset="258529.787">150 11009 62,'0'0'205,"0"0"-169,0 0 8,0 0 1,0 0-12,0 0-3,0 1-12,0-1-1,0 0-3,0 0-7,0 0 13,0 0-20,0 0 3,0 0-3,12 0 6,3 0-4,2 0-2,1 0 0,2 0-1,0 0 2,-1 0-1,1 2 0,-1 1 5,0-2-6,-2-1 1,-1 2 0,4-1-4,1-1 6,2 2-2,4-1 0,8 1 4,0-2-5,0 0 1,2 0 0,-2 0-4,0 0 6,-7 0-2,3 0 0,-1 0 4,-2 0-7,2 0 3,-4 0 0,2 0-3,-3 0 5,1 0-2,1 0 0,-2 0 3,2 0-4,-2 0 1,0 0 0,0 0-3,-2 0 5,1 0-2,-2 0 0,1 0 4,-1 0-5,3 0 1,0 0 0,2 0-4,2 0 5,-3 0-1,3 0 0,-1 0 5,0 0-8,1 0 3,-3 0 0,1 0-3,-2 0 4,2 0-1,-3 0 0,0 0 4,0 1-5,3-1 1,-2 2 0,2-1-2,1 4 2,0-2 0,3-1 0,-1 2 3,5-3-4,0 1 1,1-2 0,0 0-3,-1 0 3,1 0 0,-2 0 0,1 0 4,-1 0-6,0 0 2,1 0 0,-3 0-3,4 0 4,-3 0-1,1 0 0,0 0 4,1 0-6,1 0 2,-4 0 0,1 0-3,1 0 4,-3 0-1,1 0 0,0 0 4,0 0-5,0 0 1,-2 0 0,2 0-3,-3 0 3,0 0 0,-3 0 0,-2 0 4,-2 0-5,-4 0 1,-4 0 0,-4 0-3,-6 0 4,-1 0-1,-3 0 0,0 0 5,0 0-6,0 0 1,0 0-34,0 0-47,-6 0-229</inkml:trace>
  <inkml:trace contextRef="#ctx0" brushRef="#br1" timeOffset="259729.8556">566 11467 326,'0'0'61,"0"0"-19,0 0 35,0 0-51,0 0-12,0 0 17,0 0-30,0 0 15,0-2-12,0-4 2,0-1-4,0 1-2,0 1 0,0-2-6,-8 3 7,-4-1-1,0-1 0,-1 2 1,-3-1-6,2 1 5,-2 1 0,-1 0-3,2 1 4,-5 2-1,3 0 0,0 0-1,-1 5-4,-1 11 5,1 6 0,1 3-5,-1 8 9,3 3-4,3 2 0,4-2 0,3 1-4,5-2 4,0-3 0,0-2-1,0-2 5,10 0-4,3-5 0,2-1 5,2-4-7,-1-3 2,3-4 0,0 0 4,-2-5-2,1 0-2,0-5 0,0-1-8,2 0 6,-3 0-5,6-7-11,-1-7 9,-2 0-15,-5-3-5,-1-1-1,-4 1 11,-7 1 18,-3 2 2,0 3 9,0 6 43,0 1-29,0 2 7,0 2-18,0 0-9,0 0-8,0 7 1,0 10 3,0 5 0,0 4 5,0 0-5,2 1 11,-1-2-10,2-5 5,1-4-6,-1-6 0,-1-1-3,-1-7 2,3-2-12,-1 0-6,-3 0-50,2 0-50,0-4-151</inkml:trace>
  <inkml:trace contextRef="#ctx0" brushRef="#br1" timeOffset="260378.8928">469 11780 169,'-6'-1'123,"1"1"-75,5 0 3,0-2-11,0 0 6,5 2-6,8-4-9,10 1-11,2-1-19,-1 2 10,1-1-11,-3 2 0,1 1-2,-7-2 2,0 2 0,3 0-9,-11 0-58,0 0-82,0 0-154</inkml:trace>
  <inkml:trace contextRef="#ctx0" brushRef="#br1" timeOffset="260434.896">874 11893 425,'0'9'126,"2"-3"-104,-1-6 16,-1 0-37,2 0-1,0 0-10,-2 0-50,0 0-129</inkml:trace>
  <inkml:trace contextRef="#ctx0" brushRef="#br1" timeOffset="264327.1186">1509 11227 97,'-7'-6'101,"1"1"-39,3 4-22,-1 1-1,4-2 10,-1 2-14,1 0-16,0 0-3,-2 0-15,2 0 9,0 0 0,0 0-8,0 0-3,0 9 4,0 3 4,0 5 2,0 0-6,2-3-3,4 2 0,1-5 4,0 2-7,0-3 3,0-1 0,3 0 2,-1 0 0,-2 0-2,1 2 0,-1-2-2,-2-1 0,0 0 0,-2 1-2,1 0 2,-3-1-6,1-3 7,-2 2 1,0 1-8,0-4 8,0 1 0,0 1-1,0-2 0,0 1 2,-9-1 2,1-1-3,-2-1-9,0-1 8,0-1 1,3 0 0,0 0 1,0 0 1,3 0 7,-1 0 9,4 0-6,-2 0 9,3-8-21,0-1 14,0-1-10,0-4-3,13 2-1,1-3 0,0 2 1,-1-2-6,1 1 4,-3-1-11,-1-1 10,1 2-21,-1-3 4,-4 3 4,1 1-12,-3 1 24,0 0-5,-2 5 8,-2 0 4,0-1-4,0 0 1,0 1 12,0-1-10,0 2 12,-9 0 14,1 2-17,-1-1 12,0 4-21,-3 0 0,2 1 8,-2 0-10,0 0 3,2 0-4,2 14 0,0 3-8,5 2 1,3 3-19,0-11-34,0-2-75,0-1-48</inkml:trace>
  <inkml:trace contextRef="#ctx0" brushRef="#br1" timeOffset="265023.1583">1726 11358 193,'4'0'75,"1"0"-44,0 0-3,2-6-27,3-5 1,-3-2-2,1-1-31,-2 2-11,0 0-33,-3 2 39,-3 1 36,0 1 15,0 1 22,0 2 8,0 1 14,0 0-1,0 2-13,0 1 1,0 1-27,0 0-19,0 0 0,0 8 0,0 5 0,0 7 17,0 1-17,0 2 17,0 1-1,0-1-3,0 3 11,0-5-20,0-1 0,0-7-4,0 0 6,0-6-8,0-3 2,0-1-7,0 1 6,0-4-39,0 0-32,0 0-38,0 0-58</inkml:trace>
  <inkml:trace contextRef="#ctx0" brushRef="#br1" timeOffset="265719.1982">2001 11317 267,'0'-3'108,"0"3"-103,0 0 17,0 0-17,0 8-2,0 8 34,0 4-16,0-1 2,0 0 5,0 0-27,0-3 15,0-2-14,0-5 4,0 0-4,0-3-2,0 0 0,0-3 0,0-3-37,0 0-36,0 0-60,1 0-44</inkml:trace>
  <inkml:trace contextRef="#ctx0" brushRef="#br1" timeOffset="265746.1998">2081 11334 129,'0'-6'210,"0"1"-140,0 5-17,0 0-22,2 0-19,0 6-9,-1 12-3,1 5 25,1 3-25,1 0 11,-1-3-11,0-3 0,-1-4 1,1-4 2,-1-5-6,-1-1-11,-1-6-57,0 0-28,0 0-70</inkml:trace>
  <inkml:trace contextRef="#ctx0" brushRef="#br1" timeOffset="265793.2025">1939 11388 191,'-3'-3'97,"0"-2"-24,3-1 5,0-1-32,0-2-35,0-2 7,3-1-18,7-1 6,1 2-10,1 0 7,3 3-3,3 1 0,-3 3 1,4 4-3,-2 0 2,3 0 0,-4 0 11,1 4-10,0 7 7,1-1 4,-1-2-11,0 1 13,-3-3-14,3-3 2,2-3-4,-10 0 0,0 0-70,-1 0-144</inkml:trace>
  <inkml:trace contextRef="#ctx0" brushRef="#br1" timeOffset="266739.2566">1314 11649 118,'-2'-1'92,"-2"1"-44,3-2 14,-1 0 11,1 2-15,1-1-23,0 1 2,0-1-16,0 1-10,0 0 10,0 0-12,0 0 3,0-2 2,0 2-12,0 0 6,0 0-8,7 0 0,7 0-2,8-1 5,3-1-3,7 1 0,1-2 5,7-2-5,2 1 0,0-2 0,3 0-3,2 0 6,2 1-3,1 1 0,3-1 2,-1 3-2,0 2 0,0-2 0,-9 2-6,-1 0 6,-5 0 0,-6 0-3,-1 0-1,-1 0 3,0 0 1,-1 0 0,2 2-4,-1-2 4,-3 0 0,1 0-1,-4 0 0,-2 0 1,-5 0 0,-1 0 0,-5 0-4,-2 0 6,-1 0-2,-2 0 0,-1 0 4,-1 0-5,2 0 1,-3-5-16,-2 1-1,0 2-48,0-2-123</inkml:trace>
  <inkml:trace contextRef="#ctx0" brushRef="#br1" timeOffset="267585.305">1421 11936 255,'0'-1'73,"0"0"-17,0 1-32,0 0-12,0 0-12,0 9 0,0 3 20,0 2-14,0 2-5,0-6 4,0-1 0,0-3-5,0-3 0,0-1 0,0-2-5,0 1 3,0-1 2,3 0 2,2 0 3,3 0-2,2 2-3,4-2 3,-1 0-3,1 3 0,0 0 0,2 3-1,-2 2 2,0 1-1,0 2 0,-4 2 1,0 1-3,-4-1 2,-1 0 0,-1-1-4,-3 0 6,1 0-2,-2-1 0,0-2 3,0 0-2,0 0 8,-7 0 4,-3-1 9,-1-3-16,-3 1 11,1 2 0,1-4-16,0 0 11,1-3-7,1-1-3,0 0 7,1 0-7,3 0-2,-1 0 0,5-6-32,-1-3-2,3 5-15,0-4-19,0 1-10</inkml:trace>
  <inkml:trace contextRef="#ctx0" brushRef="#br1" timeOffset="268246.3427">1436 11924 290,'0'-2'75,"0"-1"-11,0-1 2,1 1-47,18-1-4,4 0-11,4-1-3,3 1 3,-3 0-2,-2 1-2,-1 3 0,-5 0-19,0 0-21,-11 0-31,1 0-38,-3 0-65</inkml:trace>
  <inkml:trace contextRef="#ctx0" brushRef="#br1" timeOffset="268294.3455">1780 11905 283,'0'0'90,"2"0"-62,-2 4 8,3 7-16,-1 4-14,1 6 23,-1 5-4,0 5-6,-2 1 13,0-1-25,0-1 7,0-2 4,0-4-14,0-6-2,0-5-2,0-2-6,3-6 4,0-3-36,-1-2-24,1 0-110,1 0-95</inkml:trace>
  <inkml:trace contextRef="#ctx0" brushRef="#br1" timeOffset="269033.3877">1981 12009 320,'0'-14'66,"0"-1"-54,3 3-5,8-1-6,5 1 6,-1 1-7,0 2 5,-3 5-3,0 0 9,-2 4-11,-6 0 0,3 0 0,-2 7-2,0 6-2,-3 5 8,-2 5-4,0 1 17,0 3-13,0 1 12,-13-1-2,1 0-11,-2-1 3,-1-3 0,4-2-6,-2-4 8,4-4-6,0-1-2,5-4 0,4-4 2,0-1-7,0-2-4,0-1 9,6 0 16,11 0 6,1 0-6,2 0 7,0 2-22,-3-1 16,0 1-9,-3-1-7,-1 1 12,-3-1-13,-2 1 1,0-1-1,-1-1-3,2 0-8,-6 0-58,0 0-109</inkml:trace>
  <inkml:trace contextRef="#ctx0" brushRef="#br1" timeOffset="269570.4185">2762 11640 13,'-4'6'496,"-1"-3"-440,5-3-52,0 0 9,0 0-13,0 0-14,0 0-12,0 0-127,2 0-124</inkml:trace>
  <inkml:trace contextRef="#ctx0" brushRef="#br1" timeOffset="269645.4228">3148 11661 226,'0'-8'100,"0"-3"-36,0 0-44,0-1 3,0 2-20,0-2 2,0 0-5,-5 0-9,-7 3 8,0 1 1,-2 2 0,-4 3 3,0 3 0,-2 0 1,0 0-8,2 10-1,1 7 5,5 1-1,2 2 2,4 1-6,4-1 7,2 0-2,0-2 23,0-1-17,0-1 16,8-3 13,2-2-22,2-3 9,-1-4-15,2-2-3,-2-2 6,2 0-6,2-3-2,2-13-2,-4-3-8,1-6-6,-7 9-23,-3-3-32,2-1-44</inkml:trace>
  <inkml:trace contextRef="#ctx0" brushRef="#br1" timeOffset="270246.4572">3154 11352 359,'-3'-9'79,"-2"0"-74,5 9 2,0 0-7,0 0-5,0 9 2,0 11 3,0 6 20,0 9 7,0 3-4,0 5-13,7-1 17,-2 3-13,-2-3 3,-1-1 1,1-5-16,-1-4 16,-2-4-14,3-7-1,-1-4-1,-1-5 0,1-3-2,2-6 0,-1-3-20,5 0-2,-5 0-21,4-2-57,0-8-71</inkml:trace>
  <inkml:trace contextRef="#ctx0" brushRef="#br1" timeOffset="270959.4979">3405 11326 248,'0'-4'67,"0"1"-34,0 3 6,0 0-30,0 0-7,0 3 3,-1 10-4,-8 4 9,-1 3 6,-1-2-13,1 1 5,-1-3-5,4-2 0,3-3 1,2-2-4,2-2-2,0-3 2,0 0 0,2-2 16,9 0 3,0-1-16,2-1 5,1 0-8,0 0-6,-2 0-23,-3 0-47,1-4-20,-4-2-21,-5 2 42,1-2 49,-2 6 26,0-4 125,0 4 6,0 0-47,0 0-6,0 0-38,0 0-25,0 0 3,0 8-18,0 8 0,0 5 11,0 3-5,0-1-6,0-4 0,0-2-8,0-10-3,0-2-76,0-3-100</inkml:trace>
  <inkml:trace contextRef="#ctx0" brushRef="#br1" timeOffset="271737.5424">2845 11056 22,'0'0'59,"0"0"1,0 0-21,0 0 21,0 0-9,0 0-15,0 0-8,0 0-23,0 0 5,0 0-3,0 0 1,0 0 14,0 0-11,0 0 2,0 0 13,0 0-15,0 0 10,0 0-8,0 0-11,2 0 8,6 0-9,6 0-1,0-1 15,5 1-11,4-1-1,-2 1-3,0 0 3,-1 0-6,1 0 3,-4 0 0,2 0-1,1 0 4,2 0-3,1 0 0,0 0 3,3 0-5,-1 0 2,-2 0 0,-1 0-2,0 0 4,-2 0-2,-2 0 0,1 0 3,-3 0-8,3 0 5,-3 0 0,3 0-2,-1 0 7,3 0-5,0 0 0,-1 0 2,-2 0-5,1-3 3,-4 3 0,0-2-2,0 2 4,0 0-2,-1 0 0,0 0 3,2 0-6,-1 0 3,-1 0 0,-1 0-2,0 0 4,-2 0-2,-2 0 0,-1 0 2,0 0-5,-2 0 3,-3 0 0,0 0-2,1 0 7,-3 0-5,1 0 16,-2 0-13,3 0 15,-1 0-14,1 0-3,1 0 5,-3 0-2,1 0-4,-2 0 0,0-2-24,0 2-58,0 0-239</inkml:trace>
  <inkml:trace contextRef="#ctx0" brushRef="#br1" timeOffset="273190.6256">4216 11042 189,'-5'0'95,"1"0"-58,3 0 5,1 0 3,0 0-13,0 0 2,0 0 10,0 0-21,0 0-11,0 0 10,0 0-19,0 0 6,0 0-9,8 0 0,11 0-1,4 0 1,6 0 0,4 0-2,1 0 5,-1-2-3,2 0 0,-2-2 5,-3 4-9,-5-1 4,-2-1 0,-9 2-2,-3 0 4,-7 0-2,0 0 0,-4 0-7,0 0 5,0 0-20,0 0-35,0 0-42,0 0-114</inkml:trace>
  <inkml:trace contextRef="#ctx0" brushRef="#br1" timeOffset="273838.6626">4378 10917 28,'0'0'10,"0"0"1,0 0 8,0 0 12,0 0 6,0 0 12,0 0 11,0 0-3,0 0 7,0-2-16,0 2-2,0 0-9,0 0-26,0 0 4,0 0-15,0 8 5,0 12-2,0 5 13,0 5 6,0 3-4,0 2-18,0-1 11,4 0-10,-3-3 1,1-3 1,1-5-1,-1-2-2,0-7 0,-1-2-9,-1-7-10,0-5-29,0 0-95,2 0-177</inkml:trace>
  <inkml:trace contextRef="#ctx0" brushRef="#br1" timeOffset="281818.119">5584 10232 193,'0'-1'184,"0"-2"-120,0 2-25,0 1-10,0 0-8,0-2-16,0 2 8,0 0-6,0 0-7,0 0 19,0 0-13,0 0 3,0 0-3,0 0-4,-2 5-4,2 8 2,-2 4 0,1 5 11,-3 6-11,3 3 1,-1 0 3,-2 0 3,3 0-7,-2-2 0,1-2 0,-2-3-3,0-2 3,1-2 0,-1-4 1,1-3 4,0-5-5,0 0 0,3-3 1,0-2-2,-1-2 1,1-1 0,0 2-1,0-2-3,0 0-5,0 0-3,0 0-14,0 0 9,0 0-34,0 0-30,0 0-66,0-3-19</inkml:trace>
  <inkml:trace contextRef="#ctx0" brushRef="#br1" timeOffset="282643.1662">5575 10301 115,'0'-11'57,"0"2"-12,0 3 9,2 2-22,-2 0 29,0 1-15,0 2-26,0 0 29,0 1-24,0 0-1,0 0-11,0 0-11,0 0 12,3 0-14,1 0 0,2 0-2,1 7 4,-1 6-2,4 5 0,-1 3 4,-1 3-2,-1 3-2,0 0 0,0-1 2,-3-3 1,2-2-3,-3-5 0,0-4 5,2-1-7,-3-5 2,1-1 0,1-1-2,-1-1 6,2-1-4,-1-2 0,0 0 2,3 0-3,-1 0 1,4-13-13,1-1 13,0-5-23,2-3 10,-2-2-27,-11 24-26,20-50-23,-13 27 43,-2 2-55,-3 4 89,-1 4 12,1 2 12,-2 4 26,0 3 11,0-1 1,0 4-6,0-1-1,0 2-5,0 0-31,0 0 5,0 0-9,0 0-1,0 8-4,0 9 4,0 5 12,0 5 10,0 2-24,0-2 7,0 2-6,0-1 6,0-1-3,0 0 1,0-2-3,0 3 15,0-4-15,0-3 9,0-5-11,1-3 7,6-2-9,2-2 2,-2-3 0,5-3-1,2-3 2,1 0-2,3 0-7,1-3-48,4-12-32,-11 4-48,-2 2-29</inkml:trace>
  <inkml:trace contextRef="#ctx0" brushRef="#br1" timeOffset="283325.2052">6002 10559 115,'6'-12'138,"-3"4"-66,-3 8 10,0 0-34,0 0-20,0 0-16,0 4-6,0 10-6,-6 6 4,-1 3-1,-1 1 20,0 0-15,-1 0 4,2-3-2,1-3-8,-1-5 5,2-2-7,3-5 0,-1-3-2,1-1 6,2-2-4,0 0 0,0 0-4,0 0 2,0-2-14,0-14-21,4-4-38,1 5-8,0 1-81,0 0 39</inkml:trace>
  <inkml:trace contextRef="#ctx0" brushRef="#br1" timeOffset="283350.2067">6002 10559 93</inkml:trace>
  <inkml:trace contextRef="#ctx0" brushRef="#br1" timeOffset="283379.2083">6002 10559 93,'-12'13'113,"15"-23"-60,-1 8 32,1 1-51,-1-1-13,3 2-15,0 0-4,2 0 1,1 0-2,2 2 14,2 11 3,-2 3-15,3 2 2,-3 0-5,0 1 1,0-1-1,-1 2 3,-3-1-3,0 3 2,0-7 5,-1 1-6,-3-3-1,-1-4 1,2-2-5,-3-5-20,0-2-34,0 0-36,0 0-44</inkml:trace>
  <inkml:trace contextRef="#ctx0" brushRef="#br1" timeOffset="283420.2107">5970 10703 201,'-4'0'156,"4"0"-97,0 0-18,12 0 8,7 0-34,2 0 0,-1 0-15,1 0 1,-1 0-6,-10 0-28,-2 0-116,2 0-168</inkml:trace>
  <inkml:trace contextRef="#ctx0" brushRef="#br1" timeOffset="284071.2478">6461 10501 124,'-3'0'216,"0"0"-145,3 0 6,0-2-25,0 0-9,0-2-24,22-1-13,6-1-3,6-1 3,2 1-6,1 3 0,-7 2 0,-7 1-2,-3 0 2,-7 0 0,-4 0-1,-4 0 3,-2 0-6,-3 0 4,0 1-26,2 3 3,-2-1-67,2-1-69,1-2-131</inkml:trace>
  <inkml:trace contextRef="#ctx0" brushRef="#br1" timeOffset="284870.2936">7033 10426 328,'-8'-7'64,"-2"-2"-26,7 0-16,3-1 7,0-1-26,0 0 12,0 1-7,7-1-4,7 4-4,1 0 0,-2 2 3,3 1-8,-1 4 5,-4 0 0,2 0-5,-2 0 6,-3 12-1,-3 5 0,-5 0-5,0 4-2,0-1 5,-2 5 2,-13-4 5,-2-3 5,1 0-10,-3-4 0,3-3 4,2-2-6,3-5 2,4-1 0,3-2 0,4-1 4,0 0-5,0 0 2,0 0 12,0 0 7,7 0-20,5 0 0,1 0-3,4 0 5,2 3-2,0 6 0,0 3 2,3 2-10,-2 1 4,-2 0-11,-3 2 11,-5-1-18,0-1 16,-7 0 2,-3-1-1,0-2-1,0 0 5,0-1 1,0-3 14,-4 0-10,-8-3 17,-1 1-3,-3-5-11,0-1 11,-1 0-6,1 0-4,-1 0 8,4 0-16,3 0 13,-1 0-12,6 0 4,3-7-10,2 3-29,0 0-130,0-1-118</inkml:trace>
  <inkml:trace contextRef="#ctx0" brushRef="#br1" timeOffset="285548.3324">7486 10359 34,'-3'-11'238,"1"4"-191,0 4 19,1-1-27,-1 4-7,1 0-1,1 0-5,0 0 2,0 0-17,-2 0 2,2 0-9,0 14-2,-2 10-2,-1 5 16,1 6-13,2 1 19,-1-2-22,1 3 12,0-4-1,0-2-9,0-1 13,0-2-14,0-6 3,0-6-1,-2-3-1,2-7-2,0-2 0,0-4-4,0 0 1,0 0-28,0 0-10,0-6 3,0-3-76,0-2-5,0-4-117</inkml:trace>
  <inkml:trace contextRef="#ctx0" brushRef="#br1" timeOffset="286419.3822">7507 10399 218,'0'-11'32,"0"-2"3,0 6-2,0 1 17,0 0-24,3 1-5,0 2-7,1 0 23,0 2-11,2 1-26,-2 0 4,3 0-4,0 0 0,1 10 6,-1 7-6,1 3 9,0 1 13,1 4-18,-2 1 10,-1-2-8,3-3-4,-1-1 5,-3-1-6,2-4-1,0-5 0,-3-1 4,-1-4-4,-1-1 0,2-1 0,-1 0-3,-1-3 3,3 0 0,1 0 1,6 0 6,0-7-14,1-10 2,1-2-20,0-6-2,0 0-36,-6 0 15,-1-1 7,-2 3 34,-1 3 7,-3 3 10,-1 5 13,0 0 21,0 5-16,0 0 24,0 3-25,0 1-21,0 1 21,0 2-19,0 0-4,0 0-1,0 2-3,0 14 0,0 7 11,0 3-11,0 5 9,0 2-1,0-1-8,0-2 19,0 0-14,0-1 8,0-2 2,0-1-12,7-4 8,3-2-11,2-4 3,3-4-5,3-6 2,5-4-11,2-2-3,-9 0-35,-2-9-11,4-8-144</inkml:trace>
  <inkml:trace contextRef="#ctx0" brushRef="#br1" timeOffset="287070.4194">7991 10247 277,'-8'-4'110,"3"1"-74,5 1 19,0 2-22,0 0-18,2 0-8,9 0 0,6 0-7,3 16 0,0 9 1,0 6 19,-1 7 0,-2 8-1,-1 3 8,-4 1-20,-4 1 19,-5 2-3,-3 0-16,0-1 24,0-4-23,-11-1-4,-11-2-4,-5-5 0,-7-7-12,14-19-36,-5-3-38,1-4-39</inkml:trace>
  <inkml:trace contextRef="#ctx0" brushRef="#br1" timeOffset="287806.4615">5428 10099 208,'0'0'104,"0"0"-53,0 0-6,0 0 3,0 0-23,0 0 4,0 0-5,0 0-17,-8 3 5,-6 6-2,1 3-9,-4 6 9,1 8-7,-1 1 4,-2 10 12,3 3-18,-1 3 6,2 6 6,5 4-10,1 3 14,5 0-1,4 6-6,0 0 16,0-3-26,6-4 10,11-3-10,5-6 5,4-7-10,4-4 5,6-6-33,-18-19-9,2-3-41,0 0-170</inkml:trace>
  <inkml:trace contextRef="#ctx0" brushRef="#br1" timeOffset="289093.5352">8414 10813 507,'-3'0'42,"1"0"-17,1 0 14,1 0-34,0 0-1,0 0-4,0 0-6,0 0-1,0 0-33,0 0-40,0 0-30,4 0-118</inkml:trace>
  <inkml:trace contextRef="#ctx0" brushRef="#br1" timeOffset="290110.5933">8712 10409 166,'-2'-5'145,"-1"2"-96,3 1-7,0 1 5,0 1-29,0-1 18,0 1-20,0 0-16,0 0 16,0-2-14,0 2 4,0 0-4,0 0 5,0 0-6,0 0-1,0 2 3,0 8-2,-2 5 4,0 4 2,-2 1-6,0 3 7,4 3-8,0-1 0,0 2 0,0 1 4,0 0-2,0-2-2,0 2 0,0-4 4,0 0-4,0-3 0,0-2 0,0 0-3,0-1 4,0-2-1,0-1 0,0 1 3,0 1-3,0-1 0,-2-3 0,-1-1-3,0 0 5,1-6-2,2-2 0,-2-1 4,2-1-4,0-2 0,0 0 2,0 0-2,0 0 3,0 0-3,0 0 11,0 0-7,0 0 5,0 0-9,0 0 4,5-2-2,6-2-2,2-2 0,0 2 0,2 2 0,0-2 0,2 4 0,0 0 0,1 0-6,1 0 6,0 0 0,3 0 0,-2 0 1,2 0-5,-4 6 4,1-2 0,-3-1-5,0 1 5,-3-1 0,-3-3 0,2 0 3,-2 0-3,-3 0 0,-3 0 0,1 0-3,-1 0 5,-3 0-2,-1 0 0,2 0 7,-2 0-7,0 0 0,0 0 0,0 0 15,0-7-9,0-6 7,0-1-13,0-6 0,0-2-5,0-2-7,0 0-20,-2 1 1,1 11-25,-1 3-120</inkml:trace>
  <inkml:trace contextRef="#ctx0" brushRef="#br1" timeOffset="292411.7249">5198 11114 176,'-3'-2'115,"0"1"-40,3-2 0,-1 2-9,1-1-32,0 2 3,0 0-10,0-1-16,0 1 13,0 0-14,0-2-5,0 2 12,0 0-14,0 0 1,0 0-4,0 0 5,0 0-12,0 0 7,4 0 0,9 0-5,2 0 12,5 0-7,5 0 0,3 0 6,2 0-9,0 0 3,-1 0 0,-1 0-2,-3 0 6,-2 0-4,-1 0 0,-2 0 4,-1 0-8,0 2 4,-2-1 0,2-1-3,1 0 6,5 2-3,5-2 0,4 0 3,6 0-4,5 0 1,4 0 0,2-7-5,-1 3 8,2-1-3,-5-1 0,-4 3 3,-4 3-7,-7 0 4,-4-1 0,-4 1-7,-4 0 4,-4 0 3,1 0 0,-4 0 1,1 0-3,-1 0 2,2 0 0,2 0-6,3 0 9,2 0-3,1 0 0,2 0 4,0 0-7,0 0 3,-1 0 0,-1 0-5,-1 0 8,1 0-3,-1 0 0,0 0 3,1 0-4,-1 0 1,1 0 0,1 0-4,1 0 7,-2 0-3,0 0 0,1 0 3,-2 0-6,1 0 3,-1 0 0,0 0-5,0 0 5,-1 0 0,1 3 0,0 0 0,1 1-3,2-1 3,0-1 0,2-1-3,1 1 5,3-2-2,-2 0 0,3 1 5,0 1-8,0 0 3,-1-1 0,1 2-4,-3 0 7,-3 0-3,-2 0 0,3-2 2,-4 1-3,0-1 1,1-1 0,-2 0-5,1 0 6,-3 0-1,0 0 0,0 0 5,0 0-8,3 0 3,3 0 0,2 0-2,2 0 2,2 0 0,1 0 0,3 0 4,-3 0-5,1 0 1,0 0 0,1 0-4,1 0 7,-1 0-3,-2 0 0,-1 0 4,0 0-7,-3 0 3,-3 0 0,-1 0-1,2 0 1,-2 0 0,0 0 0,-1 0 3,0 0-4,-2 0 1,-2 0 0,0 0-2,-5 0 2,1 0 0,-2 0 0,1 0 0,2 0-2,0 0 2,5 0 0,1 0-8,4 0 9,3 0-1,0-3 0,2-1 1,1 2-4,-1 1 3,0 1-2,-2 0-6,-2 0 8,1 0 0,-1-2 0,-3 2 1,2 0-2,-3 0 1,1 0 0,-1 0-6,-2 0 7,-2 0-1,-1 0 0,-6 0 5,-3 0-6,-3 0 1,-1 0 0,0 0-3,0 0 4,4 0-1,2 0 0,0-2 7,0 0-7,-1-1 0,-1 0 2,-3 3 2,0-2-2,-3 1-2,2-2 0,-3 3 5,2-2-5,0-1 0,-2 2 0,-3-1-4,0 2 4,0 0-24,-3 0-35,-19 0-125</inkml:trace>
  <inkml:trace contextRef="#ctx0" brushRef="#br1" timeOffset="293586.7922">5824 11557 359,'-3'4'68,"3"-4"-9,-1 0-17,1 0-8,0 0-23,-3 0 3,2-4-3,-1-4-8,1-1-3,-1-2 0,1 1-16,-3-1 13,-1 2-7,0 0 2,-2 3 3,-1 0-9,-4 0 11,-1 1 2,-1 1 2,-1 0-1,-2 4 3,0 0-3,-2 0 5,-1 0 1,-2 11-6,2 7 0,-2 6 5,4 1-7,0 8 4,1 2-2,3 0 4,3 2 3,1-1-7,3-1 0,1 1 7,4-2-7,2-1 0,0 0 0,0-2 11,0-3-5,10-3-5,5-2-1,0-4 1,2-5-4,-1-2 3,4-5 0,-1-3-1,1-4 2,0 0-2,2-2 1,-2-16-27,0-3-12,-4-3-44,-1 1-37,-3 0 44,-5 6 51,-2 2 25,-5 4 57,0 4 25,0 0-22,0 5 12,0 0-50,0 1 7,0 1-18,0 0-3,0 1-8,0 14-2,0 6 2,0 3 8,0 2-6,-1-3 11,1-3-11,0-3 4,0-2-6,0-6 5,0 1-8,0-7 3,0 1-11,0-3-2,0-1-28,0 0-30,0 0-30,0 0-39</inkml:trace>
  <inkml:trace contextRef="#ctx0" brushRef="#br1" timeOffset="294352.836">5679 11837 215,'-8'-4'151,"1"-1"-84,7 4-5,0-1-14,0-1-22,18-1-25,4-1 9,5 2-7,3 1 0,-2-2 9,-1 4-9,-5 0-3,-4 0 0,-5 0 4,-3 0-7,-3 2 3,-2 2-8,0 4-5,-3-5-35,0 0-59,1 0-126</inkml:trace>
  <inkml:trace contextRef="#ctx0" brushRef="#br1" timeOffset="294418.8397">6201 11936 418,'5'7'169,"-2"-4"-131,-3-3-8,0 0-17,0 0-13,0 0 0,0 0-33,0 0-57,0 0-241</inkml:trace>
  <inkml:trace contextRef="#ctx0" brushRef="#br1" timeOffset="296390.9525">7130 11454 288,'-3'3'124,"-1"-1"-91,4-2 5,0 0-8,0 0-11,7-4-16,7-8-2,-1-4-1,4-1-16,-4-1 6,-4-2-10,-3 4-14,-2-1 28,-3 4 6,-1 1 5,0 1 29,0 2-26,0 2 14,0 0-7,0 2-7,0 1 7,0 2-11,0 1 5,0 1 3,0 0-9,0 0 4,0 0-7,0 0-2,0 7-3,0 10 8,0 3-3,0 6 11,0 1-9,0 0 13,-1-1-9,-1-2-1,-2-3 8,3-3-8,-2-5-3,1-2-2,0-4 6,2 0-7,0-3 1,0 1 0,0 1-7,0-3-4,0 3-7,0-2-11,0 1-25,0-4-41,0-1-38,0 0-2,2 0 6</inkml:trace>
  <inkml:trace contextRef="#ctx0" brushRef="#br1" timeOffset="297122.9944">7351 11328 220,'4'-5'140,"-3"1"-93,-1 4-11,0 0-14,0 7-15,0 5 37,0 3-24,0 0-19,0-2 11,2-2-10,1-3-2,0 1 0,2-3 4,0 0-6,2 0 2,0 0 0,1 2 0,0-3 3,4 1-3,-1 1 0,3 1 5,-2 1-7,3 1 2,-4-3 0,-1 5-3,-1-4 3,-4 3 0,-1 0 0,-4-2 0,0 0-4,0-1 4,0-1 0,-2-2 4,-8-1 1,-2 0 5,-2-2 11,0 0-21,0-2 14,3 0-7,-2 0-3,4 0 4,-1 0-5,0 0-1,3 0-2,-2 0-3,3-2-9,1-4-4,2-1-15,3-1-19,0-1-93,0-3-133</inkml:trace>
  <inkml:trace contextRef="#ctx0" brushRef="#br1" timeOffset="297840.0354">7388 11292 277,'-4'-4'135,"1"1"-79,3 3 13,0-3-42,5 2-15,13 1-2,4-1-4,3 1-3,0 0-3,-3 0 0,-3 0-9,-2 0-3,-3 2-26,-7 3-33,-2 1-60,0-1-36</inkml:trace>
  <inkml:trace contextRef="#ctx0" brushRef="#br1" timeOffset="297918.0399">7715 11370 128,'0'0'328,"0"0"-285,0 0-1,0 6-42,0 5 2,0 5-2,0 3 20,2 5-3,2 4-10,-3-3-6,4-3 10,-4-2-10,2-4-1,-3-5 0,1 0 1,1-5-4,-1-1-3,1-5-25,-1 0-34,3 0-132</inkml:trace>
  <inkml:trace contextRef="#ctx0" brushRef="#br1" timeOffset="297944.0414">7903 11407 339,'0'0'38,"0"0"-38,0 9 10,1 12 41,-1 7-22,2 0 15,-1 0-25,3 0-8,-2-4 5,-1-7-12,1-2-4,0-5 0,-2-7-24,0-3-50,0 0-105</inkml:trace>
  <inkml:trace contextRef="#ctx0" brushRef="#br1" timeOffset="298713.0854">7689 11389 216,'-9'-2'96,"4"-5"-30,5 3 14,0-2-35,0-1-22,2 0 6,13-2-25,5 5-4,3 2 0,4 2 5,0 0-2,-2 9-1,0 9-2,-1-1 18,-4-2-17,-2-3 11,-1-2-8,0-5 2,0-4-5,2-1-1,3 0-6,-12 0-15,2-3-74,-2-6-137</inkml:trace>
  <inkml:trace contextRef="#ctx0" brushRef="#br1" timeOffset="299423.126">6948 11737 38,'-1'0'32,"1"0"12,0-2-5,0-2-29,0 4 22,-3-2-9,3 1 19,-1-1 9,1 2-19,0-2 14,0 2 2,0-1-7,0 1 11,0 0-21,0 0-4,0 0-1,0 0-20,0 0 19,0 0-18,0-2-6,0 2 10,0 0-10,13-3-1,7 2 3,7-1 2,5 1-5,3 1 0,0 0 0,4 0-2,2 0 4,8 0-2,3 3 0,1 3 0,4-1-4,-2-2 4,1 1 0,-5 1-7,-2-2 7,-3 0-7,1-1 3,-3 0-14,1 0 14,0-2-5,-2 0 5,-2 0-2,-5 0 4,-2 0 2,-6 0 0,-5 0-5,-4 0 4,-7 0 1,-4 0 0,-3 0-5,-3 0 8,-2 0-3,0 0 0,0 0 0,0 0 0,0 0 0,0 0 0,0 0 1,0 0-1,0 0-4,0 0-14,0 0-57,0 0-86</inkml:trace>
  <inkml:trace contextRef="#ctx0" brushRef="#br1" timeOffset="300696.1987">7130 12022 215,'-8'-1'68,"1"-2"28,5 1-34,2 1 9,0-1-32,0 1-21,9-2-3,13 0-14,4 1-1,6 0 0,1 2-1,1 0 1,-2 0-9,-7 0-1,-2 0 6,-6 0-4,-5 0-9,-4 0 6,-6 0-15,-1 0 18,-1 4 0,0 0-13,0 2 21,-10 2 5,-1 1 6,-6 0 7,0 1-17,0 1 13,-1-1-13,0 2 4,-1 1-3,1-2-1,4-2-1,3-1 0,1-4 6,3 1-6,2-2 0,5-3 2,0 2-9,0-2 7,0 0 0,0 0-1,7 0 6,2 0 0,4 0-5,-2 0 3,1 0-3,0 0 0,-4 0 0,2 6-1,0 0 3,0 4-2,-2 0 0,1 5 2,-1 1-8,-3 2 6,-1 0 0,-4 2-2,0-1 7,0-4-5,0 0 0,0-3 1,0 0-9,-4-4 5,-5-2 3,-2 0 7,-2 0-6,-1-5 15,-1-1 0,0 0-12,2 0 21,0 0-22,0 0 3,2-9 22,3 2-27,-2-2 10,1-1-11,2 4-1,4-1-4,2 3 4,1 0-17,0 1-4,6 0-25,4 0-23,6-1-87,1 0-129</inkml:trace>
  <inkml:trace contextRef="#ctx0" brushRef="#br1" timeOffset="301503.245">7615 12137 328,'0'-10'70,"0"0"-26,0-1-13,0-1 11,0 0-35,9 1-7,4-2 0,2 4 4,2 0 0,-1 4-3,-1 1-1,-3 4 4,1 0-8,-1 0 4,-4 0 0,2 7-3,-3 3 5,-2 4-2,0 2 0,-5 0 0,0 6 0,0-1 4,0 4-1,-15 2 7,-1 2-8,-4 1 1,-1-1-2,3-1 4,3-4-2,1-6-3,4-3 0,5-5 0,2-5 3,3-1-3,0-4 0,0 0-8,2 0 8,14 0 8,6 0 4,5 0-2,2 0-6,-3 0-2,-3 0-2,-4 0 6,-4 5-6,-5-3 0,-3 0 0,-4 1 0,-3-2 3,0-1-6,0 0 3,1 0-37,2 0-13,0 0-89,3 0-98</inkml:trace>
  <inkml:trace contextRef="#ctx0" brushRef="#br1" timeOffset="302235.2868">8399 11806 539,'-3'0'57,"1"0"-22,2-2-2,0 2-28,0 0 0,0 0-10,0-1-13,0 1-39,4 0-28,2 0-235</inkml:trace>
  <inkml:trace contextRef="#ctx0" brushRef="#br1" timeOffset="302263.2884">8837 11878 167,'0'0'187,"0"-7"-159,0-6 9,0 0-33,0-2-5,0 2 1,0-1 0,-10 2 2,0 0 6,-3 1-8,-2 3 8,-4 1 10,3 2 0,-5 5-10,-2 0-7,1 0 6,2 2-7,2 13 0,3 4-3,5 0-1,4 2 3,5-1 1,1 0 0,0-2 11,0-1-2,7-1-1,8-5 8,2-1-15,-3-2 10,7-3-6,-4-4-5,0-1 12,2 0-10,-4-1-2,3-13 0,-2-6-9,-1-4-2,-1-5-24,-8 12-60,-2-3-45,2-2-49</inkml:trace>
  <inkml:trace contextRef="#ctx0" brushRef="#br1" timeOffset="303068.3345">8865 11503 192,'0'-24'128,"0"8"-52,-3 12-22,2 2-24,1 0 11,0 2-28,0 2-11,0 17-1,0 8-1,0 5 25,0 8-22,0 4 0,1 1 9,6 1-10,-1-1 16,0 0 9,-2-1-25,2-6 15,-3-3-15,0-5 3,1-6-1,-2-4-4,-1-7 0,1-5 0,-2-4-1,3-4-10,1 0-28,-3 0-17,2 0-23,0-6-118</inkml:trace>
  <inkml:trace contextRef="#ctx0" brushRef="#br1" timeOffset="303859.3797">9138 11455 80,'0'-9'156,"0"4"-91,0 3 6,0 2-16,0 0-10,0 0-22,0 0 3,0 0-26,-1 0 4,-6 9-4,-5 8 0,-1 5 3,-3 1-2,2 1 4,-2-4-5,5-1 0,2-6 1,4-4 4,2-1-5,3-4-1,0-2-3,0-1 8,3 1 3,11 1 5,1-3-11,0 1 8,0 2-9,0-1 0,1-1 1,-2 1 3,-1-1-5,-1-1 1,0 0-22,-5 0 9,-1 0-29,-2 0-14,-3 0 27,1-6 3,-2-4-28,0-1 54,0 3 18,0-1 36,0 5 4,0 0 0,0 2-4,0 1-37,0 1 14,0 0-5,0 0-22,0 0 8,0 0-12,0 13 0,0 5 2,0 3-2,0 1 7,-2-3-7,2-2 3,0 0-13,0-1-9,0-11-34,0 1-28,0 1-181</inkml:trace>
  <inkml:trace contextRef="#ctx0" brushRef="#br1" timeOffset="304644.4246">9720 11131 162,'-5'-6'57,"1"1"19,3 5-15,-2 0-12,0 0-27,3 0 20,0 0-15,0 0-12,0 0 8,0 0-22,0 0 7,0 0 6,4 0-12,11 0 1,7 0-2,6 0 0,7 0 15,6 0-14,4 0 4,5 0-6,-2 0 8,-1 0-10,-3 0 2,-9 0 0,-9 0-5,-9 0 6,-7 0-1,-5 0 0,-3 1-1,-2-1-2,0 0-21,0 0-39,0 0-28,-2 0-106</inkml:trace>
  <inkml:trace contextRef="#ctx0" brushRef="#br1" timeOffset="304696.4276">9946 10947 56,'-2'-4'85,"1"1"-51,1 3 19,0-2-12,0 2-1,0-1 11,0 1-19,0 0-2,0 0-9,0 0-6,0 0 15,0 0-18,0 0 2,0 0 9,0 0-21,0 0 12,0 0-14,0 9 3,0 9 2,0 10 2,0 10 3,0 3 9,0 4-18,0 1 12,0-2-7,0-5-1,0-6 4,0-8-7,0 0-2,0-10 0,0-3-25,0-11-18,0-1-106,0 0-220</inkml:trace>
  <inkml:trace contextRef="#ctx0" brushRef="#br1" timeOffset="309106.6798">11358 10354 148,'-5'-9'79,"2"2"-11,-1 1-36,3 1-15,-1 1 28,1-2-16,1 3 2,-2-1 7,2 3-36,0 0 19,0 1-3,0-1-16,-1 1 18,1 0-19,-3 0-1,0 0 0,0 9-5,1 13 5,-1 3 11,-1 7-9,3 5 13,-2-2-15,0 1 4,2-1-1,-1-1 6,2-5-5,0-4-4,-1-1 0,-1-9 0,1-4 0,-3-3 0,4-4 0,0-2 4,0-2-8,0 0-2,0 0-25,0 0-8,0 0-60,0 0-30,2 0-62</inkml:trace>
  <inkml:trace contextRef="#ctx0" brushRef="#br1" timeOffset="310445.7564">11339 10399 85,'-3'-11'120,"3"1"-34,0 4-70,0-1 15,0 3-11,0 1-10,3-1 23,3 4-25,-1 0 2,-2 0 10,2 0-15,0 4 2,2 6 10,1 4 0,2 2 14,2 4-25,2-1-3,-3 2 4,3 0 0,-4-1-7,-2 0 0,-2-4 4,-2-1-3,1-3-1,-2-2 0,2-2 0,0-2 6,-1-2-6,1-1 0,-4 0 2,3-3-5,-1 0 3,2 0 0,3 0 4,1 0 5,3-7-9,1-3 0,0-4 4,-1-1-7,0-7 3,0 0-10,-2 0 8,-3-4-27,2 0 4,-2 1 9,-1 3 5,-2 2 9,1 3 2,-4 3 0,3 7 14,-4 0-10,0 5 17,2 1-6,-2 1-11,0 0-2,0 0-2,0 0-6,0 15 4,0 7 4,0 6 15,0 5 1,0 1-18,0 2 15,0-2-14,0 0 0,0-4 6,0-3 2,0-2-9,0-1 4,0-7 3,0-1-8,0-5 1,1-1 0,8-4-2,1-3 6,3-1-4,2-2 0,5 0-16,0 0 13,2-2-21,-2-11-19,2-3-11,-5-1-45,-3 0-5,0-1 43,-4 1 61,-5 3 0,0 2 63,-2 3-7,-1 1 3,-2 4-16,0 1-16,0 1 18,0 2-25,0 0 1,0 0-21,0 7 1,0 10 11,-2 3-6,-4 3 5,-3 1 3,2 0-12,-1-3 9,3-3-8,0-3-1,4-6 0,-3-2 2,4-4-4,0-1 0,-2-2 5,2 0-7,0 0 2,0 0 0,0 0-6,0 0 1,0 0 5,-1-5-3,1-8-27,0-2 9,0-1-6,0-3 6,0 0-57,4-1 43,5 0 3,0 3 2,-1 2 14,1 0 16,-3 4 6,-3 2 20,2 1 11,2 3-27,-2 0 11,2 2 2,-1 1-12,1 2 15,3 0-17,0 0-9,0 0 4,0 15 0,1 5-4,-2 6 11,-2 1-3,1 1 18,-3-1-19,0-2 0,0-5 13,-1-2-20,-1-3 6,0-2-6,-1-6 4,0-1-6,-2-1 2,0-2-18,0-2-16,0 1-46,0-2-34,0 0 24,0 0-52</inkml:trace>
  <inkml:trace contextRef="#ctx0" brushRef="#br1" timeOffset="311150.7968">11865 10713 181,'-8'-4'192,"1"1"-128,7 2 7,0-1-33,10-1-21,8 2-12,2 1 0,4 0-5,-3 0 0,1 0-7,-13 0-15,1 0-83,-2 0-62</inkml:trace>
  <inkml:trace contextRef="#ctx0" brushRef="#br1" timeOffset="311181.7985">12246 10646 235,'0'-2'170,"1"2"-92,11 0-43,5 0-4,6 0-8,6 0-17,-1 0 2,2 0-4,-3 0-4,-3 0 0,-6 0 6,-3 0-8,-3 0 2,-4 0 0,-5 0-2,3 0 2,-3 0-4,0 0-16,-2 0-56,5 0-62,1 0-123</inkml:trace>
  <inkml:trace contextRef="#ctx0" brushRef="#br1" timeOffset="312035.8473">12901 10473 220,'-10'-6'96,"0"-1"-55,7-3-20,0 1 38,1-4-34,0 1 9,0-3-14,2 0-18,0 0 6,0 2 4,0 0-11,6 2 11,4 0-12,0 4 0,2-2-3,-1 2 3,1 3 0,0 1 0,-1 3 1,-1 0-2,-1 0 1,-1 6 0,0 11-6,-1 1 6,0 2 0,-4 0 0,0 3-2,-3-1 2,0 0-3,0-2 1,0 1-5,-10 0 8,-6 1-1,-3-2 9,-1 3-5,-3 1 0,0-3-4,1 0 3,3-3 7,5-4-8,2-2 0,6-3-2,6 0-1,0-3 0,0 0-5,18-1 6,5 1 9,3-1-6,3-1 2,0-2 0,-5 0 2,-2 1-6,-3-3 0,-6 2 3,-1-2 1,-2 0-3,-3 0-2,-1 0 0,1 0-2,-1 0-10,3 0-18,-4-4-46,1 0-57,1-3-89</inkml:trace>
  <inkml:trace contextRef="#ctx0" brushRef="#br1" timeOffset="312806.8915">13291 10375 223,'-4'-10'76,"1"1"-49,3 9 0,0 0 2,0 0-25,0 12 11,0 11 21,0 5 8,0 5-5,0 0-26,0 1 1,0-3 2,0-2-13,0-5 11,0-3-13,0-2 4,0-3 3,0-3-8,0-3 0,0-4 0,0-1 0,0-5-2,0 0-20,0 0-16,2-3 1,-1-5-46,5-4-155</inkml:trace>
  <inkml:trace contextRef="#ctx0" brushRef="#br1" timeOffset="312845.8937">13331 10391 141,'0'-20'164,"0"0"-121,1 10-7,10 3-15,-1-2-13,0 7-8,0 2 7,-2 0-3,-1 0 3,-2 11 1,-2 11 34,2 4-9,-1 2-16,1 1 4,-2-1-12,2-1-9,0-4 14,-2-2-14,0-3 1,3-2 2,-3-5 5,1-4-8,0 0 0,1-1 3,2-3 1,2-3-4,1 0 0,3 0 6,2-2-3,2-13-6,-3-5-3,3-1-25,-2-1-3,-1-2-59,-6 3 16,-3 0 60,-2 4 17,-3 2 16,0 3 40,0 1-1,0 4-5,0 3-20,0-2-5,0 6 5,0 0-30,0 0 8,0 0-8,0 3-2,0 13 2,0 5 1,0 5 4,0 4 10,0 1-12,0 1 11,0 1-6,0-3-4,0-3 11,0-1-12,0-7 0,2-2-2,7-5 4,1-4-5,4-5 0,7-3-18,2 0 12,-8-2-38,2-12-20,0-2-144</inkml:trace>
  <inkml:trace contextRef="#ctx0" brushRef="#br1" timeOffset="313563.9348">13853 10278 157,'-3'-7'170,"0"0"-92,3 7-10,0 0-5,0 0-49,0 0 0,6 0-14,9 12 2,3 9-2,4 7 4,-5 9-3,-2 6 22,-4 6-13,-6 0 16,-3 4-1,-2 1-22,0-3 19,0-1-17,-17-1-3,-4-3-2,-6-4-1,-8-4 1,13-22-37,0-5-45,0-4-168</inkml:trace>
  <inkml:trace contextRef="#ctx0" brushRef="#br1" timeOffset="314413.9834">11141 10120 234,'0'0'98,"-2"0"-37,-6 0-40,0 4 14,-2 12-4,-2 9-7,-2 10 15,0 10-9,-2 13-21,-2 10 18,0 7-13,3 4 16,3-3-1,8-1-18,4-7 10,0-11-21,12-5 5,20-9-10,8-8-10,-15-22-20,7-4-25,3-2-129</inkml:trace>
  <inkml:trace contextRef="#ctx0" brushRef="#br1" timeOffset="315122.0239">14210 10762 370,'0'6'202,"2"-1"-176,-2-5 10,0 0-15,0 0-10,0 0-8,1 0-3,2 0-6,-2 0-40,1 0-41,-2 0-342</inkml:trace>
  <inkml:trace contextRef="#ctx0" brushRef="#br1" timeOffset="316860.1233">14604 10314 7,'0'-9'66,"-2"5"-12,-2 0 28,3 0-10,-3-2-17,3 0-48,-1 1 44,0 2-44,1 1 15,1-2 12,-2 4-11,2-1 9,0 1-13,0 0-18,0 0 11,-2 0-12,2-2 0,0 2 6,0 0 0,-1 0-6,-1 0 0,2 9 1,-2 9-1,0 3 4,2 5-4,0 4 3,0 0 4,0 4-6,0 0-1,0 1 6,0-2-8,0-4 2,0 0 0,0-2-1,0-3 5,0-2-4,0-3 0,0 0 2,0-3-7,0-2 5,0-1 0,0-2-1,0-2 5,0-5-4,0-1 0,0-2 2,0 0-5,0-1 3,0 0 0,0 0 3,0 0 1,0 0-4,0 0 1,0 0 2,9 0 2,8 0-5,6 0 0,5 0 0,6-1-4,-3 0 1,3 1-2,-2 0-6,-4 0 7,-5 4 1,-2 3 3,-7 1-3,-5 0 6,-2-4-3,-4-2 0,1 2 2,-3-3-3,-1 1 1,0 0 0,2-2 16,-2 0-14,0 0 9,2 0-2,1 0-8,0 0 14,4-11-7,1-6-6,1-8-2,-2-5-2,-1-5-22,-2 14-13,-4 0-82,0 0-173</inkml:trace>
  <inkml:trace contextRef="#ctx0" brushRef="#br1" timeOffset="318989.2451">10681 11120 144,'-3'0'85,"-2"0"-39,3 0-2,2 0 16,0 0-18,0 0 4,0 0 3,0 0-31,0 0 1,0 0-11,0 0-8,2 0 2,10 0 3,2 0-5,5 0 0,4 0 6,2 0-7,2 3 1,1-1 0,2 1-2,4 0 3,5-2-1,2-1 0,3 2 5,2-2-7,0 0 2,-1 0 0,-3 0-2,-4 0 4,-1 0-2,-5 3 0,0 1 4,-3 0-6,0 1 2,0-2 0,0 0-4,3-1 6,0-2-2,3 0 0,-1 0 3,2 0-5,-1 0 2,-1 0 0,0 0-3,-1 0 5,0 0-2,-1 0 0,0 0 2,0 0-4,1 0 2,-1 1 0,1-1-2,-1 2 4,-2-1-2,-2 2 0,1 1 3,-3-2-5,1 3 2,-2-1 0,4-1-2,0 1 3,2 0-1,1-2 0,-1-2 4,5 0-6,-3 0 2,1 0 0,1 0-2,2 0 3,1 0-1,-1 0 0,1 0 5,1 0-7,-3 0 2,-2 0 0,-3 0-4,-2 0 5,0 0-1,-3 0 0,1 0 2,-2 0-2,0 0 0,0 0 0,0 0-4,0 0 5,1 0-1,0 0 0,-1 0 3,4 0-3,-2 0 0,-1 0 0,1 0-3,1 0 5,-1 0-2,4-2 0,-2 2 2,1-2-3,2 0 1,-2 2 0,4 0-3,-1 0 4,0 0-1,3 0 0,0 0 4,3 0-5,-1 0 1,1 0 0,1 0-2,0 0 2,-1-2 0,0 0 0,0 1 5,1 1-6,-3-2 1,3 2 0,-1 0-3,-1 0 3,1-2 0,-3-2 0,3-1 5,-3 1-7,3 0 2,1-1 0,0 2-3,0-3 5,-1 3-2,-1 0 0,-3 0 4,-2 2-5,-4-2 1,0 3 0,-4 0-4,3 0 6,-1 0-2,1 0 0,4 0 3,-2 0-3,4 0 0,-1 0 0,2 0-3,0 0 3,1 0 0,-5 0 0,1 0 4,-2 0-6,-5-2 2,0 1 0,-2-2-5,3 0 5,-3 1 0,0-1 0,-2 1 4,-3 1-4,-3 0 0,-5-1 0,-3 0-3,-4 2 5,0 0-2,3 0 8,-2-1-3,3-2 1,3 0-6,2 0 1,1-2-2,-1 4 2,-2-1-1,-5 2 0,-5-1-27,0 1-32,-7 0-242</inkml:trace>
  <inkml:trace contextRef="#ctx0" brushRef="#br1" timeOffset="320126.3101">11524 11523 326,'0'4'108,"0"-4"-37,0 0-25,0 0-29,0 0 1,0-3-10,0-8-7,0 1-1,0 0 1,-2-2-5,-5 3-4,-1 2 8,-4 1-11,-1 2 11,-2 1 0,-2 1-8,-3 2 8,0 0 0,-2 0 0,-1 0 1,-2 13-5,-2 5 4,2 6 0,0 5-1,4 2-1,0 5 2,7 3 2,5 2 1,4 1 9,5 0-12,0 2 6,0-6 1,0 1 1,13-6-8,4-3 1,2-6 1,0-4 11,3-6-12,3-3 2,0-8-3,-2-2 2,1-1-5,0 0 1,-4-3-16,-1-9 16,-3-2-13,-3-5 4,-5 0 10,-1-1-23,-3 0 20,-4 4 2,0 3 2,0 1 13,0 6-6,0 0 11,-2 6 7,0 0-23,2 0 8,0 0-10,0 0-4,0 9-3,0 10 14,0 3-1,0 6 10,0-3-15,0-1 16,2-3-15,3-1 5,-2-7-8,1-4 1,-1-3-2,0-4-3,-1 0-33,0-2 12,-1 0-12,-1 0-56,0 0-46,0-6-73</inkml:trace>
  <inkml:trace contextRef="#ctx0" brushRef="#br1" timeOffset="320917.3554">11353 11845 313,'-10'-7'85,"3"2"-28,7 2-7,0 0-14,10-2-35,7 0 13,4 0-9,2 1-1,0 0 4,0 4-3,1 0-5,0 0 0,0 0 2,0 0-6,-3 0 4,0 0-4,0 0 2,-12 2-53,1 1-31,2 0-86</inkml:trace>
  <inkml:trace contextRef="#ctx0" brushRef="#br1" timeOffset="320943.3568">12101 11994 548,'6'6'42,"-2"-2"-18,-4-4-19,2 0 6,-1 0-11,-1-4-50,0-1-27,0 1-170</inkml:trace>
  <inkml:trace contextRef="#ctx0" brushRef="#br1" timeOffset="324105.5377">13114 11407 214,'-7'-4'119,"2"-3"-66,2 3 0,-1 1 9,1 3-44,1 0 12,1 0-17,-3 0-2,3 0-11,1 0 6,0 0-9,0 0 3,-2 0-5,2 9 2,0 3 4,0 6-1,2 2 2,11 1 3,2 0-1,0 1-4,2 0 0,-2-3-2,0-1 5,-2-1-4,-1 0 1,-3-4-2,-2 2-4,0-2 6,-1 0 0,-3-2-4,0 0 3,-1-2 1,-2-2 0,0-3 0,0-1-6,0 1 1,-5 1 5,-7-1-6,-3 0 5,-2-1 1,0 1 0,1-3 6,-1 1-6,2-2 0,-2 0 0,4 0 0,-2 0 0,5 0 0,3 0 1,4-3 4,2-7-2,1-2-2,0-3-1,6 1 2,11-4 1,6-1-3,0 0 0,5 3 1,-4-3-6,0 1 0,-3 3-16,-5-1 13,-7 6-22,-2-4 30,-5 6-1,-2-3 5,0 1-4,0 1 20,-2-1-10,-6 0 5,-2 1-9,-1 4-1,0-3 6,-1 0-5,-1 1-6,0 1 0,-3 1 0,2 2-1,0 3 1,0 0 0,5 0-2,4 5-2,5 11 0,0 4-26,0-8-16,5 0-25,11 0-112</inkml:trace>
  <inkml:trace contextRef="#ctx0" brushRef="#br1" timeOffset="324834.5794">13406 11642 307,'0'0'113,"0"0"-53,0 0-29,0-6-17,0-8-8,2 1-6,5-6-5,0 2-10,-3 0-1,-1 1 13,1-1-1,-4 2-8,0 4 7,0 1 10,0 1 6,0 3 38,0 3-40,0-1-6,0 1-2,0 3-1,0 0 3,0 0-3,0 0 0,0 0-1,0 14-6,0 9 7,0 5 9,0 4-4,0 3 13,0-2-18,0-1 10,0-6-6,2-5 3,2-3-7,0-4 0,-1-2 0,2-4-8,2-4-7,-4-4-28,1 0-70,4 0-150</inkml:trace>
  <inkml:trace contextRef="#ctx0" brushRef="#br1" timeOffset="324868.5814">13642 11564 77,'0'-2'315,"0"2"-288,0 2-25,0 17 24,0 5 20,0 3-11,0-1-5,0-2-26,0-4 8,0-3-8,0-3 0,0-5-4,0-1 0,0-5-10,0-2-24,0-1-48,0 0-99,4 0-66</inkml:trace>
  <inkml:trace contextRef="#ctx0" brushRef="#br1" timeOffset="325704.6292">13757 11615 120,'0'-6'249,"2"3"-189,-2 3-17,0 0-20,0 3-12,2 12-7,-2 4 25,1 2-2,1-1-19,0-2 6,-2 1-6,0-6-6,2-3 1,-2-1-3,0-3-1,0 0-11,1-2-38,-1-4-32,2 0-54,-2 0-72</inkml:trace>
  <inkml:trace contextRef="#ctx0" brushRef="#br1" timeOffset="325755.6321">13600 11651 176,'-16'-9'193,"4"0"-130,12-2-28,0 2 2,2-3-33,12 1-1,5-2-2,3 2 1,-1 6-2,0 0 6,-1 5-3,-2 0 7,-1 0 0,-3 9-2,3 7 21,1-3-19,-4-1-1,5-2-7,-3-4 3,1-1-5,-2-4 0,-2-1-17,-7 0-6,-5 0-72,-1 0-139</inkml:trace>
  <inkml:trace contextRef="#ctx0" brushRef="#br1" timeOffset="326638.6826">12645 11929 94,'-4'0'86,"-2"0"-28,5 0 1,1 0 8,0 0-19,0 0 5,0 0-2,0 0-23,0 0 7,0 0-20,0 0-5,10 0 2,7 0-6,3-1-6,6-4 0,2 4 1,-1 1-5,5 0 4,-2 0 0,1 0-2,1 0 6,-1 0-4,3 0 0,1 0 0,5 0-6,6 0 6,3 0 0,6 0-5,4 0 8,1 2-3,2 3 0,-1 0-2,0-4-5,-5 2 2,2-1 5,-6-2-4,-3 0 7,0 0-3,-2 0 0,-1 0 2,-2 0-6,0 0 4,-4 0 0,-5 0-2,-1 1-5,-3 1 7,-1-1 0,0 1 0,0-2-9,1 0 7,-4 0-7,-1 0 6,-3 0 0,-4 0 3,-6 0 0,-1 0 1,-2 0-5,-3 0 4,-3 0 0,0 0-1,-2 0 5,-1 0-4,-1 0 0,0 0 1,0 0 0,0 0-1,0 0 0,0 0-1,0 0 0,2 0 1,1 0-13,3 0-24,-3 0 26,1-2-23,0-1 2,-4 0-10,0 0-101</inkml:trace>
  <inkml:trace contextRef="#ctx0" brushRef="#br1" timeOffset="327842.7515">13007 12161 189,'0'-5'85,"0"1"-44,0-1 30,0 5 9,0 0-38,0 0-18,0 0-16,-3 11-2,-1 9 6,1-2-4,1 5-6,-1 0 5,1-4-5,2-3-2,0-3 0,0-4 2,0-5-4,0 0 2,0-4 0,0 0-3,0 0 3,0 0 0,0 0-1,4 0 6,7-2-6,2-3 1,3 2 0,-1 3-5,1 0 5,1 0 0,0 3 0,-1 15-2,0 1 0,-5 5 2,1-2 0,-6 2-3,0-1 3,-6-3 0,0-2-1,0-3 2,0-3-1,-10-1 3,-6-2 2,0-3 22,-3-2-16,-1-3 1,2-1 5,0 0-14,3 0 2,1 0-5,2-1 4,4-7-8,0-1 4,4 2-11,-1-1-5,4 0-9,-1 0 18,2-3-4,0 0-49,0 6 29,0-5-62,0 1-63</inkml:trace>
  <inkml:trace contextRef="#ctx0" brushRef="#br1" timeOffset="328654.7979">13005 12187 305,'0'-8'120,"0"0"-37,3-1-68,19 2-5,5 1 14,3 0-9,0 3 1,0 3-16,-1 0 1,-3 0-4,-3 0 3,-2 0-1,-3 4-10,-1 7-38,-11-7-20,0 0-16,0 3-75</inkml:trace>
  <inkml:trace contextRef="#ctx0" brushRef="#br1" timeOffset="328695.8003">13448 12212 213,'-3'-8'102,"1"4"-30,2 4-37,0 0-16,0 2-19,0 14 0,0 9 48,7 6-18,-4 5-14,-1 0 19,-2-1-24,0 0 10,0-6-8,0-6-12,0-4 6,0-5-6,0-5-2,0-2-3,3-3-39,0-4-18,1 0-73,2 0-89</inkml:trace>
  <inkml:trace contextRef="#ctx0" brushRef="#br1" timeOffset="329638.8542">13643 12283 295,'-1'-24'66,"1"7"21,0 2-50,8 0-5,7 3-28,4-1 3,1 4-7,-1-1 0,-2 5 0,-1 5 0,-3 0-2,-3 0 2,-3 2 0,-2 12-10,-2 3 9,-1 2 2,-2 3 1,0 4 9,0 0-6,-5 4-5,-10 1 1,-5 0 4,-2-2 4,2-5-5,0-1 1,5-8 5,5-3-6,5-6-4,3-4 0,2-2-3,0 0 3,0 0 0,13 0 10,6 0 6,-1 0-15,-1 0 7,-2 0-8,-5 0 6,-3 0-7,0 0 1,-3 0 0,2 0 0,-2 0 1,3 0-2,2 0-20,-6 0-48,4 0-51,-1 0-143</inkml:trace>
  <inkml:trace contextRef="#ctx0" brushRef="#br1" timeOffset="329670.8559">14770 11995 363,'-7'7'159,"0"-3"-111,7-4-11,0 0-9,0 0-15,0 0-10,0 0-6,0 0-13,0 0-51,0 0-112,7 0-182</inkml:trace>
  <inkml:trace contextRef="#ctx0" brushRef="#br1" timeOffset="330483.9025">15107 12015 382,'10'0'56,"-1"-11"-41,0-6-9,1 3 22,-3-4-23,-2 1 7,-5 2 1,0-2-9,0 2 0,0 2-4,-11 1 1,-2 0-1,-5 2 0,0 0 0,-1 4-3,-1 5 3,1 1 0,2 0 0,0 3-3,3 13 3,1 6-6,5 1 6,1 5-4,5 0 9,2-1-5,0-1 18,0-4-13,12-4 12,1-2-7,-1-7-6,2-3 11,-1-4-13,1-2 6,2 0-7,-1-1-1,2-13-3,-3-5-11,4-4-3,-5-2 7,0-4-56,-3-4-29,-7 12-24,1 0 15,-1-19 7</inkml:trace>
  <inkml:trace contextRef="#ctx0" brushRef="#br1" timeOffset="330542.9059">15172 11697 156,'2'-42'125,"-2"24"-42,0 5-15,0 4-18,0 3-7,0 3-21,0 3-6,0 0-16,0 4-5,0 17 3,0 9 2,0 6 7,0 8 4,0 3-8,0 1 21,0 0-13,0-3 5,0-3 7,0-3-21,0-6 9,0-5-11,3-7 0,-2-4-4,3-8-1,-1-4-33,0-2-6,-1-3-64,-2 0-37,2 0-91</inkml:trace>
  <inkml:trace contextRef="#ctx0" brushRef="#br1" timeOffset="331319.9504">15379 11521 166,'2'-8'159,"-1"3"-119,-1 5 15,0 0-19,0 0-30,0 0-4,0 5 4,-1 11 4,-6 2 14,-1 3-21,1-1 0,1-3-3,0-3 4,2-2 0,1-1-4,3-2 0,0-1 7,0-1-3,6-1-4,12 2 0,-1-3 6,4 0-5,-2-2-1,1-3-4,-4 0 4,-2 0-29,-2 0-5,-4 0 1,-1-2-9,-6-6 35,1-2 7,-2 3 14,0 1 41,0 3-6,0-1 8,0 4-37,0 0-6,0 0 4,0 0-18,0 6 0,0 10 2,0 2 9,-2 2-2,1-2-9,-1-2 5,2-4-10,0-2 5,0-2-29,0-6-4,0-2-103,0 0-197</inkml:trace>
  <inkml:trace contextRef="#ctx0" brushRef="#br1" timeOffset="332135.997">15343 11125 92,'-9'-7'30,"1"3"-30,6 1 0,2 3-2,-3-3 2,1 2 4,2 1 8,0-2 11,-2 1 14,1 1 3,1 0-9,0 0 7,-2-2-9,0 2-4,1-3 4,-1 3-16,0 0 0,2 0 5,0-2-11,-2 1 9,1 1-6,1-2-8,-3 2 10,1 0-10,-2 0 8,3 0 12,-2 0-14,3 0 11,0 0-14,0 0-3,0 0 4,8 0-3,17 0-3,7 0 6,8 3 1,7 4-8,3-2 1,-2 0 0,-4-1-2,-4-1 5,-8-1-3,-9-2 0,-6 2 4,-7-2-5,-5 0 1,-4 3 0,-1-3-2,0 0 2,0 0 0,0 0 0,0 0-29,0 0-39,-1 0-105</inkml:trace>
  <inkml:trace contextRef="#ctx0" brushRef="#br1" timeOffset="332956.0439">16262 11093 206,'-9'-2'105,"3"-4"-45,3 3 0,-1 2-17,4-2-9,0 3-5,0-2-8,22 2-21,8 0 7,9-1-7,7 1 2,2-2 1,1 2-1,-2-2 1,-7 2-3,-5 0 6,-5 0-7,-7 0 1,-2 0 0,-6 0-4,-3-2 4,-2 2-1,-4-3 0,-2-1-26,-4 2-20,0-2-66,0 2-89</inkml:trace>
  <inkml:trace contextRef="#ctx0" brushRef="#br1" timeOffset="333035.0484">16491 10900 125,'0'-1'58,"0"1"1,0 0-20,-2 0 5,2 0-6,0 0-20,-2 0 9,2 0-12,0 0 1,0 0 9,0 1-21,0 16 13,0 10 41,0 7-32,0 10 9,0 5-19,0-3 8,0 0 1,0-6-25,0-7 9,0-9-9,0-4-4,0-2 1,0-14-50,0-3-28,0 1-174</inkml:trace>
  <inkml:trace contextRef="#ctx0" brushRef="#br1" timeOffset="335637.1973">17673 10258 81,'0'0'137,"0"0"-69,-2 0-22,2 0 1,0 0 1,0 0-23,0 0 5,0 0-9,0 0-15,0 0 13,0 2-14,0 7 0,-2 6-3,1 6 9,-1 4 8,1 7-15,-1 4 2,1 2-1,1-4-4,0-1-1,0 0 6,0-4 0,-4-4-6,2-2 0,-1-5 1,-1-5-5,3-2 4,-1-5 0,2-2 0,0-3 2,0-1-4,0 0-8,0 0-27,0 0 1,0 0-43,0 0-15,0-7 8</inkml:trace>
  <inkml:trace contextRef="#ctx0" brushRef="#br1" timeOffset="336437.2431">17675 10323 188,'0'-11'41,"0"2"16,0 7-11,0 2 1,0 0-27,0 0 3,0 0-19,0 0-4,4 0 8,3 9 8,0 8 18,0 3-4,1 4-16,1 2 8,-3 1-17,4-2-4,-2-2 6,3-4-3,-4-2-4,-1-4 0,1-3 4,-4-5-7,0 2 3,-3-6 0,2 0-1,0-1 5,1 0-4,2 0 0,5-1 5,4-9-12,2-7 2,2-6-22,1 1-6,1-4-49,-3 2 8,-6 0 2,-1 1 27,-7 6 45,0 1 15,-3 4 26,0 3 26,0 2-22,0 3 19,0 2-13,0 1-26,0 1 0,0 0-21,0 0-3,0 0-2,0 10-1,0 7 2,0 7 7,0 6-1,0 0-2,0 2-1,0 0-2,0 1 12,0-1-9,0-2-4,0-3 1,0-5 7,0-2-9,3-3 1,4-5 0,-1-3-3,4-3 3,3-3 0,3-3-9,0 0-12,3 0 10,2 0-31,1-14-35,0-4-16,-12 7-23,-2-4 6,9-8-14</inkml:trace>
  <inkml:trace contextRef="#ctx0" brushRef="#br1" timeOffset="337213.2874">18148 10557 62,'13'-19'66,"-3"4"35,-10 11-6,0 4-34,0 0-15,0 0-32,0 4-8,0 12-6,-1 5 12,-8 7 14,-1 2-13,1 0 3,-2 0 9,3-3-19,-1-6 12,3-3-16,2-8 2,1-1-2,-1-4-1,4-3-1,0-1 0,0-1-6,0 0-3,0 0-21,0-1-6,0-10 3,6-4-55,-3 0 58,5-3-37,-1-1 7,0-3 18,1 2 18,1 4 24,-3 1 12,1 2 5,-2 4 45,0 2 7,-3 5-21,1 2 1,-2-2-19,2 2-12,0 0-6,1 0-12,6 3 0,-1 12 20,3 2-19,-1 4 9,1 0-7,-2-2-1,0 1 9,0-3-10,-3-4 2,-1-4-2,0-1 5,-2-3-7,0 0 1,-2-1-36,-2-4-2,0 0-43,0 0-79</inkml:trace>
  <inkml:trace contextRef="#ctx0" brushRef="#br1" timeOffset="337259.2901">18158 10732 374,'0'-3'85,"0"0"-81,10-1 20,20 2-1,-2 1-22,2 1 4,1 0-5,-17 0-49,0 0-105,-4 0-159</inkml:trace>
  <inkml:trace contextRef="#ctx0" brushRef="#br1" timeOffset="338128.3398">18594 10568 399,'0'-3'80,"0"-3"-31,17 2-41,15-1 4,6 0-10,4 3 16,1 0-12,-1 2-1,-5 0-1,-7 0-4,-5 0 0,-8 0-3,-5 0-2,-8 0-11,-4 0-28,0 0-65,0 0-48</inkml:trace>
  <inkml:trace contextRef="#ctx0" brushRef="#br1" timeOffset="338193.3435">18748 10394 84,'-7'-3'176,"6"3"-151,1 0-9,0 4 13,0 16 33,0 6-4,1 2-12,5 5-13,-2-1 0,-1-3-22,1-2 8,-1-5-9,0-1-6,-1-6-2,0-4-2,0-2-9,1-2-7,-2-6-44,5-1-57,0 0-112</inkml:trace>
  <inkml:trace contextRef="#ctx0" brushRef="#br1" timeOffset="339135.3974">19263 10491 217,'-17'-12'65,"2"-2"-54,10 1 13,2 0-10,1-2 21,2 3 9,0-1-24,0 2 12,0 1 2,9 3-23,4-1-11,6 1 1,-2 2-1,4 1 0,-1 1-1,1 1-2,-4 2 3,0 0-5,-4 0-1,-1 0 3,-2 9 3,-3 7-1,-4 0-10,-1 5 11,-2 0 4,0-1-2,0 0 10,0-3-12,0 0 0,0-4 0,-4 1 5,-9-1-5,-2 1 8,-3 1-4,-6 0 19,-1 0-22,-2 0 5,3-3-2,0 4 2,2-5-6,4 0 0,4-2 2,6-3 4,4-2-6,4 1 0,0-2 0,4-1 2,14 0 10,8 0 3,7-1-13,2-1 7,0 0-7,1 0-2,-9 2 2,1-2 5,-12 1-7,-6-1 0,-3 0 0,-4 0-4,0 0 4,-1 0-7,5 0-2,-2 0-37,0 0-66,2-3-118</inkml:trace>
  <inkml:trace contextRef="#ctx0" brushRef="#br1" timeOffset="339170.3994">19709 10369 339,'-6'-6'41,"0"5"-16,6 1-18,-1 5-6,-1 16 48,1 3 4,-1 7-26,-2 5-1,3-1-20,-2 1 12,3-5-8,-2-3-8,-2-4 13,3-7-14,-1-2 1,2-4-1,-1-3 0,1-2-2,0-2-17,0-2-21,0-2 6,0 0-41,0 0-11,0-9-130,0-3 99</inkml:trace>
  <inkml:trace contextRef="#ctx0" brushRef="#br1" timeOffset="340007.4473">19733 10385 217,'8'-22'83,"2"3"-37,-3 12-13,-1 2-1,0 3-4,-3 2-15,2 0-3,1 0-8,1 11 4,2 7 16,-1 3-15,0 3 20,-3 1-9,0 2-13,-1-2 18,-2-3-18,-1 0-4,1-6 9,-1-2-4,1-4-6,2-1 0,0-3 3,5-3-4,1-1 1,2-2 0,2 0-2,2 0-6,2-8-5,-1-9-14,0-5-28,-1-5-14,-1-3 26,-1-2-10,-3 1 5,-2 4 26,-1 1 22,-4 8 34,-3 5 20,-1 4 18,0 4-21,0 2-7,0 3-6,0 0-24,0 0 0,0 0-10,0 0 0,0 15-7,0 7 6,0 4 16,0 4 1,0 1-14,0-3 11,0-3 1,-1-4-17,1-2 16,0-3-16,0-3 1,1 0 1,9-1-1,3-2-2,2-4 0,2-1-24,3-5 1,2 0-18,-12 0-27,3-5-106,-3-9-187</inkml:trace>
  <inkml:trace contextRef="#ctx0" brushRef="#br1" timeOffset="340040.4492">20283 10245 73,'-6'-13'323,"3"3"-263,3 10 4,0 0-43,3 0-1,13 8-17,2 14-2,0 8 15,3 11-10,-4 5 14,-4 7 4,-3 1-16,-4 1 17,-6-1-5,0-5-10,0-2 12,-18-6-22,-9-6 0,-5-1-1,2-6-27,10-18-10,2-2-50,5-1-271</inkml:trace>
  <inkml:trace contextRef="#ctx0" brushRef="#br1" timeOffset="340961.5017">17565 10124 124,'-13'11'38,"-2"7"-13,1 7 17,-6 13 20,-1 12 24,3 5-14,5 10-5,7 3-14,6 1-44,0-2 15,20-2-21,11-1 2,4-6 0,3-4-5,4-4-18,-19-28-6,1-3-84,1-6-188</inkml:trace>
  <inkml:trace contextRef="#ctx0" brushRef="#br1" timeOffset="341804.5501">20568 10696 345,'-1'3'186,"-1"0"-155,1-3-5,1 0-22,0 0-1,0 1-3,0 1-26,0-2-23,0 0-106,7 1-142</inkml:trace>
  <inkml:trace contextRef="#ctx0" brushRef="#br1" timeOffset="342892.6123">20969 10276 91,'-4'-4'38,"2"-1"39,2 1 5,-1 1-14,-1 1 1,2-1-17,0 2-30,-2-1 24,2 2-33,0-1-2,0 1-2,0 0-4,0 0-10,0 4 2,0 14 3,0 6 1,0 4 1,0 5 1,8-3-1,1 3 5,-2-2-5,-1-1-2,2 2 0,-2-2 2,-3 0 0,0 0-2,-3-1 0,0-3 4,0-6-4,0 0 0,0-6 0,0-3-1,0-5 2,0-1-1,0-3 0,0-2 7,0 0-7,0 0 0,0 0 2,0 0 13,10-2-9,6-4-5,4-1-1,3 2-1,3 5-1,2 0 2,0 0 0,0 0-5,-3 3 5,-1 5 0,-6-1 0,-1-1 5,-7-1-5,-4-5 6,-2 0-5,-2 0 21,-1 0-9,-1 0 1,0-7-1,2-12-13,-1-8-2,5-3-14,-3-2-34,-2 14 7,-1 2-32,0 4-70</inkml:trace>
  <inkml:trace contextRef="#ctx0" brushRef="#br1" timeOffset="345017.7338">17192 11085 107,'0'0'129,"0"0"-65,0 0-17,0 0 8,0 0-4,0 0-9,0 0-2,0 0-16,0 0-15,0 0 12,0 0-13,1 0 0,2 0-3,3 0 1,2 0-4,4 0-2,6 0 1,9 0-1,6 0 2,7 0-2,7 0 0,3 0 4,2 0-5,3 0 1,-3 0 0,-3 3-2,-1-3 4,-3 3-2,-1-3 0,-4 0 3,-2 2-3,-1-1 0,0 4 0,2 0-4,-5-2 5,4-2-1,1 0 0,2 1 3,0-2-3,-3 0 0,6 0 0,-1 0-6,2 0 6,0 0 0,-2 0 0,0 0 3,-1 0-3,-2 0 0,-1 0 1,-5 0-5,4 0 5,0 0-1,0 0 0,2 0 3,-1 0-3,-3 0 0,0 0 0,-3 0-3,-2 0 3,-2 1 0,1 1 0,-1 1 3,1-2-3,-2 2 0,4 1 0,0-4-3,3 4 3,0-1 0,2 0 0,3 0 5,-3-1-5,3 0 0,0 0 0,-3-2-4,0 0 4,-2 0 0,-2 1-2,-1 1 5,-5-2-3,3 0 0,-2 0 0,2 0-6,-2 0 6,3 0 0,2 0-4,3 0 8,0 0-5,3 0 1,-1 0-11,1 0 6,-3 0 3,-3 0 2,-1 0-3,-3 0 6,-3 0-3,1 0 0,4-2 1,2 1-4,0-1 3,4 1 0,2-2-2,-1 2 7,0-4-5,-3 5 0,-3-3 2,-2 3-6,2 0 4,0-1 0,-2 1-1,7-3 5,1 3-4,3-4 0,-3 3 2,2-2-6,0 2 4,-5 1 0,-1 0-4,-1 0 7,-1 0-3,1 0 0,0 0 3,3 0-7,-2 0 4,-1 0 0,0 0-3,-1 0 3,-2 0 0,1 0 0,0 1-2,3-1-3,-3 0 5,3 1 0,-1-1-3,2 0 7,2 0-4,1 0 0,1 0 4,-3 0-8,-1 0 4,-4 0 0,-6 0-5,0 0 7,-3 0-2,-1 0 0,0 0 5,-4 0-6,-1 0 1,-6 0 0,-5 0 0,-1 0 6,-4 0-5,0 0-1,-13 0-16,-10 0-54,-12-4-401</inkml:trace>
  <inkml:trace contextRef="#ctx0" brushRef="#br1" timeOffset="346128.7974">17925 11497 251,'0'6'88,"2"-3"-20,-1-3-19,2 0 2,0 0-14,-2 0-19,-1-7-3,0-4-15,0 1 1,0-3-8,0 0 2,0 3-2,0-1 3,-1 2-18,-8 0 17,-1 2-7,-1 2 0,-3 0 7,1-1 3,-1 4 2,1 2 3,-2 0 1,2 0-4,-2 1 0,-2 17 0,-1 6 0,-2 10 1,-1 4 2,3 2 9,0 7-9,2-1 15,10 1-11,4-4 0,2 2 11,0-3-16,2-2 3,14-5 0,3-3 2,-3-5-7,5-6 0,-4-5-3,1-6-4,-1-4 6,-2-4 1,1-2-3,1 0-3,0 0 1,1-5-13,-3-8-29,1-5 11,-3 4 29,-3-3 7,-6 1-6,0 1 17,-1-1-8,-3 5 18,0 2-4,0 1 24,0 3-17,0 4-6,0 1-12,0 0-6,0 10 0,0 8-5,0 4 5,0 3 12,0-1-11,0-3-1,0 0 3,0-6 0,0-1-3,0-7 0,0 0-7,0-3 3,0-3-19,0-1-9,0 0-13,2 0-56,0 0-85</inkml:trace>
  <inkml:trace contextRef="#ctx0" brushRef="#br1" timeOffset="346943.844">17822 11822 325,'-19'-13'91,"6"1"-31,13 7-21,0 2 8,12 2-28,16-3-18,11 4 4,9 0 0,8 0-5,-1 0 2,-6 0 1,-3 0-4,-11 0 1,-12 0-11,-6 0 0,-7 0-19,-3 2-7,-7-2-28,0 0-49,3 0-56</inkml:trace>
  <inkml:trace contextRef="#ctx0" brushRef="#br1" timeOffset="346976.8458">18398 11940 348,'0'12'213,"0"-3"-199,0-9-5,0 0 1,0 0-10,0 0-28,0 0-104</inkml:trace>
  <inkml:trace contextRef="#ctx0" brushRef="#br1" timeOffset="348431.9291">19372 11422 331,'0'-4'107,"0"-1"-54,0 4-14,-2 1-22,2 0-12,0 0-10,0 15 0,0 8 5,0 3 0,0 6 8,0 0-8,0-4 0,0-2 3,0-4 9,-4-4-12,1-4 3,2-5-2,-3-2 4,2-1-6,1-1 1,1-3-22,0-2-12,0 0-91,0 0-48</inkml:trace>
  <inkml:trace contextRef="#ctx0" brushRef="#br1" timeOffset="349241.9754">19566 11472 262,'0'-9'208,"0"3"-163,0 6-27,0 0-10,0 10 7,0 10-6,0 4 14,0 5-4,0-3-15,0-2 0,0-1-4,3-5 7,-2-3-7,-1-2 0,3-3 0,-2 1-2,-1-3-10,0 1-13,0-7-25,0 0-87,0-2-97</inkml:trace>
  <inkml:trace contextRef="#ctx0" brushRef="#br1" timeOffset="349299.9788">19256 11490 12,'-12'-14'276,"4"1"-214,8 5-7,0 1-26,0 0 21,10-1-47,6 2 2,5-2-2,3 5 5,6 3-7,3 0-1,7 0 0,0 0 18,0 14-10,2 2 6,-5 4 3,-6-2-13,-3-3 13,-8-3-9,-4-3-2,-6-2 8,-3-6-12,-5-1 1,1 0 0,-2 0 3,-1-7-12,2-6-4,-2 1-28,0 3-13,0 5-86,0 0-24</inkml:trace>
  <inkml:trace contextRef="#ctx0" brushRef="#br1" timeOffset="350175.0287">19096 11864 170,'-9'0'65,"4"2"-33,4-2 18,1 0 2,-2 0-9,2 0 13,0 0-21,0 0-5,0 0 1,0 0-22,0 0 12,10 0-12,17 0-4,8 0-2,12-4-2,6 0-1,4 1 1,0 3 1,3 0-4,0 0-12,-4 0 9,0 0 1,1 2 4,0-1 0,-7-1 0,-7 0-4,-4 0-7,-11 0 1,-8 0 6,-6 0-4,-9 0 1,-4 0-4,-1 0 10,0 0-26,0 0-14,0 0-27,0 0-70,0 0-81</inkml:trace>
  <inkml:trace contextRef="#ctx0" brushRef="#br1" timeOffset="351059.0794">19454 12185 130,'-17'2'227,"4"-2"-225,9 0 17,-1 0-1,4-6-3,1-5 24,0-1-5,0-2-27,0-1 1,0 2 3,4-3 1,8 3-6,2-1-6,1 3 0,2 1 2,2 1-7,0 6 5,-1 2 0,2 1-4,-5 0 4,0 0 0,-3 10 0,-4 6-5,-3 0 1,-1 3 0,-4 4 3,0-2 0,0 3 2,0 0 7,-14 0-3,1 0-2,-5-1 7,-4 3-5,-3-1 1,-5-1 12,0-1-18,-4-3 7,4-2 1,1-2-6,8-6 6,7-1-6,6-4 1,5-1-6,3 0 3,0-1-2,5-1 2,17 0 8,6-1 9,7 1-12,3-2-4,1 0 10,-4 0-8,-3 0 0,-9 0 5,-4 0-3,-6 0 1,-6 0-4,-4 0-2,-1 0 6,-2 0-3,1 0-3,3 0 0,4 0-9,7 0-19,-7-5-19,6-2-70,2-4-217</inkml:trace>
  <inkml:trace contextRef="#ctx0" brushRef="#br1" timeOffset="351132.0836">20298 11934 469,'3'-2'136,"-1"1"-130,-2 1 16,0 0-6,0 0-11,0-2-5,2 2-4,6 0-19,-5 0-37,3 0-122,1 0-68</inkml:trace>
  <inkml:trace contextRef="#ctx0" brushRef="#br1" timeOffset="352033.1351">20956 11976 316,'4'-8'83,"-1"-1"-72,-3-3 23,0-1 23,0-1-54,0-1-2,0 1 4,0 0-8,0 3 3,-10 0-11,-9 5 7,0 3-15,-7 3 19,-4 0 0,2 0 1,0 5-2,3 10 1,-1 3 0,10 3-1,1 3 2,5 0 13,6 1 15,4-1-23,0-2 13,0-3-5,9-2-8,2-4 16,2-4-17,3-1 3,3-6 3,0-2-6,5 0-6,-1 0 1,2-16-15,-2-4 9,1-6-19,-12 9-32,-3-2-35,1-4-204</inkml:trace>
  <inkml:trace contextRef="#ctx0" brushRef="#br1" timeOffset="352078.1376">21018 11581 278,'-5'-4'32,"4"4"-31,-1 6 6,2 16 51,0 6-24,0 7 18,0 2-23,0 4-1,0 1 4,0 3-20,0-1 9,0 1-5,0-2-16,2-1 13,1-1-13,0-7 0,1 0 1,-2-9 3,-1-5-4,1-9 0,-1-2-10,-1-7-6,2-2-45,0 0-86,1-5-146</inkml:trace>
  <inkml:trace contextRef="#ctx0" brushRef="#br1" timeOffset="353024.1917">21336 11512 202,'0'-1'77,"0"1"-45,0 0-7,0 2 14,0 12 6,-5 2-20,-7 2-14,2-2 3,-2 2-13,2-4 5,0-2 0,2-3-4,3-2 10,0-2-4,5 1-7,0-1-2,0 1 7,0-1-6,8 1 21,6 1-18,2 0 9,1-3-12,0-1 1,0-1-3,-1 2-6,1-4-8,-4 0-13,-1 0-45,-4-3-6,-2-6-33,-5-1 37,-1-1 74,0 0 2,0 0 92,0 3 41,-3-1-77,-2 5 20,2 1-36,-1 1-10,4 2 4,0 0-25,0 0 0,0 11-9,0 8 8,0 5 3,-3 3-9,1 0 0,-1-3 0,1-3-2,2-1-1,0-1-23,0-14-30,0 0-52,0-1-159</inkml:trace>
  <inkml:trace contextRef="#ctx0" brushRef="#br1" timeOffset="353067.1942">22757 11147 265,'-15'-7'90,"2"-1"-33,9 8-18,4-1 22,0 1-17,17 0-22,15-2-5,8 2-17,11 0 4,5 0-2,-3 0-1,-4 0-1,-7 3 2,-9 0 3,-13-1-5,-6-1 0,-9 1-5,-5-1 0,0 0-17,-12 2-36,0 1 1,-4-1-103,-3 1-20</inkml:trace>
  <inkml:trace contextRef="#ctx0" brushRef="#br1" timeOffset="353117.1971">22754 11329 289,'-16'7'67,"7"-2"4,9-5 3,0 0-24,5 0-5,15 0-29,3 0-10,6 0 21,3 0-24,-3 0 9,0 0-8,-6 0 4,0 2-10,-4 1 2,0-2-10,-1 4-18,2-4-26,-8 2-23,-2-3-120</inkml:trace>
  <inkml:trace contextRef="#ctx0" brushRef="#br1" timeOffset="354041.25">23709 11004 114,'-11'-24'201,"-9"4"-167,-5 13-27,-3 5 12,-4 2 7,-3 0-13,2 20 13,-1 9 0,3 9 10,3 5 9,7 4-25,9 3 1,9-7 0,3-1-16,5-7 14,18-7-16,7-4-2,5-6 2,2-5-3,4-6-9,-3-5-10,0-2-25,-17 0-31,-2 0-108,-4-9-125</inkml:trace>
  <inkml:trace contextRef="#ctx0" brushRef="#br1" timeOffset="354091.2527">23664 11022 148,'-3'-6'179,"2"0"-118,1 6-5,0-1-13,0 1-12,0-2-11,8-1-15,5 3-5,4-1 0,4 1 0,-5 0-2,-1 0 3,0 0-1,-2 0 0,-1 0 3,-2 0-4,-1 7 1,2 5 0,-1 6 2,2 4-2,-2 3 5,0 6 8,-1 1-11,-6 3 15,-3-2-6,0 1-4,-12-1 14,-18-1-14,-8 0 3,-13-4-10,-9 2-1,-8-4-8,30-17-25,0-1-50,7-4-359</inkml:trace>
  <inkml:trace contextRef="#ctx1" brushRef="#br1">24240 9767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D68B6-1E8A-40DA-9BF5-4E268B3C4BA4}" type="datetimeFigureOut">
              <a:rPr lang="ru-RU" smtClean="0"/>
              <a:t>22.08.2017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CFF7A-405A-4979-AD2B-961D686EF6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158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Đề</a:t>
            </a:r>
            <a:r>
              <a:rPr lang="en-US" baseline="0" dirty="0" smtClean="0"/>
              <a:t> 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CFF7A-405A-4979-AD2B-961D686EF6B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4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0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38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449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76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6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34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343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83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14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8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41316-3F41-45B1-9B80-39FF1707FE3F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6FF7C-C01A-4429-983B-ABF6E49D8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3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customXml" Target="../ink/ink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emf"/><Relationship Id="rId4" Type="http://schemas.openxmlformats.org/officeDocument/2006/relationships/customXml" Target="../ink/ink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8.png"/><Relationship Id="rId10" Type="http://schemas.openxmlformats.org/officeDocument/2006/relationships/image" Target="../media/image4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customXml" Target="../ink/ink4.xml"/><Relationship Id="rId3" Type="http://schemas.openxmlformats.org/officeDocument/2006/relationships/oleObject" Target="../embeddings/oleObject4.bin"/><Relationship Id="rId7" Type="http://schemas.openxmlformats.org/officeDocument/2006/relationships/customXml" Target="../ink/ink1.xml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11" Type="http://schemas.openxmlformats.org/officeDocument/2006/relationships/customXml" Target="../ink/ink3.xml"/><Relationship Id="rId5" Type="http://schemas.openxmlformats.org/officeDocument/2006/relationships/oleObject" Target="../embeddings/oleObject5.bin"/><Relationship Id="rId15" Type="http://schemas.openxmlformats.org/officeDocument/2006/relationships/customXml" Target="../ink/ink5.xml"/><Relationship Id="rId10" Type="http://schemas.openxmlformats.org/officeDocument/2006/relationships/image" Target="../media/image14.emf"/><Relationship Id="rId4" Type="http://schemas.openxmlformats.org/officeDocument/2006/relationships/image" Target="../media/image11.wmf"/><Relationship Id="rId9" Type="http://schemas.openxmlformats.org/officeDocument/2006/relationships/customXml" Target="../ink/ink2.xml"/><Relationship Id="rId1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customXml" Target="../ink/ink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6.bin"/><Relationship Id="rId7" Type="http://schemas.openxmlformats.org/officeDocument/2006/relationships/customXml" Target="../ink/ink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5.emf"/><Relationship Id="rId4" Type="http://schemas.openxmlformats.org/officeDocument/2006/relationships/image" Target="../media/image11.wmf"/><Relationship Id="rId9" Type="http://schemas.openxmlformats.org/officeDocument/2006/relationships/customXml" Target="../ink/ink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customXml" Target="../ink/ink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133350"/>
            <a:ext cx="8327571" cy="1143000"/>
          </a:xfrm>
        </p:spPr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rgbClr val="FFC000"/>
                </a:solidFill>
              </a:rPr>
              <a:t>Xoắn</a:t>
            </a:r>
            <a:r>
              <a:rPr lang="en-US" sz="5400" b="1" dirty="0">
                <a:solidFill>
                  <a:srgbClr val="FFC000"/>
                </a:solidFill>
              </a:rPr>
              <a:t> </a:t>
            </a:r>
            <a:r>
              <a:rPr lang="en-US" sz="5400" b="1" dirty="0" err="1" smtClean="0">
                <a:solidFill>
                  <a:srgbClr val="FFC000"/>
                </a:solidFill>
              </a:rPr>
              <a:t>thanh</a:t>
            </a:r>
            <a:r>
              <a:rPr lang="en-US" sz="5400" b="1" dirty="0" smtClean="0">
                <a:solidFill>
                  <a:srgbClr val="FFC000"/>
                </a:solidFill>
              </a:rPr>
              <a:t> </a:t>
            </a:r>
            <a:r>
              <a:rPr lang="en-US" sz="5400" b="1" dirty="0" err="1" smtClean="0">
                <a:solidFill>
                  <a:srgbClr val="FFC000"/>
                </a:solidFill>
              </a:rPr>
              <a:t>tròn</a:t>
            </a:r>
            <a:r>
              <a:rPr lang="en-US" sz="5400" b="1" dirty="0" smtClean="0">
                <a:solidFill>
                  <a:srgbClr val="FFC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siêu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tĩnh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57350"/>
            <a:ext cx="4867171" cy="3121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8" y="1123950"/>
            <a:ext cx="3549073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6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60777"/>
            <a:ext cx="3657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083" y="1289955"/>
            <a:ext cx="3951517" cy="1234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026" y="2706005"/>
            <a:ext cx="3755574" cy="1173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013" y="3963306"/>
            <a:ext cx="3630387" cy="113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9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5718"/>
            <a:ext cx="67055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3: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ống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–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thanh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lồng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vào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nhau</a:t>
            </a:r>
            <a:endParaRPr lang="en-US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343" y="819150"/>
            <a:ext cx="6248400" cy="30047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87949" y="3880705"/>
            <a:ext cx="753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Cho:</a:t>
            </a:r>
            <a:endParaRPr 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823937"/>
            <a:ext cx="378142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0" y="4476750"/>
            <a:ext cx="7162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Hỏi</a:t>
            </a:r>
            <a:r>
              <a:rPr lang="en-US" sz="2400" dirty="0" smtClean="0"/>
              <a:t>: </a:t>
            </a:r>
            <a:r>
              <a:rPr lang="en-US" sz="2400" dirty="0" err="1" smtClean="0"/>
              <a:t>Biểu</a:t>
            </a:r>
            <a:r>
              <a:rPr lang="en-US" sz="2400" dirty="0" smtClean="0"/>
              <a:t> </a:t>
            </a:r>
            <a:r>
              <a:rPr lang="en-US" sz="2400" dirty="0" err="1" smtClean="0"/>
              <a:t>đồ</a:t>
            </a:r>
            <a:r>
              <a:rPr lang="en-US" sz="2400" dirty="0" smtClean="0"/>
              <a:t> </a:t>
            </a:r>
            <a:r>
              <a:rPr lang="en-US" sz="2400" dirty="0" err="1" smtClean="0"/>
              <a:t>Mz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/>
              <a:t> </a:t>
            </a:r>
            <a:r>
              <a:rPr lang="en-US" sz="2400" dirty="0" err="1" smtClean="0"/>
              <a:t>thanh</a:t>
            </a:r>
            <a:r>
              <a:rPr lang="en-US" sz="2400" dirty="0" smtClean="0"/>
              <a:t> - </a:t>
            </a:r>
            <a:r>
              <a:rPr lang="en-US" sz="2400" dirty="0" err="1" smtClean="0"/>
              <a:t>ống</a:t>
            </a:r>
            <a:r>
              <a:rPr lang="en-US" sz="2400" dirty="0" smtClean="0"/>
              <a:t>, </a:t>
            </a:r>
            <a:r>
              <a:rPr lang="en-US" sz="2400" dirty="0" err="1" smtClean="0"/>
              <a:t>góc</a:t>
            </a:r>
            <a:r>
              <a:rPr lang="en-US" sz="2400" dirty="0" smtClean="0"/>
              <a:t> </a:t>
            </a:r>
            <a:r>
              <a:rPr lang="en-US" sz="2400" dirty="0" err="1" smtClean="0"/>
              <a:t>xoắn</a:t>
            </a:r>
            <a:r>
              <a:rPr lang="en-US" sz="2400" dirty="0" smtClean="0"/>
              <a:t> </a:t>
            </a:r>
            <a:r>
              <a:rPr lang="en-US" sz="2400" dirty="0" err="1" smtClean="0"/>
              <a:t>mặt</a:t>
            </a:r>
            <a:r>
              <a:rPr lang="en-US" sz="2400" dirty="0" smtClean="0"/>
              <a:t> </a:t>
            </a:r>
            <a:r>
              <a:rPr lang="en-US" sz="2400" dirty="0" err="1" smtClean="0"/>
              <a:t>cắt</a:t>
            </a:r>
            <a:r>
              <a:rPr lang="en-US" sz="2400" dirty="0" smtClean="0"/>
              <a:t> 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2747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354"/>
            <a:ext cx="5342086" cy="425059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72686"/>
              </p:ext>
            </p:extLst>
          </p:nvPr>
        </p:nvGraphicFramePr>
        <p:xfrm>
          <a:off x="4876800" y="2114550"/>
          <a:ext cx="4002087" cy="1379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4" imgW="1511280" imgH="520560" progId="Equation.DSMT4">
                  <p:embed/>
                </p:oleObj>
              </mc:Choice>
              <mc:Fallback>
                <p:oleObj name="Equation" r:id="rId4" imgW="15112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6800" y="2114550"/>
                        <a:ext cx="4002087" cy="1379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22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493"/>
            <a:ext cx="4191000" cy="2015406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981074" y="1954165"/>
            <a:ext cx="0" cy="297025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228851" y="1918857"/>
            <a:ext cx="0" cy="297025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474720" y="1929409"/>
            <a:ext cx="0" cy="297025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81074" y="2952750"/>
            <a:ext cx="249364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81074" y="4171950"/>
            <a:ext cx="249364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6453"/>
            <a:ext cx="378142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/>
              <p14:cNvContentPartPr/>
              <p14:nvPr/>
            </p14:nvContentPartPr>
            <p14:xfrm>
              <a:off x="299160" y="358200"/>
              <a:ext cx="8803800" cy="438804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6920" y="348840"/>
                <a:ext cx="8825400" cy="4407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961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209800" y="59811"/>
              <a:ext cx="4412520" cy="10666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9360" y="49731"/>
                <a:ext cx="4434120" cy="10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1230840" y="1386000"/>
              <a:ext cx="7095600" cy="11206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21480" y="1377000"/>
                <a:ext cx="7110000" cy="114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335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5718"/>
            <a:ext cx="67055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4: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xoắn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siêu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tĩnh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với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khoảng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hở</a:t>
            </a:r>
            <a:endParaRPr lang="en-US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99" y="590550"/>
            <a:ext cx="5697725" cy="37873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4767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Vẽ</a:t>
            </a:r>
            <a:r>
              <a:rPr lang="en-US" sz="2400" dirty="0" smtClean="0"/>
              <a:t> 4 </a:t>
            </a:r>
            <a:r>
              <a:rPr lang="en-US" sz="2400" dirty="0" err="1" smtClean="0"/>
              <a:t>biểu</a:t>
            </a:r>
            <a:r>
              <a:rPr lang="en-US" sz="2400" dirty="0" smtClean="0"/>
              <a:t> </a:t>
            </a:r>
            <a:r>
              <a:rPr lang="en-US" sz="2400" dirty="0" err="1" smtClean="0"/>
              <a:t>đồ</a:t>
            </a:r>
            <a:r>
              <a:rPr lang="en-US" sz="2400" dirty="0" smtClean="0"/>
              <a:t>: </a:t>
            </a:r>
            <a:r>
              <a:rPr lang="en-US" sz="2400" dirty="0" err="1" smtClean="0"/>
              <a:t>nội</a:t>
            </a:r>
            <a:r>
              <a:rPr lang="en-US" sz="2400" dirty="0" smtClean="0"/>
              <a:t> </a:t>
            </a:r>
            <a:r>
              <a:rPr lang="en-US" sz="2400" dirty="0" err="1" smtClean="0"/>
              <a:t>lực</a:t>
            </a:r>
            <a:r>
              <a:rPr lang="en-US" sz="2400" dirty="0" smtClean="0"/>
              <a:t>, </a:t>
            </a:r>
            <a:r>
              <a:rPr lang="en-US" sz="2400" dirty="0" err="1" smtClean="0"/>
              <a:t>ứng</a:t>
            </a:r>
            <a:r>
              <a:rPr lang="en-US" sz="2400" dirty="0" smtClean="0"/>
              <a:t> </a:t>
            </a:r>
            <a:r>
              <a:rPr lang="en-US" sz="2400" dirty="0" err="1" smtClean="0"/>
              <a:t>suất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lớn</a:t>
            </a:r>
            <a:r>
              <a:rPr lang="en-US" sz="2400" dirty="0" smtClean="0"/>
              <a:t> </a:t>
            </a:r>
            <a:r>
              <a:rPr lang="en-US" sz="2400" dirty="0" err="1" smtClean="0"/>
              <a:t>nhất</a:t>
            </a:r>
            <a:r>
              <a:rPr lang="en-US" sz="2400" dirty="0" smtClean="0"/>
              <a:t>, </a:t>
            </a:r>
            <a:r>
              <a:rPr lang="en-US" sz="2400" dirty="0" err="1" smtClean="0"/>
              <a:t>góc</a:t>
            </a:r>
            <a:r>
              <a:rPr lang="en-US" sz="2400" dirty="0" smtClean="0"/>
              <a:t> </a:t>
            </a:r>
            <a:r>
              <a:rPr lang="en-US" sz="2400" dirty="0" err="1" smtClean="0"/>
              <a:t>xoắn</a:t>
            </a:r>
            <a:r>
              <a:rPr lang="en-US" sz="2400" dirty="0" smtClean="0"/>
              <a:t> </a:t>
            </a:r>
            <a:r>
              <a:rPr lang="en-US" sz="2400" dirty="0" err="1" smtClean="0"/>
              <a:t>tỉ</a:t>
            </a:r>
            <a:r>
              <a:rPr lang="en-US" sz="2400" dirty="0" smtClean="0"/>
              <a:t> </a:t>
            </a:r>
            <a:r>
              <a:rPr lang="en-US" sz="2400" dirty="0" err="1" smtClean="0"/>
              <a:t>đối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góc</a:t>
            </a:r>
            <a:r>
              <a:rPr lang="en-US" sz="2400" dirty="0" smtClean="0"/>
              <a:t> </a:t>
            </a:r>
            <a:r>
              <a:rPr lang="en-US" sz="2400" dirty="0" err="1" smtClean="0"/>
              <a:t>xoắn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762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44084" y="-33545"/>
            <a:ext cx="4038815" cy="1707425"/>
            <a:chOff x="44084" y="-35849"/>
            <a:chExt cx="2692543" cy="1138283"/>
          </a:xfrm>
        </p:grpSpPr>
        <p:sp>
          <p:nvSpPr>
            <p:cNvPr id="4" name="TextBox 18"/>
            <p:cNvSpPr txBox="1"/>
            <p:nvPr/>
          </p:nvSpPr>
          <p:spPr>
            <a:xfrm>
              <a:off x="486074" y="178606"/>
              <a:ext cx="429089" cy="12724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smtClean="0"/>
                <a:t>(</a:t>
              </a:r>
              <a:r>
                <a:rPr lang="en-US" sz="1050" b="1" i="1" smtClean="0"/>
                <a:t>d</a:t>
              </a:r>
              <a:r>
                <a:rPr lang="en-US" sz="1050" b="1" smtClean="0"/>
                <a:t>,</a:t>
              </a:r>
              <a:r>
                <a:rPr lang="en-US" sz="1050" b="1" i="1" smtClean="0"/>
                <a:t>G</a:t>
              </a:r>
              <a:r>
                <a:rPr lang="en-US" sz="1050" b="1" smtClean="0"/>
                <a:t>,</a:t>
              </a:r>
              <a:r>
                <a:rPr lang="en-US" sz="1050" b="1" i="1" baseline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4084" y="221986"/>
              <a:ext cx="202512" cy="594360"/>
              <a:chOff x="0" y="166590"/>
              <a:chExt cx="202512" cy="594360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197242" y="166590"/>
                <a:ext cx="0" cy="59436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Freeform 6"/>
              <p:cNvSpPr/>
              <p:nvPr/>
            </p:nvSpPr>
            <p:spPr>
              <a:xfrm>
                <a:off x="0" y="175503"/>
                <a:ext cx="186447" cy="571500"/>
              </a:xfrm>
              <a:custGeom>
                <a:avLst/>
                <a:gdLst>
                  <a:gd name="connsiteX0" fmla="*/ 186447 w 186447"/>
                  <a:gd name="connsiteY0" fmla="*/ 0 h 571500"/>
                  <a:gd name="connsiteX1" fmla="*/ 166181 w 186447"/>
                  <a:gd name="connsiteY1" fmla="*/ 8107 h 571500"/>
                  <a:gd name="connsiteX2" fmla="*/ 141861 w 186447"/>
                  <a:gd name="connsiteY2" fmla="*/ 20266 h 571500"/>
                  <a:gd name="connsiteX3" fmla="*/ 125649 w 186447"/>
                  <a:gd name="connsiteY3" fmla="*/ 40532 h 571500"/>
                  <a:gd name="connsiteX4" fmla="*/ 97276 w 186447"/>
                  <a:gd name="connsiteY4" fmla="*/ 64851 h 571500"/>
                  <a:gd name="connsiteX5" fmla="*/ 89170 w 186447"/>
                  <a:gd name="connsiteY5" fmla="*/ 72958 h 571500"/>
                  <a:gd name="connsiteX6" fmla="*/ 64851 w 186447"/>
                  <a:gd name="connsiteY6" fmla="*/ 89170 h 571500"/>
                  <a:gd name="connsiteX7" fmla="*/ 52691 w 186447"/>
                  <a:gd name="connsiteY7" fmla="*/ 97277 h 571500"/>
                  <a:gd name="connsiteX8" fmla="*/ 40532 w 186447"/>
                  <a:gd name="connsiteY8" fmla="*/ 101330 h 571500"/>
                  <a:gd name="connsiteX9" fmla="*/ 16212 w 186447"/>
                  <a:gd name="connsiteY9" fmla="*/ 125649 h 571500"/>
                  <a:gd name="connsiteX10" fmla="*/ 0 w 186447"/>
                  <a:gd name="connsiteY10" fmla="*/ 149968 h 571500"/>
                  <a:gd name="connsiteX11" fmla="*/ 4053 w 186447"/>
                  <a:gd name="connsiteY11" fmla="*/ 231032 h 571500"/>
                  <a:gd name="connsiteX12" fmla="*/ 12159 w 186447"/>
                  <a:gd name="connsiteY12" fmla="*/ 255351 h 571500"/>
                  <a:gd name="connsiteX13" fmla="*/ 36478 w 186447"/>
                  <a:gd name="connsiteY13" fmla="*/ 299936 h 571500"/>
                  <a:gd name="connsiteX14" fmla="*/ 44585 w 186447"/>
                  <a:gd name="connsiteY14" fmla="*/ 308043 h 571500"/>
                  <a:gd name="connsiteX15" fmla="*/ 52691 w 186447"/>
                  <a:gd name="connsiteY15" fmla="*/ 328309 h 571500"/>
                  <a:gd name="connsiteX16" fmla="*/ 60798 w 186447"/>
                  <a:gd name="connsiteY16" fmla="*/ 336415 h 571500"/>
                  <a:gd name="connsiteX17" fmla="*/ 68904 w 186447"/>
                  <a:gd name="connsiteY17" fmla="*/ 360734 h 571500"/>
                  <a:gd name="connsiteX18" fmla="*/ 85117 w 186447"/>
                  <a:gd name="connsiteY18" fmla="*/ 397213 h 571500"/>
                  <a:gd name="connsiteX19" fmla="*/ 93223 w 186447"/>
                  <a:gd name="connsiteY19" fmla="*/ 421532 h 571500"/>
                  <a:gd name="connsiteX20" fmla="*/ 97276 w 186447"/>
                  <a:gd name="connsiteY20" fmla="*/ 433692 h 571500"/>
                  <a:gd name="connsiteX21" fmla="*/ 93223 w 186447"/>
                  <a:gd name="connsiteY21" fmla="*/ 482330 h 571500"/>
                  <a:gd name="connsiteX22" fmla="*/ 93223 w 186447"/>
                  <a:gd name="connsiteY22" fmla="*/ 530968 h 571500"/>
                  <a:gd name="connsiteX23" fmla="*/ 101330 w 186447"/>
                  <a:gd name="connsiteY23" fmla="*/ 539075 h 571500"/>
                  <a:gd name="connsiteX24" fmla="*/ 125649 w 186447"/>
                  <a:gd name="connsiteY24" fmla="*/ 551234 h 571500"/>
                  <a:gd name="connsiteX25" fmla="*/ 158074 w 186447"/>
                  <a:gd name="connsiteY25" fmla="*/ 567447 h 571500"/>
                  <a:gd name="connsiteX26" fmla="*/ 182393 w 186447"/>
                  <a:gd name="connsiteY2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6447" h="571500">
                    <a:moveTo>
                      <a:pt x="186447" y="0"/>
                    </a:moveTo>
                    <a:cubicBezTo>
                      <a:pt x="179692" y="2702"/>
                      <a:pt x="172994" y="5552"/>
                      <a:pt x="166181" y="8107"/>
                    </a:cubicBezTo>
                    <a:cubicBezTo>
                      <a:pt x="152079" y="13395"/>
                      <a:pt x="154521" y="10138"/>
                      <a:pt x="141861" y="20266"/>
                    </a:cubicBezTo>
                    <a:cubicBezTo>
                      <a:pt x="129321" y="30298"/>
                      <a:pt x="137136" y="27131"/>
                      <a:pt x="125649" y="40532"/>
                    </a:cubicBezTo>
                    <a:cubicBezTo>
                      <a:pt x="104355" y="65374"/>
                      <a:pt x="116838" y="49201"/>
                      <a:pt x="97276" y="64851"/>
                    </a:cubicBezTo>
                    <a:cubicBezTo>
                      <a:pt x="94292" y="67238"/>
                      <a:pt x="92227" y="70665"/>
                      <a:pt x="89170" y="72958"/>
                    </a:cubicBezTo>
                    <a:cubicBezTo>
                      <a:pt x="81376" y="78804"/>
                      <a:pt x="72957" y="83766"/>
                      <a:pt x="64851" y="89170"/>
                    </a:cubicBezTo>
                    <a:lnTo>
                      <a:pt x="52691" y="97277"/>
                    </a:lnTo>
                    <a:cubicBezTo>
                      <a:pt x="49136" y="99647"/>
                      <a:pt x="44585" y="99979"/>
                      <a:pt x="40532" y="101330"/>
                    </a:cubicBezTo>
                    <a:lnTo>
                      <a:pt x="16212" y="125649"/>
                    </a:lnTo>
                    <a:cubicBezTo>
                      <a:pt x="9323" y="132538"/>
                      <a:pt x="0" y="149968"/>
                      <a:pt x="0" y="149968"/>
                    </a:cubicBezTo>
                    <a:cubicBezTo>
                      <a:pt x="1351" y="176989"/>
                      <a:pt x="952" y="204155"/>
                      <a:pt x="4053" y="231032"/>
                    </a:cubicBezTo>
                    <a:cubicBezTo>
                      <a:pt x="5032" y="239520"/>
                      <a:pt x="9457" y="247245"/>
                      <a:pt x="12159" y="255351"/>
                    </a:cubicBezTo>
                    <a:cubicBezTo>
                      <a:pt x="14792" y="263251"/>
                      <a:pt x="28021" y="289365"/>
                      <a:pt x="36478" y="299936"/>
                    </a:cubicBezTo>
                    <a:cubicBezTo>
                      <a:pt x="38865" y="302920"/>
                      <a:pt x="41883" y="305341"/>
                      <a:pt x="44585" y="308043"/>
                    </a:cubicBezTo>
                    <a:cubicBezTo>
                      <a:pt x="47287" y="314798"/>
                      <a:pt x="49081" y="321992"/>
                      <a:pt x="52691" y="328309"/>
                    </a:cubicBezTo>
                    <a:cubicBezTo>
                      <a:pt x="54587" y="331627"/>
                      <a:pt x="59089" y="332997"/>
                      <a:pt x="60798" y="336415"/>
                    </a:cubicBezTo>
                    <a:cubicBezTo>
                      <a:pt x="64619" y="344058"/>
                      <a:pt x="64164" y="353624"/>
                      <a:pt x="68904" y="360734"/>
                    </a:cubicBezTo>
                    <a:cubicBezTo>
                      <a:pt x="81749" y="380003"/>
                      <a:pt x="75470" y="368274"/>
                      <a:pt x="85117" y="397213"/>
                    </a:cubicBezTo>
                    <a:lnTo>
                      <a:pt x="93223" y="421532"/>
                    </a:lnTo>
                    <a:lnTo>
                      <a:pt x="97276" y="433692"/>
                    </a:lnTo>
                    <a:cubicBezTo>
                      <a:pt x="95925" y="449905"/>
                      <a:pt x="95373" y="466204"/>
                      <a:pt x="93223" y="482330"/>
                    </a:cubicBezTo>
                    <a:cubicBezTo>
                      <a:pt x="89249" y="512140"/>
                      <a:pt x="77396" y="472938"/>
                      <a:pt x="93223" y="530968"/>
                    </a:cubicBezTo>
                    <a:cubicBezTo>
                      <a:pt x="94229" y="534655"/>
                      <a:pt x="98346" y="536688"/>
                      <a:pt x="101330" y="539075"/>
                    </a:cubicBezTo>
                    <a:cubicBezTo>
                      <a:pt x="112554" y="548055"/>
                      <a:pt x="112806" y="546953"/>
                      <a:pt x="125649" y="551234"/>
                    </a:cubicBezTo>
                    <a:cubicBezTo>
                      <a:pt x="137298" y="562884"/>
                      <a:pt x="135717" y="563721"/>
                      <a:pt x="158074" y="567447"/>
                    </a:cubicBezTo>
                    <a:lnTo>
                      <a:pt x="182393" y="571500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cxnSp>
            <p:nvCxnSpPr>
              <p:cNvPr id="8" name="Straight Connector 7"/>
              <p:cNvCxnSpPr>
                <a:stCxn id="7" idx="10"/>
              </p:cNvCxnSpPr>
              <p:nvPr/>
            </p:nvCxnSpPr>
            <p:spPr>
              <a:xfrm flipV="1">
                <a:off x="0" y="247650"/>
                <a:ext cx="182596" cy="7782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12159" y="353013"/>
                <a:ext cx="174288" cy="6485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V="1">
                <a:off x="59176" y="453069"/>
                <a:ext cx="143336" cy="4396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99708" y="543691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V="1">
                <a:off x="91914" y="639807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TextBox 45"/>
            <p:cNvSpPr txBox="1"/>
            <p:nvPr/>
          </p:nvSpPr>
          <p:spPr>
            <a:xfrm>
              <a:off x="57842" y="778584"/>
              <a:ext cx="286578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A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1149889" y="446200"/>
              <a:ext cx="229661" cy="227991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B</a:t>
              </a:r>
            </a:p>
          </p:txBody>
        </p:sp>
        <p:sp>
          <p:nvSpPr>
            <p:cNvPr id="15" name="TextBox 47"/>
            <p:cNvSpPr txBox="1"/>
            <p:nvPr/>
          </p:nvSpPr>
          <p:spPr>
            <a:xfrm>
              <a:off x="1955011" y="643707"/>
              <a:ext cx="228067" cy="18987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C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83043" y="-35849"/>
              <a:ext cx="260821" cy="21445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smtClean="0">
                  <a:solidFill>
                    <a:srgbClr val="7030A0"/>
                  </a:solidFill>
                </a:rPr>
                <a:t>M</a:t>
              </a:r>
              <a:endParaRPr lang="en-US" sz="1400" b="1" i="1" dirty="0">
                <a:solidFill>
                  <a:srgbClr val="7030A0"/>
                </a:solidFill>
              </a:endParaRPr>
            </a:p>
          </p:txBody>
        </p:sp>
        <p:sp>
          <p:nvSpPr>
            <p:cNvPr id="17" name="Flowchart: Connector 16"/>
            <p:cNvSpPr>
              <a:spLocks noChangeAspect="1"/>
            </p:cNvSpPr>
            <p:nvPr/>
          </p:nvSpPr>
          <p:spPr>
            <a:xfrm>
              <a:off x="627729" y="449563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1326" y="365714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63585" y="365714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20" name="Curved Up Arrow 19"/>
            <p:cNvSpPr>
              <a:spLocks noChangeAspect="1"/>
            </p:cNvSpPr>
            <p:nvPr/>
          </p:nvSpPr>
          <p:spPr>
            <a:xfrm rot="16200000" flipV="1">
              <a:off x="825542" y="429731"/>
              <a:ext cx="676085" cy="173836"/>
            </a:xfrm>
            <a:prstGeom prst="curvedUpArrow">
              <a:avLst>
                <a:gd name="adj1" fmla="val 25000"/>
                <a:gd name="adj2" fmla="val 77540"/>
                <a:gd name="adj3" fmla="val 25000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21" name="Flowchart: Connector 20"/>
            <p:cNvSpPr>
              <a:spLocks noChangeAspect="1"/>
            </p:cNvSpPr>
            <p:nvPr/>
          </p:nvSpPr>
          <p:spPr>
            <a:xfrm>
              <a:off x="1498266" y="446200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65"/>
            <a:stretch/>
          </p:blipFill>
          <p:spPr>
            <a:xfrm>
              <a:off x="2158665" y="30816"/>
              <a:ext cx="577962" cy="976699"/>
            </a:xfrm>
            <a:prstGeom prst="rect">
              <a:avLst/>
            </a:prstGeom>
          </p:spPr>
        </p:pic>
      </p:grpSp>
      <p:sp>
        <p:nvSpPr>
          <p:cNvPr id="24" name="TextBox 18"/>
          <p:cNvSpPr txBox="1"/>
          <p:nvPr/>
        </p:nvSpPr>
        <p:spPr>
          <a:xfrm>
            <a:off x="2088069" y="281226"/>
            <a:ext cx="648412" cy="2406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smtClean="0"/>
              <a:t>(</a:t>
            </a:r>
            <a:r>
              <a:rPr lang="en-US" sz="1050" b="1" i="1" smtClean="0"/>
              <a:t>d</a:t>
            </a:r>
            <a:r>
              <a:rPr lang="en-US" sz="1050" b="1" smtClean="0"/>
              <a:t>,</a:t>
            </a:r>
            <a:r>
              <a:rPr lang="en-US" sz="1050" b="1" i="1" smtClean="0"/>
              <a:t>G</a:t>
            </a:r>
            <a:r>
              <a:rPr lang="en-US" sz="1050" b="1" smtClean="0"/>
              <a:t>,</a:t>
            </a:r>
            <a:r>
              <a:rPr lang="en-US" sz="1050" b="1" i="1" baseline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338326" y="1261928"/>
            <a:ext cx="1" cy="228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1711670" y="1274682"/>
            <a:ext cx="1" cy="228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101215" y="1283123"/>
            <a:ext cx="1" cy="2286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38326" y="2426123"/>
            <a:ext cx="274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1" name="Ink 30"/>
              <p14:cNvContentPartPr/>
              <p14:nvPr/>
            </p14:nvContentPartPr>
            <p14:xfrm>
              <a:off x="146520" y="24840"/>
              <a:ext cx="8919720" cy="4376160"/>
            </p14:xfrm>
          </p:contentPart>
        </mc:Choice>
        <mc:Fallback>
          <p:pic>
            <p:nvPicPr>
              <p:cNvPr id="31" name="Ink 3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5360" y="14400"/>
                <a:ext cx="8941680" cy="439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982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788" y="408920"/>
            <a:ext cx="2125980" cy="33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082" y="27920"/>
            <a:ext cx="347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Mặt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cắt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tròn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đặc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82" y="1322133"/>
            <a:ext cx="1597818" cy="157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23220"/>
            <a:ext cx="1878825" cy="3167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8200" y="2792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Mặt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cắt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ống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tròn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rỗng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742950"/>
            <a:ext cx="1499902" cy="1582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217528"/>
              </p:ext>
            </p:extLst>
          </p:nvPr>
        </p:nvGraphicFramePr>
        <p:xfrm>
          <a:off x="730250" y="3792538"/>
          <a:ext cx="178435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9" name="Equation" r:id="rId7" imgW="1955520" imgH="1371600" progId="Equation.DSMT4">
                  <p:embed/>
                </p:oleObj>
              </mc:Choice>
              <mc:Fallback>
                <p:oleObj name="Equation" r:id="rId7" imgW="1955520" imgH="1371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0" y="3792538"/>
                        <a:ext cx="1784350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964754"/>
              </p:ext>
            </p:extLst>
          </p:nvPr>
        </p:nvGraphicFramePr>
        <p:xfrm>
          <a:off x="5410200" y="3792200"/>
          <a:ext cx="3392488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0" name="Equation" r:id="rId9" imgW="3720960" imgH="1371600" progId="Equation.DSMT4">
                  <p:embed/>
                </p:oleObj>
              </mc:Choice>
              <mc:Fallback>
                <p:oleObj name="Equation" r:id="rId9" imgW="3720960" imgH="1371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792200"/>
                        <a:ext cx="3392488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522443"/>
              </p:ext>
            </p:extLst>
          </p:nvPr>
        </p:nvGraphicFramePr>
        <p:xfrm>
          <a:off x="4983988" y="2555613"/>
          <a:ext cx="1828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1" name="Equation" r:id="rId11" imgW="1828800" imgH="672840" progId="Equation.DSMT4">
                  <p:embed/>
                </p:oleObj>
              </mc:Choice>
              <mc:Fallback>
                <p:oleObj name="Equation" r:id="rId11" imgW="182880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3988" y="2555613"/>
                        <a:ext cx="1828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532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7401" y="25718"/>
            <a:ext cx="54611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1: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Tải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phân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bố</a:t>
            </a:r>
            <a:endParaRPr lang="en-US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48180" y="814694"/>
            <a:ext cx="8175210" cy="2203058"/>
            <a:chOff x="2417190" y="1158270"/>
            <a:chExt cx="4087605" cy="1101529"/>
          </a:xfrm>
        </p:grpSpPr>
        <p:grpSp>
          <p:nvGrpSpPr>
            <p:cNvPr id="109" name="Group 108"/>
            <p:cNvGrpSpPr/>
            <p:nvPr/>
          </p:nvGrpSpPr>
          <p:grpSpPr>
            <a:xfrm flipH="1">
              <a:off x="6302283" y="1368881"/>
              <a:ext cx="202512" cy="594360"/>
              <a:chOff x="0" y="166590"/>
              <a:chExt cx="202512" cy="594360"/>
            </a:xfrm>
          </p:grpSpPr>
          <p:cxnSp>
            <p:nvCxnSpPr>
              <p:cNvPr id="110" name="Straight Connector 109"/>
              <p:cNvCxnSpPr/>
              <p:nvPr/>
            </p:nvCxnSpPr>
            <p:spPr>
              <a:xfrm>
                <a:off x="197242" y="166590"/>
                <a:ext cx="0" cy="59436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Freeform 110"/>
              <p:cNvSpPr/>
              <p:nvPr/>
            </p:nvSpPr>
            <p:spPr>
              <a:xfrm>
                <a:off x="0" y="175503"/>
                <a:ext cx="186447" cy="571500"/>
              </a:xfrm>
              <a:custGeom>
                <a:avLst/>
                <a:gdLst>
                  <a:gd name="connsiteX0" fmla="*/ 186447 w 186447"/>
                  <a:gd name="connsiteY0" fmla="*/ 0 h 571500"/>
                  <a:gd name="connsiteX1" fmla="*/ 166181 w 186447"/>
                  <a:gd name="connsiteY1" fmla="*/ 8107 h 571500"/>
                  <a:gd name="connsiteX2" fmla="*/ 141861 w 186447"/>
                  <a:gd name="connsiteY2" fmla="*/ 20266 h 571500"/>
                  <a:gd name="connsiteX3" fmla="*/ 125649 w 186447"/>
                  <a:gd name="connsiteY3" fmla="*/ 40532 h 571500"/>
                  <a:gd name="connsiteX4" fmla="*/ 97276 w 186447"/>
                  <a:gd name="connsiteY4" fmla="*/ 64851 h 571500"/>
                  <a:gd name="connsiteX5" fmla="*/ 89170 w 186447"/>
                  <a:gd name="connsiteY5" fmla="*/ 72958 h 571500"/>
                  <a:gd name="connsiteX6" fmla="*/ 64851 w 186447"/>
                  <a:gd name="connsiteY6" fmla="*/ 89170 h 571500"/>
                  <a:gd name="connsiteX7" fmla="*/ 52691 w 186447"/>
                  <a:gd name="connsiteY7" fmla="*/ 97277 h 571500"/>
                  <a:gd name="connsiteX8" fmla="*/ 40532 w 186447"/>
                  <a:gd name="connsiteY8" fmla="*/ 101330 h 571500"/>
                  <a:gd name="connsiteX9" fmla="*/ 16212 w 186447"/>
                  <a:gd name="connsiteY9" fmla="*/ 125649 h 571500"/>
                  <a:gd name="connsiteX10" fmla="*/ 0 w 186447"/>
                  <a:gd name="connsiteY10" fmla="*/ 149968 h 571500"/>
                  <a:gd name="connsiteX11" fmla="*/ 4053 w 186447"/>
                  <a:gd name="connsiteY11" fmla="*/ 231032 h 571500"/>
                  <a:gd name="connsiteX12" fmla="*/ 12159 w 186447"/>
                  <a:gd name="connsiteY12" fmla="*/ 255351 h 571500"/>
                  <a:gd name="connsiteX13" fmla="*/ 36478 w 186447"/>
                  <a:gd name="connsiteY13" fmla="*/ 299936 h 571500"/>
                  <a:gd name="connsiteX14" fmla="*/ 44585 w 186447"/>
                  <a:gd name="connsiteY14" fmla="*/ 308043 h 571500"/>
                  <a:gd name="connsiteX15" fmla="*/ 52691 w 186447"/>
                  <a:gd name="connsiteY15" fmla="*/ 328309 h 571500"/>
                  <a:gd name="connsiteX16" fmla="*/ 60798 w 186447"/>
                  <a:gd name="connsiteY16" fmla="*/ 336415 h 571500"/>
                  <a:gd name="connsiteX17" fmla="*/ 68904 w 186447"/>
                  <a:gd name="connsiteY17" fmla="*/ 360734 h 571500"/>
                  <a:gd name="connsiteX18" fmla="*/ 85117 w 186447"/>
                  <a:gd name="connsiteY18" fmla="*/ 397213 h 571500"/>
                  <a:gd name="connsiteX19" fmla="*/ 93223 w 186447"/>
                  <a:gd name="connsiteY19" fmla="*/ 421532 h 571500"/>
                  <a:gd name="connsiteX20" fmla="*/ 97276 w 186447"/>
                  <a:gd name="connsiteY20" fmla="*/ 433692 h 571500"/>
                  <a:gd name="connsiteX21" fmla="*/ 93223 w 186447"/>
                  <a:gd name="connsiteY21" fmla="*/ 482330 h 571500"/>
                  <a:gd name="connsiteX22" fmla="*/ 93223 w 186447"/>
                  <a:gd name="connsiteY22" fmla="*/ 530968 h 571500"/>
                  <a:gd name="connsiteX23" fmla="*/ 101330 w 186447"/>
                  <a:gd name="connsiteY23" fmla="*/ 539075 h 571500"/>
                  <a:gd name="connsiteX24" fmla="*/ 125649 w 186447"/>
                  <a:gd name="connsiteY24" fmla="*/ 551234 h 571500"/>
                  <a:gd name="connsiteX25" fmla="*/ 158074 w 186447"/>
                  <a:gd name="connsiteY25" fmla="*/ 567447 h 571500"/>
                  <a:gd name="connsiteX26" fmla="*/ 182393 w 186447"/>
                  <a:gd name="connsiteY2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6447" h="571500">
                    <a:moveTo>
                      <a:pt x="186447" y="0"/>
                    </a:moveTo>
                    <a:cubicBezTo>
                      <a:pt x="179692" y="2702"/>
                      <a:pt x="172994" y="5552"/>
                      <a:pt x="166181" y="8107"/>
                    </a:cubicBezTo>
                    <a:cubicBezTo>
                      <a:pt x="152079" y="13395"/>
                      <a:pt x="154521" y="10138"/>
                      <a:pt x="141861" y="20266"/>
                    </a:cubicBezTo>
                    <a:cubicBezTo>
                      <a:pt x="129321" y="30298"/>
                      <a:pt x="137136" y="27131"/>
                      <a:pt x="125649" y="40532"/>
                    </a:cubicBezTo>
                    <a:cubicBezTo>
                      <a:pt x="104355" y="65374"/>
                      <a:pt x="116838" y="49201"/>
                      <a:pt x="97276" y="64851"/>
                    </a:cubicBezTo>
                    <a:cubicBezTo>
                      <a:pt x="94292" y="67238"/>
                      <a:pt x="92227" y="70665"/>
                      <a:pt x="89170" y="72958"/>
                    </a:cubicBezTo>
                    <a:cubicBezTo>
                      <a:pt x="81376" y="78804"/>
                      <a:pt x="72957" y="83766"/>
                      <a:pt x="64851" y="89170"/>
                    </a:cubicBezTo>
                    <a:lnTo>
                      <a:pt x="52691" y="97277"/>
                    </a:lnTo>
                    <a:cubicBezTo>
                      <a:pt x="49136" y="99647"/>
                      <a:pt x="44585" y="99979"/>
                      <a:pt x="40532" y="101330"/>
                    </a:cubicBezTo>
                    <a:lnTo>
                      <a:pt x="16212" y="125649"/>
                    </a:lnTo>
                    <a:cubicBezTo>
                      <a:pt x="9323" y="132538"/>
                      <a:pt x="0" y="149968"/>
                      <a:pt x="0" y="149968"/>
                    </a:cubicBezTo>
                    <a:cubicBezTo>
                      <a:pt x="1351" y="176989"/>
                      <a:pt x="952" y="204155"/>
                      <a:pt x="4053" y="231032"/>
                    </a:cubicBezTo>
                    <a:cubicBezTo>
                      <a:pt x="5032" y="239520"/>
                      <a:pt x="9457" y="247245"/>
                      <a:pt x="12159" y="255351"/>
                    </a:cubicBezTo>
                    <a:cubicBezTo>
                      <a:pt x="14792" y="263251"/>
                      <a:pt x="28021" y="289365"/>
                      <a:pt x="36478" y="299936"/>
                    </a:cubicBezTo>
                    <a:cubicBezTo>
                      <a:pt x="38865" y="302920"/>
                      <a:pt x="41883" y="305341"/>
                      <a:pt x="44585" y="308043"/>
                    </a:cubicBezTo>
                    <a:cubicBezTo>
                      <a:pt x="47287" y="314798"/>
                      <a:pt x="49081" y="321992"/>
                      <a:pt x="52691" y="328309"/>
                    </a:cubicBezTo>
                    <a:cubicBezTo>
                      <a:pt x="54587" y="331627"/>
                      <a:pt x="59089" y="332997"/>
                      <a:pt x="60798" y="336415"/>
                    </a:cubicBezTo>
                    <a:cubicBezTo>
                      <a:pt x="64619" y="344058"/>
                      <a:pt x="64164" y="353624"/>
                      <a:pt x="68904" y="360734"/>
                    </a:cubicBezTo>
                    <a:cubicBezTo>
                      <a:pt x="81749" y="380003"/>
                      <a:pt x="75470" y="368274"/>
                      <a:pt x="85117" y="397213"/>
                    </a:cubicBezTo>
                    <a:lnTo>
                      <a:pt x="93223" y="421532"/>
                    </a:lnTo>
                    <a:lnTo>
                      <a:pt x="97276" y="433692"/>
                    </a:lnTo>
                    <a:cubicBezTo>
                      <a:pt x="95925" y="449905"/>
                      <a:pt x="95373" y="466204"/>
                      <a:pt x="93223" y="482330"/>
                    </a:cubicBezTo>
                    <a:cubicBezTo>
                      <a:pt x="89249" y="512140"/>
                      <a:pt x="77396" y="472938"/>
                      <a:pt x="93223" y="530968"/>
                    </a:cubicBezTo>
                    <a:cubicBezTo>
                      <a:pt x="94229" y="534655"/>
                      <a:pt x="98346" y="536688"/>
                      <a:pt x="101330" y="539075"/>
                    </a:cubicBezTo>
                    <a:cubicBezTo>
                      <a:pt x="112554" y="548055"/>
                      <a:pt x="112806" y="546953"/>
                      <a:pt x="125649" y="551234"/>
                    </a:cubicBezTo>
                    <a:cubicBezTo>
                      <a:pt x="137298" y="562884"/>
                      <a:pt x="135717" y="563721"/>
                      <a:pt x="158074" y="567447"/>
                    </a:cubicBezTo>
                    <a:lnTo>
                      <a:pt x="182393" y="571500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cxnSp>
            <p:nvCxnSpPr>
              <p:cNvPr id="112" name="Straight Connector 111"/>
              <p:cNvCxnSpPr>
                <a:stCxn id="111" idx="10"/>
              </p:cNvCxnSpPr>
              <p:nvPr/>
            </p:nvCxnSpPr>
            <p:spPr>
              <a:xfrm flipV="1">
                <a:off x="0" y="247650"/>
                <a:ext cx="182596" cy="7782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flipV="1">
                <a:off x="12159" y="353013"/>
                <a:ext cx="174288" cy="6485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 flipV="1">
                <a:off x="59176" y="453069"/>
                <a:ext cx="143336" cy="4396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 flipV="1">
                <a:off x="99708" y="543691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 flipV="1">
                <a:off x="91914" y="639807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Rectangle 116"/>
            <p:cNvSpPr/>
            <p:nvPr/>
          </p:nvSpPr>
          <p:spPr>
            <a:xfrm>
              <a:off x="5383697" y="1488435"/>
              <a:ext cx="918586" cy="36927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18" name="TextBox 18"/>
            <p:cNvSpPr txBox="1"/>
            <p:nvPr/>
          </p:nvSpPr>
          <p:spPr>
            <a:xfrm>
              <a:off x="2859181" y="1352332"/>
              <a:ext cx="429088" cy="13072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(1.5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2417190" y="1378410"/>
              <a:ext cx="202512" cy="594360"/>
              <a:chOff x="0" y="166590"/>
              <a:chExt cx="202512" cy="594360"/>
            </a:xfrm>
          </p:grpSpPr>
          <p:cxnSp>
            <p:nvCxnSpPr>
              <p:cNvPr id="120" name="Straight Connector 119"/>
              <p:cNvCxnSpPr/>
              <p:nvPr/>
            </p:nvCxnSpPr>
            <p:spPr>
              <a:xfrm>
                <a:off x="197242" y="166590"/>
                <a:ext cx="0" cy="59436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Freeform 120"/>
              <p:cNvSpPr/>
              <p:nvPr/>
            </p:nvSpPr>
            <p:spPr>
              <a:xfrm>
                <a:off x="0" y="175503"/>
                <a:ext cx="186447" cy="571500"/>
              </a:xfrm>
              <a:custGeom>
                <a:avLst/>
                <a:gdLst>
                  <a:gd name="connsiteX0" fmla="*/ 186447 w 186447"/>
                  <a:gd name="connsiteY0" fmla="*/ 0 h 571500"/>
                  <a:gd name="connsiteX1" fmla="*/ 166181 w 186447"/>
                  <a:gd name="connsiteY1" fmla="*/ 8107 h 571500"/>
                  <a:gd name="connsiteX2" fmla="*/ 141861 w 186447"/>
                  <a:gd name="connsiteY2" fmla="*/ 20266 h 571500"/>
                  <a:gd name="connsiteX3" fmla="*/ 125649 w 186447"/>
                  <a:gd name="connsiteY3" fmla="*/ 40532 h 571500"/>
                  <a:gd name="connsiteX4" fmla="*/ 97276 w 186447"/>
                  <a:gd name="connsiteY4" fmla="*/ 64851 h 571500"/>
                  <a:gd name="connsiteX5" fmla="*/ 89170 w 186447"/>
                  <a:gd name="connsiteY5" fmla="*/ 72958 h 571500"/>
                  <a:gd name="connsiteX6" fmla="*/ 64851 w 186447"/>
                  <a:gd name="connsiteY6" fmla="*/ 89170 h 571500"/>
                  <a:gd name="connsiteX7" fmla="*/ 52691 w 186447"/>
                  <a:gd name="connsiteY7" fmla="*/ 97277 h 571500"/>
                  <a:gd name="connsiteX8" fmla="*/ 40532 w 186447"/>
                  <a:gd name="connsiteY8" fmla="*/ 101330 h 571500"/>
                  <a:gd name="connsiteX9" fmla="*/ 16212 w 186447"/>
                  <a:gd name="connsiteY9" fmla="*/ 125649 h 571500"/>
                  <a:gd name="connsiteX10" fmla="*/ 0 w 186447"/>
                  <a:gd name="connsiteY10" fmla="*/ 149968 h 571500"/>
                  <a:gd name="connsiteX11" fmla="*/ 4053 w 186447"/>
                  <a:gd name="connsiteY11" fmla="*/ 231032 h 571500"/>
                  <a:gd name="connsiteX12" fmla="*/ 12159 w 186447"/>
                  <a:gd name="connsiteY12" fmla="*/ 255351 h 571500"/>
                  <a:gd name="connsiteX13" fmla="*/ 36478 w 186447"/>
                  <a:gd name="connsiteY13" fmla="*/ 299936 h 571500"/>
                  <a:gd name="connsiteX14" fmla="*/ 44585 w 186447"/>
                  <a:gd name="connsiteY14" fmla="*/ 308043 h 571500"/>
                  <a:gd name="connsiteX15" fmla="*/ 52691 w 186447"/>
                  <a:gd name="connsiteY15" fmla="*/ 328309 h 571500"/>
                  <a:gd name="connsiteX16" fmla="*/ 60798 w 186447"/>
                  <a:gd name="connsiteY16" fmla="*/ 336415 h 571500"/>
                  <a:gd name="connsiteX17" fmla="*/ 68904 w 186447"/>
                  <a:gd name="connsiteY17" fmla="*/ 360734 h 571500"/>
                  <a:gd name="connsiteX18" fmla="*/ 85117 w 186447"/>
                  <a:gd name="connsiteY18" fmla="*/ 397213 h 571500"/>
                  <a:gd name="connsiteX19" fmla="*/ 93223 w 186447"/>
                  <a:gd name="connsiteY19" fmla="*/ 421532 h 571500"/>
                  <a:gd name="connsiteX20" fmla="*/ 97276 w 186447"/>
                  <a:gd name="connsiteY20" fmla="*/ 433692 h 571500"/>
                  <a:gd name="connsiteX21" fmla="*/ 93223 w 186447"/>
                  <a:gd name="connsiteY21" fmla="*/ 482330 h 571500"/>
                  <a:gd name="connsiteX22" fmla="*/ 93223 w 186447"/>
                  <a:gd name="connsiteY22" fmla="*/ 530968 h 571500"/>
                  <a:gd name="connsiteX23" fmla="*/ 101330 w 186447"/>
                  <a:gd name="connsiteY23" fmla="*/ 539075 h 571500"/>
                  <a:gd name="connsiteX24" fmla="*/ 125649 w 186447"/>
                  <a:gd name="connsiteY24" fmla="*/ 551234 h 571500"/>
                  <a:gd name="connsiteX25" fmla="*/ 158074 w 186447"/>
                  <a:gd name="connsiteY25" fmla="*/ 567447 h 571500"/>
                  <a:gd name="connsiteX26" fmla="*/ 182393 w 186447"/>
                  <a:gd name="connsiteY2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6447" h="571500">
                    <a:moveTo>
                      <a:pt x="186447" y="0"/>
                    </a:moveTo>
                    <a:cubicBezTo>
                      <a:pt x="179692" y="2702"/>
                      <a:pt x="172994" y="5552"/>
                      <a:pt x="166181" y="8107"/>
                    </a:cubicBezTo>
                    <a:cubicBezTo>
                      <a:pt x="152079" y="13395"/>
                      <a:pt x="154521" y="10138"/>
                      <a:pt x="141861" y="20266"/>
                    </a:cubicBezTo>
                    <a:cubicBezTo>
                      <a:pt x="129321" y="30298"/>
                      <a:pt x="137136" y="27131"/>
                      <a:pt x="125649" y="40532"/>
                    </a:cubicBezTo>
                    <a:cubicBezTo>
                      <a:pt x="104355" y="65374"/>
                      <a:pt x="116838" y="49201"/>
                      <a:pt x="97276" y="64851"/>
                    </a:cubicBezTo>
                    <a:cubicBezTo>
                      <a:pt x="94292" y="67238"/>
                      <a:pt x="92227" y="70665"/>
                      <a:pt x="89170" y="72958"/>
                    </a:cubicBezTo>
                    <a:cubicBezTo>
                      <a:pt x="81376" y="78804"/>
                      <a:pt x="72957" y="83766"/>
                      <a:pt x="64851" y="89170"/>
                    </a:cubicBezTo>
                    <a:lnTo>
                      <a:pt x="52691" y="97277"/>
                    </a:lnTo>
                    <a:cubicBezTo>
                      <a:pt x="49136" y="99647"/>
                      <a:pt x="44585" y="99979"/>
                      <a:pt x="40532" y="101330"/>
                    </a:cubicBezTo>
                    <a:lnTo>
                      <a:pt x="16212" y="125649"/>
                    </a:lnTo>
                    <a:cubicBezTo>
                      <a:pt x="9323" y="132538"/>
                      <a:pt x="0" y="149968"/>
                      <a:pt x="0" y="149968"/>
                    </a:cubicBezTo>
                    <a:cubicBezTo>
                      <a:pt x="1351" y="176989"/>
                      <a:pt x="952" y="204155"/>
                      <a:pt x="4053" y="231032"/>
                    </a:cubicBezTo>
                    <a:cubicBezTo>
                      <a:pt x="5032" y="239520"/>
                      <a:pt x="9457" y="247245"/>
                      <a:pt x="12159" y="255351"/>
                    </a:cubicBezTo>
                    <a:cubicBezTo>
                      <a:pt x="14792" y="263251"/>
                      <a:pt x="28021" y="289365"/>
                      <a:pt x="36478" y="299936"/>
                    </a:cubicBezTo>
                    <a:cubicBezTo>
                      <a:pt x="38865" y="302920"/>
                      <a:pt x="41883" y="305341"/>
                      <a:pt x="44585" y="308043"/>
                    </a:cubicBezTo>
                    <a:cubicBezTo>
                      <a:pt x="47287" y="314798"/>
                      <a:pt x="49081" y="321992"/>
                      <a:pt x="52691" y="328309"/>
                    </a:cubicBezTo>
                    <a:cubicBezTo>
                      <a:pt x="54587" y="331627"/>
                      <a:pt x="59089" y="332997"/>
                      <a:pt x="60798" y="336415"/>
                    </a:cubicBezTo>
                    <a:cubicBezTo>
                      <a:pt x="64619" y="344058"/>
                      <a:pt x="64164" y="353624"/>
                      <a:pt x="68904" y="360734"/>
                    </a:cubicBezTo>
                    <a:cubicBezTo>
                      <a:pt x="81749" y="380003"/>
                      <a:pt x="75470" y="368274"/>
                      <a:pt x="85117" y="397213"/>
                    </a:cubicBezTo>
                    <a:lnTo>
                      <a:pt x="93223" y="421532"/>
                    </a:lnTo>
                    <a:lnTo>
                      <a:pt x="97276" y="433692"/>
                    </a:lnTo>
                    <a:cubicBezTo>
                      <a:pt x="95925" y="449905"/>
                      <a:pt x="95373" y="466204"/>
                      <a:pt x="93223" y="482330"/>
                    </a:cubicBezTo>
                    <a:cubicBezTo>
                      <a:pt x="89249" y="512140"/>
                      <a:pt x="77396" y="472938"/>
                      <a:pt x="93223" y="530968"/>
                    </a:cubicBezTo>
                    <a:cubicBezTo>
                      <a:pt x="94229" y="534655"/>
                      <a:pt x="98346" y="536688"/>
                      <a:pt x="101330" y="539075"/>
                    </a:cubicBezTo>
                    <a:cubicBezTo>
                      <a:pt x="112554" y="548055"/>
                      <a:pt x="112806" y="546953"/>
                      <a:pt x="125649" y="551234"/>
                    </a:cubicBezTo>
                    <a:cubicBezTo>
                      <a:pt x="137298" y="562884"/>
                      <a:pt x="135717" y="563721"/>
                      <a:pt x="158074" y="567447"/>
                    </a:cubicBezTo>
                    <a:lnTo>
                      <a:pt x="182393" y="571500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cxnSp>
            <p:nvCxnSpPr>
              <p:cNvPr id="122" name="Straight Connector 121"/>
              <p:cNvCxnSpPr>
                <a:stCxn id="121" idx="10"/>
              </p:cNvCxnSpPr>
              <p:nvPr/>
            </p:nvCxnSpPr>
            <p:spPr>
              <a:xfrm flipV="1">
                <a:off x="0" y="247650"/>
                <a:ext cx="182596" cy="7782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 flipV="1">
                <a:off x="12159" y="353013"/>
                <a:ext cx="174288" cy="6485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 flipV="1">
                <a:off x="59176" y="453069"/>
                <a:ext cx="143336" cy="4396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 flipV="1">
                <a:off x="99708" y="543691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 flipV="1">
                <a:off x="91914" y="639807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43"/>
            <p:cNvSpPr txBox="1"/>
            <p:nvPr/>
          </p:nvSpPr>
          <p:spPr>
            <a:xfrm>
              <a:off x="5780790" y="1978815"/>
              <a:ext cx="220558" cy="16192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chemeClr val="tx1"/>
                  </a:solidFill>
                </a:rPr>
                <a:t>3</a:t>
              </a:r>
              <a:r>
                <a:rPr lang="en-US" sz="1400" b="1" i="1" dirty="0" smtClean="0">
                  <a:solidFill>
                    <a:srgbClr val="FF0000"/>
                  </a:solidFill>
                </a:rPr>
                <a:t>m</a:t>
              </a:r>
              <a:endParaRPr lang="en-US" sz="1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128" name="TextBox 45"/>
            <p:cNvSpPr txBox="1"/>
            <p:nvPr/>
          </p:nvSpPr>
          <p:spPr>
            <a:xfrm>
              <a:off x="2430948" y="1935008"/>
              <a:ext cx="286578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A</a:t>
              </a:r>
            </a:p>
          </p:txBody>
        </p:sp>
        <p:sp>
          <p:nvSpPr>
            <p:cNvPr id="129" name="TextBox 46"/>
            <p:cNvSpPr txBox="1"/>
            <p:nvPr/>
          </p:nvSpPr>
          <p:spPr>
            <a:xfrm>
              <a:off x="3393947" y="1935949"/>
              <a:ext cx="323023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B</a:t>
              </a:r>
            </a:p>
          </p:txBody>
        </p:sp>
        <p:sp>
          <p:nvSpPr>
            <p:cNvPr id="130" name="TextBox 47"/>
            <p:cNvSpPr txBox="1"/>
            <p:nvPr/>
          </p:nvSpPr>
          <p:spPr>
            <a:xfrm>
              <a:off x="4322476" y="1930337"/>
              <a:ext cx="303145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C</a:t>
              </a:r>
            </a:p>
          </p:txBody>
        </p:sp>
        <p:sp>
          <p:nvSpPr>
            <p:cNvPr id="131" name="TextBox 48"/>
            <p:cNvSpPr txBox="1"/>
            <p:nvPr/>
          </p:nvSpPr>
          <p:spPr>
            <a:xfrm>
              <a:off x="5216384" y="1930337"/>
              <a:ext cx="303145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D</a:t>
              </a:r>
            </a:p>
          </p:txBody>
        </p:sp>
        <p:sp>
          <p:nvSpPr>
            <p:cNvPr id="132" name="TextBox 18"/>
            <p:cNvSpPr txBox="1"/>
            <p:nvPr/>
          </p:nvSpPr>
          <p:spPr>
            <a:xfrm>
              <a:off x="3854326" y="1209480"/>
              <a:ext cx="382614" cy="159401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(2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d,G,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3500079" y="1158270"/>
              <a:ext cx="202787" cy="16365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rgbClr val="7030A0"/>
                  </a:solidFill>
                </a:rPr>
                <a:t>ml</a:t>
              </a:r>
              <a:endParaRPr lang="en-US" sz="1400" b="1" i="1" dirty="0">
                <a:solidFill>
                  <a:srgbClr val="7030A0"/>
                </a:solidFill>
              </a:endParaRPr>
            </a:p>
          </p:txBody>
        </p:sp>
        <p:sp>
          <p:nvSpPr>
            <p:cNvPr id="134" name="TextBox 43"/>
            <p:cNvSpPr txBox="1"/>
            <p:nvPr/>
          </p:nvSpPr>
          <p:spPr>
            <a:xfrm>
              <a:off x="5362514" y="1176354"/>
              <a:ext cx="214853" cy="15358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rgbClr val="FF0000"/>
                  </a:solidFill>
                </a:rPr>
                <a:t>ml</a:t>
              </a:r>
              <a:endParaRPr lang="en-US" sz="1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135" name="Flowchart: Connector 134"/>
            <p:cNvSpPr>
              <a:spLocks noChangeAspect="1"/>
            </p:cNvSpPr>
            <p:nvPr/>
          </p:nvSpPr>
          <p:spPr>
            <a:xfrm>
              <a:off x="3000835" y="1605987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614432" y="1522138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3542123" y="1578343"/>
              <a:ext cx="918590" cy="197827"/>
            </a:xfrm>
            <a:prstGeom prst="rect">
              <a:avLst/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541170" y="1490876"/>
              <a:ext cx="918590" cy="36927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4460713" y="1522138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40" name="TextBox 48"/>
            <p:cNvSpPr txBox="1"/>
            <p:nvPr/>
          </p:nvSpPr>
          <p:spPr>
            <a:xfrm>
              <a:off x="6259268" y="1958823"/>
              <a:ext cx="167638" cy="22524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 smtClean="0">
                  <a:solidFill>
                    <a:sysClr val="windowText" lastClr="000000"/>
                  </a:solidFill>
                </a:rPr>
                <a:t>E</a:t>
              </a:r>
              <a:endParaRPr lang="en-US" sz="18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1" name="TextBox 18"/>
            <p:cNvSpPr txBox="1"/>
            <p:nvPr/>
          </p:nvSpPr>
          <p:spPr>
            <a:xfrm>
              <a:off x="4731824" y="1320465"/>
              <a:ext cx="376364" cy="14066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(1.5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142" name="TextBox 18"/>
            <p:cNvSpPr txBox="1"/>
            <p:nvPr/>
          </p:nvSpPr>
          <p:spPr>
            <a:xfrm>
              <a:off x="5688872" y="1269086"/>
              <a:ext cx="333437" cy="12171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(2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143" name="Flowchart: Connector 142"/>
            <p:cNvSpPr>
              <a:spLocks noChangeAspect="1"/>
            </p:cNvSpPr>
            <p:nvPr/>
          </p:nvSpPr>
          <p:spPr>
            <a:xfrm>
              <a:off x="4847116" y="1609732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smtClean="0">
                  <a:solidFill>
                    <a:schemeClr val="tx1"/>
                  </a:solidFill>
                </a:rPr>
                <a:t>3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144" name="Curved Up Arrow 143"/>
            <p:cNvSpPr>
              <a:spLocks noChangeAspect="1"/>
            </p:cNvSpPr>
            <p:nvPr/>
          </p:nvSpPr>
          <p:spPr>
            <a:xfrm rot="16200000" flipV="1">
              <a:off x="3204080" y="1557839"/>
              <a:ext cx="676085" cy="173836"/>
            </a:xfrm>
            <a:prstGeom prst="curvedUpArrow">
              <a:avLst>
                <a:gd name="adj1" fmla="val 25000"/>
                <a:gd name="adj2" fmla="val 77540"/>
                <a:gd name="adj3" fmla="val 25000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145" name="Curved Up Arrow 144"/>
            <p:cNvSpPr>
              <a:spLocks noChangeAspect="1"/>
            </p:cNvSpPr>
            <p:nvPr/>
          </p:nvSpPr>
          <p:spPr>
            <a:xfrm rot="16200000" flipV="1">
              <a:off x="4138671" y="1557839"/>
              <a:ext cx="676085" cy="173836"/>
            </a:xfrm>
            <a:prstGeom prst="curvedUpArrow">
              <a:avLst>
                <a:gd name="adj1" fmla="val 25000"/>
                <a:gd name="adj2" fmla="val 77540"/>
                <a:gd name="adj3" fmla="val 25000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146" name="Curved Up Arrow 145"/>
            <p:cNvSpPr>
              <a:spLocks noChangeAspect="1"/>
            </p:cNvSpPr>
            <p:nvPr/>
          </p:nvSpPr>
          <p:spPr>
            <a:xfrm rot="5400000">
              <a:off x="5037636" y="1605697"/>
              <a:ext cx="697949" cy="180482"/>
            </a:xfrm>
            <a:prstGeom prst="curvedUpArrow">
              <a:avLst>
                <a:gd name="adj1" fmla="val 25000"/>
                <a:gd name="adj2" fmla="val 86000"/>
                <a:gd name="adj3" fmla="val 25000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4429757" y="1163286"/>
              <a:ext cx="267750" cy="15362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rgbClr val="7030A0"/>
                  </a:solidFill>
                </a:rPr>
                <a:t>ml</a:t>
              </a:r>
              <a:endParaRPr lang="en-US" sz="1400" b="1" i="1" dirty="0">
                <a:solidFill>
                  <a:srgbClr val="7030A0"/>
                </a:solidFill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3900130" y="1967930"/>
              <a:ext cx="234043" cy="16753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chemeClr val="tx1"/>
                  </a:solidFill>
                </a:rPr>
                <a:t>2</a:t>
              </a:r>
              <a:r>
                <a:rPr lang="en-US" sz="1400" b="1" i="1" dirty="0" smtClean="0">
                  <a:solidFill>
                    <a:srgbClr val="7030A0"/>
                  </a:solidFill>
                </a:rPr>
                <a:t>m</a:t>
              </a:r>
              <a:endParaRPr lang="en-US" sz="1400" b="1" i="1" dirty="0">
                <a:solidFill>
                  <a:srgbClr val="7030A0"/>
                </a:solidFill>
              </a:endParaRPr>
            </a:p>
          </p:txBody>
        </p:sp>
        <p:sp>
          <p:nvSpPr>
            <p:cNvPr id="149" name="Arc 148"/>
            <p:cNvSpPr/>
            <p:nvPr/>
          </p:nvSpPr>
          <p:spPr>
            <a:xfrm>
              <a:off x="3648567" y="1374472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50" name="Arc 149"/>
            <p:cNvSpPr/>
            <p:nvPr/>
          </p:nvSpPr>
          <p:spPr>
            <a:xfrm>
              <a:off x="3768310" y="1379914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1" name="Arc 150"/>
            <p:cNvSpPr/>
            <p:nvPr/>
          </p:nvSpPr>
          <p:spPr>
            <a:xfrm>
              <a:off x="3882610" y="1385357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2" name="Arc 151"/>
            <p:cNvSpPr/>
            <p:nvPr/>
          </p:nvSpPr>
          <p:spPr>
            <a:xfrm>
              <a:off x="4002353" y="1390799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" name="Arc 152"/>
            <p:cNvSpPr/>
            <p:nvPr/>
          </p:nvSpPr>
          <p:spPr>
            <a:xfrm>
              <a:off x="4117197" y="1382092"/>
              <a:ext cx="227134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4" name="Arc 153"/>
            <p:cNvSpPr/>
            <p:nvPr/>
          </p:nvSpPr>
          <p:spPr>
            <a:xfrm>
              <a:off x="4236940" y="1387534"/>
              <a:ext cx="227134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5" name="Flowchart: Connector 154"/>
            <p:cNvSpPr>
              <a:spLocks noChangeAspect="1"/>
            </p:cNvSpPr>
            <p:nvPr/>
          </p:nvSpPr>
          <p:spPr>
            <a:xfrm>
              <a:off x="3871372" y="1602624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56" name="Arc 155"/>
            <p:cNvSpPr/>
            <p:nvPr/>
          </p:nvSpPr>
          <p:spPr>
            <a:xfrm>
              <a:off x="5484475" y="1429088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57" name="Arc 156"/>
            <p:cNvSpPr/>
            <p:nvPr/>
          </p:nvSpPr>
          <p:spPr>
            <a:xfrm>
              <a:off x="5604218" y="1434530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58" name="Arc 157"/>
            <p:cNvSpPr/>
            <p:nvPr/>
          </p:nvSpPr>
          <p:spPr>
            <a:xfrm>
              <a:off x="5718518" y="1439973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59" name="Arc 158"/>
            <p:cNvSpPr/>
            <p:nvPr/>
          </p:nvSpPr>
          <p:spPr>
            <a:xfrm>
              <a:off x="5838261" y="1445415"/>
              <a:ext cx="228600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60" name="Arc 159"/>
            <p:cNvSpPr/>
            <p:nvPr/>
          </p:nvSpPr>
          <p:spPr>
            <a:xfrm>
              <a:off x="5953105" y="1436708"/>
              <a:ext cx="227134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61" name="Arc 160"/>
            <p:cNvSpPr/>
            <p:nvPr/>
          </p:nvSpPr>
          <p:spPr>
            <a:xfrm>
              <a:off x="6072848" y="1442150"/>
              <a:ext cx="227134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162" name="Flowchart: Connector 161"/>
            <p:cNvSpPr>
              <a:spLocks noChangeAspect="1"/>
            </p:cNvSpPr>
            <p:nvPr/>
          </p:nvSpPr>
          <p:spPr>
            <a:xfrm>
              <a:off x="5818179" y="1602623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4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163" name="Arc 162"/>
            <p:cNvSpPr/>
            <p:nvPr/>
          </p:nvSpPr>
          <p:spPr>
            <a:xfrm>
              <a:off x="6191907" y="1451660"/>
              <a:ext cx="227134" cy="533400"/>
            </a:xfrm>
            <a:prstGeom prst="arc">
              <a:avLst>
                <a:gd name="adj1" fmla="val 5597597"/>
                <a:gd name="adj2" fmla="val 15828500"/>
              </a:avLst>
            </a:prstGeom>
            <a:ln w="28575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</p:grpSp>
      <p:graphicFrame>
        <p:nvGraphicFramePr>
          <p:cNvPr id="164" name="Object 1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871600"/>
              </p:ext>
            </p:extLst>
          </p:nvPr>
        </p:nvGraphicFramePr>
        <p:xfrm>
          <a:off x="200025" y="3017752"/>
          <a:ext cx="894397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Document" r:id="rId4" imgW="7329233" imgH="2248469" progId="Word.Document.12">
                  <p:embed/>
                </p:oleObj>
              </mc:Choice>
              <mc:Fallback>
                <p:oleObj name="Document" r:id="rId4" imgW="7329233" imgH="2248469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3017752"/>
                        <a:ext cx="8943975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387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412978" y="982725"/>
            <a:ext cx="2524" cy="24272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350203" y="874355"/>
            <a:ext cx="0" cy="25355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260830" y="819983"/>
            <a:ext cx="0" cy="2587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187680" y="841927"/>
            <a:ext cx="0" cy="25786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103353" y="847168"/>
            <a:ext cx="0" cy="2569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12978" y="2191672"/>
            <a:ext cx="36975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529838"/>
              </p:ext>
            </p:extLst>
          </p:nvPr>
        </p:nvGraphicFramePr>
        <p:xfrm>
          <a:off x="17925" y="1994822"/>
          <a:ext cx="34668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8" name="Equation" r:id="rId3" imgW="317160" imgH="279360" progId="Equation.DSMT4">
                  <p:embed/>
                </p:oleObj>
              </mc:Choice>
              <mc:Fallback>
                <p:oleObj name="Equation" r:id="rId3" imgW="317160" imgH="279360" progId="Equation.DSMT4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5" y="1994822"/>
                        <a:ext cx="346682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753545"/>
              </p:ext>
            </p:extLst>
          </p:nvPr>
        </p:nvGraphicFramePr>
        <p:xfrm>
          <a:off x="4141453" y="2052765"/>
          <a:ext cx="3333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9" name="Equation" r:id="rId5" imgW="304560" imgH="253800" progId="Equation.DSMT4">
                  <p:embed/>
                </p:oleObj>
              </mc:Choice>
              <mc:Fallback>
                <p:oleObj name="Equation" r:id="rId5" imgW="304560" imgH="253800" progId="Equation.DSMT4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1453" y="2052765"/>
                        <a:ext cx="333375" cy="27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0" name="Group 79"/>
          <p:cNvGrpSpPr/>
          <p:nvPr/>
        </p:nvGrpSpPr>
        <p:grpSpPr>
          <a:xfrm flipH="1">
            <a:off x="4096817" y="380097"/>
            <a:ext cx="202512" cy="594360"/>
            <a:chOff x="0" y="166590"/>
            <a:chExt cx="202512" cy="594360"/>
          </a:xfrm>
        </p:grpSpPr>
        <p:cxnSp>
          <p:nvCxnSpPr>
            <p:cNvPr id="81" name="Straight Connector 80"/>
            <p:cNvCxnSpPr/>
            <p:nvPr/>
          </p:nvCxnSpPr>
          <p:spPr>
            <a:xfrm>
              <a:off x="197242" y="166590"/>
              <a:ext cx="0" cy="59436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Freeform 81"/>
            <p:cNvSpPr/>
            <p:nvPr/>
          </p:nvSpPr>
          <p:spPr>
            <a:xfrm>
              <a:off x="0" y="175503"/>
              <a:ext cx="186447" cy="571500"/>
            </a:xfrm>
            <a:custGeom>
              <a:avLst/>
              <a:gdLst>
                <a:gd name="connsiteX0" fmla="*/ 186447 w 186447"/>
                <a:gd name="connsiteY0" fmla="*/ 0 h 571500"/>
                <a:gd name="connsiteX1" fmla="*/ 166181 w 186447"/>
                <a:gd name="connsiteY1" fmla="*/ 8107 h 571500"/>
                <a:gd name="connsiteX2" fmla="*/ 141861 w 186447"/>
                <a:gd name="connsiteY2" fmla="*/ 20266 h 571500"/>
                <a:gd name="connsiteX3" fmla="*/ 125649 w 186447"/>
                <a:gd name="connsiteY3" fmla="*/ 40532 h 571500"/>
                <a:gd name="connsiteX4" fmla="*/ 97276 w 186447"/>
                <a:gd name="connsiteY4" fmla="*/ 64851 h 571500"/>
                <a:gd name="connsiteX5" fmla="*/ 89170 w 186447"/>
                <a:gd name="connsiteY5" fmla="*/ 72958 h 571500"/>
                <a:gd name="connsiteX6" fmla="*/ 64851 w 186447"/>
                <a:gd name="connsiteY6" fmla="*/ 89170 h 571500"/>
                <a:gd name="connsiteX7" fmla="*/ 52691 w 186447"/>
                <a:gd name="connsiteY7" fmla="*/ 97277 h 571500"/>
                <a:gd name="connsiteX8" fmla="*/ 40532 w 186447"/>
                <a:gd name="connsiteY8" fmla="*/ 101330 h 571500"/>
                <a:gd name="connsiteX9" fmla="*/ 16212 w 186447"/>
                <a:gd name="connsiteY9" fmla="*/ 125649 h 571500"/>
                <a:gd name="connsiteX10" fmla="*/ 0 w 186447"/>
                <a:gd name="connsiteY10" fmla="*/ 149968 h 571500"/>
                <a:gd name="connsiteX11" fmla="*/ 4053 w 186447"/>
                <a:gd name="connsiteY11" fmla="*/ 231032 h 571500"/>
                <a:gd name="connsiteX12" fmla="*/ 12159 w 186447"/>
                <a:gd name="connsiteY12" fmla="*/ 255351 h 571500"/>
                <a:gd name="connsiteX13" fmla="*/ 36478 w 186447"/>
                <a:gd name="connsiteY13" fmla="*/ 299936 h 571500"/>
                <a:gd name="connsiteX14" fmla="*/ 44585 w 186447"/>
                <a:gd name="connsiteY14" fmla="*/ 308043 h 571500"/>
                <a:gd name="connsiteX15" fmla="*/ 52691 w 186447"/>
                <a:gd name="connsiteY15" fmla="*/ 328309 h 571500"/>
                <a:gd name="connsiteX16" fmla="*/ 60798 w 186447"/>
                <a:gd name="connsiteY16" fmla="*/ 336415 h 571500"/>
                <a:gd name="connsiteX17" fmla="*/ 68904 w 186447"/>
                <a:gd name="connsiteY17" fmla="*/ 360734 h 571500"/>
                <a:gd name="connsiteX18" fmla="*/ 85117 w 186447"/>
                <a:gd name="connsiteY18" fmla="*/ 397213 h 571500"/>
                <a:gd name="connsiteX19" fmla="*/ 93223 w 186447"/>
                <a:gd name="connsiteY19" fmla="*/ 421532 h 571500"/>
                <a:gd name="connsiteX20" fmla="*/ 97276 w 186447"/>
                <a:gd name="connsiteY20" fmla="*/ 433692 h 571500"/>
                <a:gd name="connsiteX21" fmla="*/ 93223 w 186447"/>
                <a:gd name="connsiteY21" fmla="*/ 482330 h 571500"/>
                <a:gd name="connsiteX22" fmla="*/ 93223 w 186447"/>
                <a:gd name="connsiteY22" fmla="*/ 530968 h 571500"/>
                <a:gd name="connsiteX23" fmla="*/ 101330 w 186447"/>
                <a:gd name="connsiteY23" fmla="*/ 539075 h 571500"/>
                <a:gd name="connsiteX24" fmla="*/ 125649 w 186447"/>
                <a:gd name="connsiteY24" fmla="*/ 551234 h 571500"/>
                <a:gd name="connsiteX25" fmla="*/ 158074 w 186447"/>
                <a:gd name="connsiteY25" fmla="*/ 567447 h 571500"/>
                <a:gd name="connsiteX26" fmla="*/ 182393 w 186447"/>
                <a:gd name="connsiteY26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6447" h="571500">
                  <a:moveTo>
                    <a:pt x="186447" y="0"/>
                  </a:moveTo>
                  <a:cubicBezTo>
                    <a:pt x="179692" y="2702"/>
                    <a:pt x="172994" y="5552"/>
                    <a:pt x="166181" y="8107"/>
                  </a:cubicBezTo>
                  <a:cubicBezTo>
                    <a:pt x="152079" y="13395"/>
                    <a:pt x="154521" y="10138"/>
                    <a:pt x="141861" y="20266"/>
                  </a:cubicBezTo>
                  <a:cubicBezTo>
                    <a:pt x="129321" y="30298"/>
                    <a:pt x="137136" y="27131"/>
                    <a:pt x="125649" y="40532"/>
                  </a:cubicBezTo>
                  <a:cubicBezTo>
                    <a:pt x="104355" y="65374"/>
                    <a:pt x="116838" y="49201"/>
                    <a:pt x="97276" y="64851"/>
                  </a:cubicBezTo>
                  <a:cubicBezTo>
                    <a:pt x="94292" y="67238"/>
                    <a:pt x="92227" y="70665"/>
                    <a:pt x="89170" y="72958"/>
                  </a:cubicBezTo>
                  <a:cubicBezTo>
                    <a:pt x="81376" y="78804"/>
                    <a:pt x="72957" y="83766"/>
                    <a:pt x="64851" y="89170"/>
                  </a:cubicBezTo>
                  <a:lnTo>
                    <a:pt x="52691" y="97277"/>
                  </a:lnTo>
                  <a:cubicBezTo>
                    <a:pt x="49136" y="99647"/>
                    <a:pt x="44585" y="99979"/>
                    <a:pt x="40532" y="101330"/>
                  </a:cubicBezTo>
                  <a:lnTo>
                    <a:pt x="16212" y="125649"/>
                  </a:lnTo>
                  <a:cubicBezTo>
                    <a:pt x="9323" y="132538"/>
                    <a:pt x="0" y="149968"/>
                    <a:pt x="0" y="149968"/>
                  </a:cubicBezTo>
                  <a:cubicBezTo>
                    <a:pt x="1351" y="176989"/>
                    <a:pt x="952" y="204155"/>
                    <a:pt x="4053" y="231032"/>
                  </a:cubicBezTo>
                  <a:cubicBezTo>
                    <a:pt x="5032" y="239520"/>
                    <a:pt x="9457" y="247245"/>
                    <a:pt x="12159" y="255351"/>
                  </a:cubicBezTo>
                  <a:cubicBezTo>
                    <a:pt x="14792" y="263251"/>
                    <a:pt x="28021" y="289365"/>
                    <a:pt x="36478" y="299936"/>
                  </a:cubicBezTo>
                  <a:cubicBezTo>
                    <a:pt x="38865" y="302920"/>
                    <a:pt x="41883" y="305341"/>
                    <a:pt x="44585" y="308043"/>
                  </a:cubicBezTo>
                  <a:cubicBezTo>
                    <a:pt x="47287" y="314798"/>
                    <a:pt x="49081" y="321992"/>
                    <a:pt x="52691" y="328309"/>
                  </a:cubicBezTo>
                  <a:cubicBezTo>
                    <a:pt x="54587" y="331627"/>
                    <a:pt x="59089" y="332997"/>
                    <a:pt x="60798" y="336415"/>
                  </a:cubicBezTo>
                  <a:cubicBezTo>
                    <a:pt x="64619" y="344058"/>
                    <a:pt x="64164" y="353624"/>
                    <a:pt x="68904" y="360734"/>
                  </a:cubicBezTo>
                  <a:cubicBezTo>
                    <a:pt x="81749" y="380003"/>
                    <a:pt x="75470" y="368274"/>
                    <a:pt x="85117" y="397213"/>
                  </a:cubicBezTo>
                  <a:lnTo>
                    <a:pt x="93223" y="421532"/>
                  </a:lnTo>
                  <a:lnTo>
                    <a:pt x="97276" y="433692"/>
                  </a:lnTo>
                  <a:cubicBezTo>
                    <a:pt x="95925" y="449905"/>
                    <a:pt x="95373" y="466204"/>
                    <a:pt x="93223" y="482330"/>
                  </a:cubicBezTo>
                  <a:cubicBezTo>
                    <a:pt x="89249" y="512140"/>
                    <a:pt x="77396" y="472938"/>
                    <a:pt x="93223" y="530968"/>
                  </a:cubicBezTo>
                  <a:cubicBezTo>
                    <a:pt x="94229" y="534655"/>
                    <a:pt x="98346" y="536688"/>
                    <a:pt x="101330" y="539075"/>
                  </a:cubicBezTo>
                  <a:cubicBezTo>
                    <a:pt x="112554" y="548055"/>
                    <a:pt x="112806" y="546953"/>
                    <a:pt x="125649" y="551234"/>
                  </a:cubicBezTo>
                  <a:cubicBezTo>
                    <a:pt x="137298" y="562884"/>
                    <a:pt x="135717" y="563721"/>
                    <a:pt x="158074" y="567447"/>
                  </a:cubicBezTo>
                  <a:lnTo>
                    <a:pt x="182393" y="571500"/>
                  </a:lnTo>
                </a:path>
              </a:pathLst>
            </a:cu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cxnSp>
          <p:nvCxnSpPr>
            <p:cNvPr id="83" name="Straight Connector 82"/>
            <p:cNvCxnSpPr>
              <a:stCxn id="82" idx="10"/>
            </p:cNvCxnSpPr>
            <p:nvPr/>
          </p:nvCxnSpPr>
          <p:spPr>
            <a:xfrm flipV="1">
              <a:off x="0" y="247650"/>
              <a:ext cx="182596" cy="7782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12159" y="353013"/>
              <a:ext cx="174288" cy="6485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59176" y="453069"/>
              <a:ext cx="143336" cy="4396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V="1">
              <a:off x="99708" y="543691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91914" y="639807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87"/>
          <p:cNvSpPr/>
          <p:nvPr/>
        </p:nvSpPr>
        <p:spPr>
          <a:xfrm>
            <a:off x="3178231" y="499651"/>
            <a:ext cx="918586" cy="369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89" name="TextBox 18"/>
          <p:cNvSpPr txBox="1"/>
          <p:nvPr/>
        </p:nvSpPr>
        <p:spPr>
          <a:xfrm>
            <a:off x="512060" y="271292"/>
            <a:ext cx="752728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(1.5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grpSp>
        <p:nvGrpSpPr>
          <p:cNvPr id="90" name="Group 89"/>
          <p:cNvGrpSpPr/>
          <p:nvPr/>
        </p:nvGrpSpPr>
        <p:grpSpPr>
          <a:xfrm>
            <a:off x="211724" y="389626"/>
            <a:ext cx="202512" cy="594360"/>
            <a:chOff x="0" y="166590"/>
            <a:chExt cx="202512" cy="594360"/>
          </a:xfrm>
        </p:grpSpPr>
        <p:cxnSp>
          <p:nvCxnSpPr>
            <p:cNvPr id="91" name="Straight Connector 90"/>
            <p:cNvCxnSpPr/>
            <p:nvPr/>
          </p:nvCxnSpPr>
          <p:spPr>
            <a:xfrm>
              <a:off x="197242" y="166590"/>
              <a:ext cx="0" cy="59436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Freeform 91"/>
            <p:cNvSpPr/>
            <p:nvPr/>
          </p:nvSpPr>
          <p:spPr>
            <a:xfrm>
              <a:off x="0" y="175503"/>
              <a:ext cx="186447" cy="571500"/>
            </a:xfrm>
            <a:custGeom>
              <a:avLst/>
              <a:gdLst>
                <a:gd name="connsiteX0" fmla="*/ 186447 w 186447"/>
                <a:gd name="connsiteY0" fmla="*/ 0 h 571500"/>
                <a:gd name="connsiteX1" fmla="*/ 166181 w 186447"/>
                <a:gd name="connsiteY1" fmla="*/ 8107 h 571500"/>
                <a:gd name="connsiteX2" fmla="*/ 141861 w 186447"/>
                <a:gd name="connsiteY2" fmla="*/ 20266 h 571500"/>
                <a:gd name="connsiteX3" fmla="*/ 125649 w 186447"/>
                <a:gd name="connsiteY3" fmla="*/ 40532 h 571500"/>
                <a:gd name="connsiteX4" fmla="*/ 97276 w 186447"/>
                <a:gd name="connsiteY4" fmla="*/ 64851 h 571500"/>
                <a:gd name="connsiteX5" fmla="*/ 89170 w 186447"/>
                <a:gd name="connsiteY5" fmla="*/ 72958 h 571500"/>
                <a:gd name="connsiteX6" fmla="*/ 64851 w 186447"/>
                <a:gd name="connsiteY6" fmla="*/ 89170 h 571500"/>
                <a:gd name="connsiteX7" fmla="*/ 52691 w 186447"/>
                <a:gd name="connsiteY7" fmla="*/ 97277 h 571500"/>
                <a:gd name="connsiteX8" fmla="*/ 40532 w 186447"/>
                <a:gd name="connsiteY8" fmla="*/ 101330 h 571500"/>
                <a:gd name="connsiteX9" fmla="*/ 16212 w 186447"/>
                <a:gd name="connsiteY9" fmla="*/ 125649 h 571500"/>
                <a:gd name="connsiteX10" fmla="*/ 0 w 186447"/>
                <a:gd name="connsiteY10" fmla="*/ 149968 h 571500"/>
                <a:gd name="connsiteX11" fmla="*/ 4053 w 186447"/>
                <a:gd name="connsiteY11" fmla="*/ 231032 h 571500"/>
                <a:gd name="connsiteX12" fmla="*/ 12159 w 186447"/>
                <a:gd name="connsiteY12" fmla="*/ 255351 h 571500"/>
                <a:gd name="connsiteX13" fmla="*/ 36478 w 186447"/>
                <a:gd name="connsiteY13" fmla="*/ 299936 h 571500"/>
                <a:gd name="connsiteX14" fmla="*/ 44585 w 186447"/>
                <a:gd name="connsiteY14" fmla="*/ 308043 h 571500"/>
                <a:gd name="connsiteX15" fmla="*/ 52691 w 186447"/>
                <a:gd name="connsiteY15" fmla="*/ 328309 h 571500"/>
                <a:gd name="connsiteX16" fmla="*/ 60798 w 186447"/>
                <a:gd name="connsiteY16" fmla="*/ 336415 h 571500"/>
                <a:gd name="connsiteX17" fmla="*/ 68904 w 186447"/>
                <a:gd name="connsiteY17" fmla="*/ 360734 h 571500"/>
                <a:gd name="connsiteX18" fmla="*/ 85117 w 186447"/>
                <a:gd name="connsiteY18" fmla="*/ 397213 h 571500"/>
                <a:gd name="connsiteX19" fmla="*/ 93223 w 186447"/>
                <a:gd name="connsiteY19" fmla="*/ 421532 h 571500"/>
                <a:gd name="connsiteX20" fmla="*/ 97276 w 186447"/>
                <a:gd name="connsiteY20" fmla="*/ 433692 h 571500"/>
                <a:gd name="connsiteX21" fmla="*/ 93223 w 186447"/>
                <a:gd name="connsiteY21" fmla="*/ 482330 h 571500"/>
                <a:gd name="connsiteX22" fmla="*/ 93223 w 186447"/>
                <a:gd name="connsiteY22" fmla="*/ 530968 h 571500"/>
                <a:gd name="connsiteX23" fmla="*/ 101330 w 186447"/>
                <a:gd name="connsiteY23" fmla="*/ 539075 h 571500"/>
                <a:gd name="connsiteX24" fmla="*/ 125649 w 186447"/>
                <a:gd name="connsiteY24" fmla="*/ 551234 h 571500"/>
                <a:gd name="connsiteX25" fmla="*/ 158074 w 186447"/>
                <a:gd name="connsiteY25" fmla="*/ 567447 h 571500"/>
                <a:gd name="connsiteX26" fmla="*/ 182393 w 186447"/>
                <a:gd name="connsiteY26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6447" h="571500">
                  <a:moveTo>
                    <a:pt x="186447" y="0"/>
                  </a:moveTo>
                  <a:cubicBezTo>
                    <a:pt x="179692" y="2702"/>
                    <a:pt x="172994" y="5552"/>
                    <a:pt x="166181" y="8107"/>
                  </a:cubicBezTo>
                  <a:cubicBezTo>
                    <a:pt x="152079" y="13395"/>
                    <a:pt x="154521" y="10138"/>
                    <a:pt x="141861" y="20266"/>
                  </a:cubicBezTo>
                  <a:cubicBezTo>
                    <a:pt x="129321" y="30298"/>
                    <a:pt x="137136" y="27131"/>
                    <a:pt x="125649" y="40532"/>
                  </a:cubicBezTo>
                  <a:cubicBezTo>
                    <a:pt x="104355" y="65374"/>
                    <a:pt x="116838" y="49201"/>
                    <a:pt x="97276" y="64851"/>
                  </a:cubicBezTo>
                  <a:cubicBezTo>
                    <a:pt x="94292" y="67238"/>
                    <a:pt x="92227" y="70665"/>
                    <a:pt x="89170" y="72958"/>
                  </a:cubicBezTo>
                  <a:cubicBezTo>
                    <a:pt x="81376" y="78804"/>
                    <a:pt x="72957" y="83766"/>
                    <a:pt x="64851" y="89170"/>
                  </a:cubicBezTo>
                  <a:lnTo>
                    <a:pt x="52691" y="97277"/>
                  </a:lnTo>
                  <a:cubicBezTo>
                    <a:pt x="49136" y="99647"/>
                    <a:pt x="44585" y="99979"/>
                    <a:pt x="40532" y="101330"/>
                  </a:cubicBezTo>
                  <a:lnTo>
                    <a:pt x="16212" y="125649"/>
                  </a:lnTo>
                  <a:cubicBezTo>
                    <a:pt x="9323" y="132538"/>
                    <a:pt x="0" y="149968"/>
                    <a:pt x="0" y="149968"/>
                  </a:cubicBezTo>
                  <a:cubicBezTo>
                    <a:pt x="1351" y="176989"/>
                    <a:pt x="952" y="204155"/>
                    <a:pt x="4053" y="231032"/>
                  </a:cubicBezTo>
                  <a:cubicBezTo>
                    <a:pt x="5032" y="239520"/>
                    <a:pt x="9457" y="247245"/>
                    <a:pt x="12159" y="255351"/>
                  </a:cubicBezTo>
                  <a:cubicBezTo>
                    <a:pt x="14792" y="263251"/>
                    <a:pt x="28021" y="289365"/>
                    <a:pt x="36478" y="299936"/>
                  </a:cubicBezTo>
                  <a:cubicBezTo>
                    <a:pt x="38865" y="302920"/>
                    <a:pt x="41883" y="305341"/>
                    <a:pt x="44585" y="308043"/>
                  </a:cubicBezTo>
                  <a:cubicBezTo>
                    <a:pt x="47287" y="314798"/>
                    <a:pt x="49081" y="321992"/>
                    <a:pt x="52691" y="328309"/>
                  </a:cubicBezTo>
                  <a:cubicBezTo>
                    <a:pt x="54587" y="331627"/>
                    <a:pt x="59089" y="332997"/>
                    <a:pt x="60798" y="336415"/>
                  </a:cubicBezTo>
                  <a:cubicBezTo>
                    <a:pt x="64619" y="344058"/>
                    <a:pt x="64164" y="353624"/>
                    <a:pt x="68904" y="360734"/>
                  </a:cubicBezTo>
                  <a:cubicBezTo>
                    <a:pt x="81749" y="380003"/>
                    <a:pt x="75470" y="368274"/>
                    <a:pt x="85117" y="397213"/>
                  </a:cubicBezTo>
                  <a:lnTo>
                    <a:pt x="93223" y="421532"/>
                  </a:lnTo>
                  <a:lnTo>
                    <a:pt x="97276" y="433692"/>
                  </a:lnTo>
                  <a:cubicBezTo>
                    <a:pt x="95925" y="449905"/>
                    <a:pt x="95373" y="466204"/>
                    <a:pt x="93223" y="482330"/>
                  </a:cubicBezTo>
                  <a:cubicBezTo>
                    <a:pt x="89249" y="512140"/>
                    <a:pt x="77396" y="472938"/>
                    <a:pt x="93223" y="530968"/>
                  </a:cubicBezTo>
                  <a:cubicBezTo>
                    <a:pt x="94229" y="534655"/>
                    <a:pt x="98346" y="536688"/>
                    <a:pt x="101330" y="539075"/>
                  </a:cubicBezTo>
                  <a:cubicBezTo>
                    <a:pt x="112554" y="548055"/>
                    <a:pt x="112806" y="546953"/>
                    <a:pt x="125649" y="551234"/>
                  </a:cubicBezTo>
                  <a:cubicBezTo>
                    <a:pt x="137298" y="562884"/>
                    <a:pt x="135717" y="563721"/>
                    <a:pt x="158074" y="567447"/>
                  </a:cubicBezTo>
                  <a:lnTo>
                    <a:pt x="182393" y="571500"/>
                  </a:lnTo>
                </a:path>
              </a:pathLst>
            </a:cu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cxnSp>
          <p:nvCxnSpPr>
            <p:cNvPr id="93" name="Straight Connector 92"/>
            <p:cNvCxnSpPr>
              <a:stCxn id="92" idx="10"/>
            </p:cNvCxnSpPr>
            <p:nvPr/>
          </p:nvCxnSpPr>
          <p:spPr>
            <a:xfrm flipV="1">
              <a:off x="0" y="247650"/>
              <a:ext cx="182596" cy="7782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 flipV="1">
              <a:off x="12159" y="353013"/>
              <a:ext cx="174288" cy="6485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V="1">
              <a:off x="59176" y="453069"/>
              <a:ext cx="143336" cy="4396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V="1">
              <a:off x="99708" y="543691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V="1">
              <a:off x="91914" y="639807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43"/>
          <p:cNvSpPr txBox="1"/>
          <p:nvPr/>
        </p:nvSpPr>
        <p:spPr>
          <a:xfrm>
            <a:off x="3429567" y="947165"/>
            <a:ext cx="441114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chemeClr val="tx1"/>
                </a:solidFill>
              </a:rPr>
              <a:t>3</a:t>
            </a:r>
            <a:r>
              <a:rPr lang="en-US" sz="1400" b="1" i="1" dirty="0" smtClean="0">
                <a:solidFill>
                  <a:srgbClr val="FF0000"/>
                </a:solidFill>
              </a:rPr>
              <a:t>m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99" name="TextBox 45"/>
          <p:cNvSpPr txBox="1"/>
          <p:nvPr/>
        </p:nvSpPr>
        <p:spPr>
          <a:xfrm>
            <a:off x="159733" y="880549"/>
            <a:ext cx="286578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A</a:t>
            </a:r>
          </a:p>
        </p:txBody>
      </p:sp>
      <p:sp>
        <p:nvSpPr>
          <p:cNvPr id="100" name="TextBox 46"/>
          <p:cNvSpPr txBox="1"/>
          <p:nvPr/>
        </p:nvSpPr>
        <p:spPr>
          <a:xfrm>
            <a:off x="1088226" y="842366"/>
            <a:ext cx="323023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B</a:t>
            </a:r>
          </a:p>
        </p:txBody>
      </p:sp>
      <p:sp>
        <p:nvSpPr>
          <p:cNvPr id="101" name="TextBox 47"/>
          <p:cNvSpPr txBox="1"/>
          <p:nvPr/>
        </p:nvSpPr>
        <p:spPr>
          <a:xfrm>
            <a:off x="1993468" y="853314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C</a:t>
            </a:r>
          </a:p>
        </p:txBody>
      </p:sp>
      <p:sp>
        <p:nvSpPr>
          <p:cNvPr id="102" name="TextBox 48"/>
          <p:cNvSpPr txBox="1"/>
          <p:nvPr/>
        </p:nvSpPr>
        <p:spPr>
          <a:xfrm>
            <a:off x="2903688" y="835223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D</a:t>
            </a:r>
          </a:p>
        </p:txBody>
      </p:sp>
      <p:sp>
        <p:nvSpPr>
          <p:cNvPr id="103" name="TextBox 18"/>
          <p:cNvSpPr txBox="1"/>
          <p:nvPr/>
        </p:nvSpPr>
        <p:spPr>
          <a:xfrm>
            <a:off x="1481957" y="160446"/>
            <a:ext cx="772337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(2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d,G,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169997" y="97688"/>
            <a:ext cx="405573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rgbClr val="7030A0"/>
                </a:solidFill>
              </a:rPr>
              <a:t>ml</a:t>
            </a:r>
            <a:endParaRPr lang="en-US" sz="1400" b="1" i="1" dirty="0">
              <a:solidFill>
                <a:srgbClr val="7030A0"/>
              </a:solidFill>
            </a:endParaRPr>
          </a:p>
        </p:txBody>
      </p:sp>
      <p:sp>
        <p:nvSpPr>
          <p:cNvPr id="105" name="TextBox 43"/>
          <p:cNvSpPr txBox="1"/>
          <p:nvPr/>
        </p:nvSpPr>
        <p:spPr>
          <a:xfrm>
            <a:off x="3056533" y="97727"/>
            <a:ext cx="429706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rgbClr val="FF0000"/>
                </a:solidFill>
              </a:rPr>
              <a:t>ml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106" name="Flowchart: Connector 105"/>
          <p:cNvSpPr>
            <a:spLocks noChangeAspect="1"/>
          </p:cNvSpPr>
          <p:nvPr/>
        </p:nvSpPr>
        <p:spPr>
          <a:xfrm>
            <a:off x="795369" y="617203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08966" y="533354"/>
            <a:ext cx="918586" cy="30186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08" name="Rectangle 107"/>
          <p:cNvSpPr/>
          <p:nvPr/>
        </p:nvSpPr>
        <p:spPr>
          <a:xfrm>
            <a:off x="1336657" y="589559"/>
            <a:ext cx="918590" cy="197827"/>
          </a:xfrm>
          <a:prstGeom prst="rect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335704" y="502092"/>
            <a:ext cx="918590" cy="369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2255247" y="533354"/>
            <a:ext cx="918586" cy="30186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11" name="TextBox 48"/>
          <p:cNvSpPr txBox="1"/>
          <p:nvPr/>
        </p:nvSpPr>
        <p:spPr>
          <a:xfrm>
            <a:off x="4062002" y="901196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 smtClean="0">
                <a:solidFill>
                  <a:sysClr val="windowText" lastClr="000000"/>
                </a:solidFill>
              </a:rPr>
              <a:t>E</a:t>
            </a:r>
            <a:endParaRPr lang="en-US" sz="1800" b="1" i="1" dirty="0">
              <a:solidFill>
                <a:sysClr val="windowText" lastClr="000000"/>
              </a:solidFill>
            </a:endParaRPr>
          </a:p>
        </p:txBody>
      </p:sp>
      <p:sp>
        <p:nvSpPr>
          <p:cNvPr id="112" name="TextBox 18"/>
          <p:cNvSpPr txBox="1"/>
          <p:nvPr/>
        </p:nvSpPr>
        <p:spPr>
          <a:xfrm>
            <a:off x="2338176" y="261347"/>
            <a:ext cx="752728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(1.5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13" name="TextBox 18"/>
          <p:cNvSpPr txBox="1"/>
          <p:nvPr/>
        </p:nvSpPr>
        <p:spPr>
          <a:xfrm>
            <a:off x="3304537" y="196218"/>
            <a:ext cx="666873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(2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14" name="Flowchart: Connector 113"/>
          <p:cNvSpPr>
            <a:spLocks noChangeAspect="1"/>
          </p:cNvSpPr>
          <p:nvPr/>
        </p:nvSpPr>
        <p:spPr>
          <a:xfrm>
            <a:off x="2641650" y="620948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schemeClr val="tx1"/>
                </a:solidFill>
              </a:rPr>
              <a:t>3</a:t>
            </a:r>
            <a:endParaRPr lang="en-US" sz="800">
              <a:solidFill>
                <a:schemeClr val="tx1"/>
              </a:solidFill>
            </a:endParaRPr>
          </a:p>
        </p:txBody>
      </p:sp>
      <p:sp>
        <p:nvSpPr>
          <p:cNvPr id="115" name="Curved Up Arrow 114"/>
          <p:cNvSpPr>
            <a:spLocks noChangeAspect="1"/>
          </p:cNvSpPr>
          <p:nvPr/>
        </p:nvSpPr>
        <p:spPr>
          <a:xfrm rot="16200000" flipV="1">
            <a:off x="998614" y="569055"/>
            <a:ext cx="676085" cy="173836"/>
          </a:xfrm>
          <a:prstGeom prst="curvedUpArrow">
            <a:avLst>
              <a:gd name="adj1" fmla="val 25000"/>
              <a:gd name="adj2" fmla="val 77540"/>
              <a:gd name="adj3" fmla="val 2500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16" name="Curved Up Arrow 115"/>
          <p:cNvSpPr>
            <a:spLocks noChangeAspect="1"/>
          </p:cNvSpPr>
          <p:nvPr/>
        </p:nvSpPr>
        <p:spPr>
          <a:xfrm rot="16200000" flipV="1">
            <a:off x="1933205" y="569055"/>
            <a:ext cx="676085" cy="173836"/>
          </a:xfrm>
          <a:prstGeom prst="curvedUpArrow">
            <a:avLst>
              <a:gd name="adj1" fmla="val 25000"/>
              <a:gd name="adj2" fmla="val 77540"/>
              <a:gd name="adj3" fmla="val 2500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17" name="Curved Up Arrow 116"/>
          <p:cNvSpPr>
            <a:spLocks noChangeAspect="1"/>
          </p:cNvSpPr>
          <p:nvPr/>
        </p:nvSpPr>
        <p:spPr>
          <a:xfrm rot="5400000">
            <a:off x="2832170" y="616913"/>
            <a:ext cx="697949" cy="180482"/>
          </a:xfrm>
          <a:prstGeom prst="curvedUpArrow">
            <a:avLst>
              <a:gd name="adj1" fmla="val 25000"/>
              <a:gd name="adj2" fmla="val 86000"/>
              <a:gd name="adj3" fmla="val 25000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155379" y="97688"/>
            <a:ext cx="405573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rgbClr val="7030A0"/>
                </a:solidFill>
              </a:rPr>
              <a:t>ml</a:t>
            </a:r>
            <a:endParaRPr lang="en-US" sz="1400" b="1" i="1" dirty="0">
              <a:solidFill>
                <a:srgbClr val="7030A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557401" y="941553"/>
            <a:ext cx="492230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chemeClr val="tx1"/>
                </a:solidFill>
              </a:rPr>
              <a:t>2</a:t>
            </a:r>
            <a:r>
              <a:rPr lang="en-US" sz="1400" b="1" i="1" dirty="0" smtClean="0">
                <a:solidFill>
                  <a:srgbClr val="7030A0"/>
                </a:solidFill>
              </a:rPr>
              <a:t>m</a:t>
            </a:r>
            <a:endParaRPr lang="en-US" sz="1400" b="1" i="1" dirty="0">
              <a:solidFill>
                <a:srgbClr val="7030A0"/>
              </a:solidFill>
            </a:endParaRPr>
          </a:p>
        </p:txBody>
      </p:sp>
      <p:sp>
        <p:nvSpPr>
          <p:cNvPr id="120" name="Arc 119"/>
          <p:cNvSpPr/>
          <p:nvPr/>
        </p:nvSpPr>
        <p:spPr>
          <a:xfrm>
            <a:off x="1443101" y="385688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21" name="Arc 120"/>
          <p:cNvSpPr/>
          <p:nvPr/>
        </p:nvSpPr>
        <p:spPr>
          <a:xfrm>
            <a:off x="1562844" y="391130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2" name="Arc 121"/>
          <p:cNvSpPr/>
          <p:nvPr/>
        </p:nvSpPr>
        <p:spPr>
          <a:xfrm>
            <a:off x="1677144" y="396573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3" name="Arc 122"/>
          <p:cNvSpPr/>
          <p:nvPr/>
        </p:nvSpPr>
        <p:spPr>
          <a:xfrm>
            <a:off x="1796887" y="402015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4" name="Arc 123"/>
          <p:cNvSpPr/>
          <p:nvPr/>
        </p:nvSpPr>
        <p:spPr>
          <a:xfrm>
            <a:off x="1911731" y="393308"/>
            <a:ext cx="227134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5" name="Arc 124"/>
          <p:cNvSpPr/>
          <p:nvPr/>
        </p:nvSpPr>
        <p:spPr>
          <a:xfrm>
            <a:off x="2031474" y="398750"/>
            <a:ext cx="227134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6" name="Flowchart: Connector 125"/>
          <p:cNvSpPr>
            <a:spLocks noChangeAspect="1"/>
          </p:cNvSpPr>
          <p:nvPr/>
        </p:nvSpPr>
        <p:spPr>
          <a:xfrm>
            <a:off x="1665906" y="613840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27" name="Arc 126"/>
          <p:cNvSpPr/>
          <p:nvPr/>
        </p:nvSpPr>
        <p:spPr>
          <a:xfrm>
            <a:off x="3279009" y="440304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28" name="Arc 127"/>
          <p:cNvSpPr/>
          <p:nvPr/>
        </p:nvSpPr>
        <p:spPr>
          <a:xfrm>
            <a:off x="3398752" y="445746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29" name="Arc 128"/>
          <p:cNvSpPr/>
          <p:nvPr/>
        </p:nvSpPr>
        <p:spPr>
          <a:xfrm>
            <a:off x="3513052" y="451189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30" name="Arc 129"/>
          <p:cNvSpPr/>
          <p:nvPr/>
        </p:nvSpPr>
        <p:spPr>
          <a:xfrm>
            <a:off x="3632795" y="456631"/>
            <a:ext cx="228600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31" name="Arc 130"/>
          <p:cNvSpPr/>
          <p:nvPr/>
        </p:nvSpPr>
        <p:spPr>
          <a:xfrm>
            <a:off x="3747639" y="447924"/>
            <a:ext cx="227134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32" name="Arc 131"/>
          <p:cNvSpPr/>
          <p:nvPr/>
        </p:nvSpPr>
        <p:spPr>
          <a:xfrm>
            <a:off x="3867382" y="453366"/>
            <a:ext cx="227134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33" name="Flowchart: Connector 132"/>
          <p:cNvSpPr>
            <a:spLocks noChangeAspect="1"/>
          </p:cNvSpPr>
          <p:nvPr/>
        </p:nvSpPr>
        <p:spPr>
          <a:xfrm>
            <a:off x="3612713" y="613839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4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34" name="Arc 133"/>
          <p:cNvSpPr/>
          <p:nvPr/>
        </p:nvSpPr>
        <p:spPr>
          <a:xfrm>
            <a:off x="3986441" y="462876"/>
            <a:ext cx="227134" cy="533400"/>
          </a:xfrm>
          <a:prstGeom prst="arc">
            <a:avLst>
              <a:gd name="adj1" fmla="val 5597597"/>
              <a:gd name="adj2" fmla="val 15828500"/>
            </a:avLst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6344280" y="59040"/>
              <a:ext cx="2728440" cy="21067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34560" y="50040"/>
                <a:ext cx="2747520" cy="212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" name="Ink 3"/>
              <p14:cNvContentPartPr/>
              <p14:nvPr/>
            </p14:nvContentPartPr>
            <p14:xfrm>
              <a:off x="180720" y="40320"/>
              <a:ext cx="4313520" cy="10850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71360" y="30960"/>
                <a:ext cx="4332240" cy="110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8" name="Ink 67"/>
              <p14:cNvContentPartPr/>
              <p14:nvPr/>
            </p14:nvContentPartPr>
            <p14:xfrm>
              <a:off x="107640" y="1459440"/>
              <a:ext cx="4844880" cy="1458360"/>
            </p14:xfrm>
          </p:contentPart>
        </mc:Choice>
        <mc:Fallback xmlns="">
          <p:pic>
            <p:nvPicPr>
              <p:cNvPr id="68" name="Ink 6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840" y="1449720"/>
                <a:ext cx="4865400" cy="147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9" name="Ink 68"/>
              <p14:cNvContentPartPr/>
              <p14:nvPr/>
            </p14:nvContentPartPr>
            <p14:xfrm>
              <a:off x="4719857" y="1885950"/>
              <a:ext cx="3775320" cy="1735560"/>
            </p14:xfrm>
          </p:contentPart>
        </mc:Choice>
        <mc:Fallback xmlns="">
          <p:pic>
            <p:nvPicPr>
              <p:cNvPr id="69" name="Ink 6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709057" y="1875870"/>
                <a:ext cx="3798720" cy="175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" name="Ink 5"/>
              <p14:cNvContentPartPr/>
              <p14:nvPr/>
            </p14:nvContentPartPr>
            <p14:xfrm>
              <a:off x="34920" y="1393920"/>
              <a:ext cx="8925840" cy="31784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5200" y="1384200"/>
                <a:ext cx="8945640" cy="319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390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52400" y="133350"/>
              <a:ext cx="8925840" cy="8395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680" y="127230"/>
                <a:ext cx="8945640" cy="85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34200" y="122760"/>
              <a:ext cx="9098640" cy="472104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40" y="115920"/>
                <a:ext cx="9117360" cy="474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4257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6834"/>
            <a:ext cx="3657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886" y="1349834"/>
            <a:ext cx="3799114" cy="118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42" y="2550664"/>
            <a:ext cx="3728357" cy="11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42" y="3828377"/>
            <a:ext cx="3499758" cy="1093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45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1" y="25718"/>
            <a:ext cx="54611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2: </a:t>
            </a:r>
            <a:r>
              <a:rPr lang="en-US" sz="2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Tải</a:t>
            </a:r>
            <a:r>
              <a:rPr lang="en-US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TẬP TRUNG</a:t>
            </a:r>
            <a:endParaRPr lang="en-US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148089"/>
              </p:ext>
            </p:extLst>
          </p:nvPr>
        </p:nvGraphicFramePr>
        <p:xfrm>
          <a:off x="203961" y="3239407"/>
          <a:ext cx="8947150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Document" r:id="rId3" imgW="7329233" imgH="1575620" progId="Word.Document.12">
                  <p:embed/>
                </p:oleObj>
              </mc:Choice>
              <mc:Fallback>
                <p:oleObj name="Document" r:id="rId3" imgW="7329233" imgH="1575620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61" y="3239407"/>
                        <a:ext cx="8947150" cy="191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616626" y="802828"/>
            <a:ext cx="8185660" cy="2231256"/>
            <a:chOff x="2472576" y="1313086"/>
            <a:chExt cx="4092830" cy="1115628"/>
          </a:xfrm>
        </p:grpSpPr>
        <p:grpSp>
          <p:nvGrpSpPr>
            <p:cNvPr id="41" name="Group 40"/>
            <p:cNvGrpSpPr/>
            <p:nvPr/>
          </p:nvGrpSpPr>
          <p:grpSpPr>
            <a:xfrm flipH="1">
              <a:off x="6357669" y="1537796"/>
              <a:ext cx="202512" cy="594360"/>
              <a:chOff x="0" y="166590"/>
              <a:chExt cx="202512" cy="594360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>
                <a:off x="197242" y="166590"/>
                <a:ext cx="0" cy="59436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42"/>
              <p:cNvSpPr/>
              <p:nvPr/>
            </p:nvSpPr>
            <p:spPr>
              <a:xfrm>
                <a:off x="0" y="175503"/>
                <a:ext cx="186447" cy="571500"/>
              </a:xfrm>
              <a:custGeom>
                <a:avLst/>
                <a:gdLst>
                  <a:gd name="connsiteX0" fmla="*/ 186447 w 186447"/>
                  <a:gd name="connsiteY0" fmla="*/ 0 h 571500"/>
                  <a:gd name="connsiteX1" fmla="*/ 166181 w 186447"/>
                  <a:gd name="connsiteY1" fmla="*/ 8107 h 571500"/>
                  <a:gd name="connsiteX2" fmla="*/ 141861 w 186447"/>
                  <a:gd name="connsiteY2" fmla="*/ 20266 h 571500"/>
                  <a:gd name="connsiteX3" fmla="*/ 125649 w 186447"/>
                  <a:gd name="connsiteY3" fmla="*/ 40532 h 571500"/>
                  <a:gd name="connsiteX4" fmla="*/ 97276 w 186447"/>
                  <a:gd name="connsiteY4" fmla="*/ 64851 h 571500"/>
                  <a:gd name="connsiteX5" fmla="*/ 89170 w 186447"/>
                  <a:gd name="connsiteY5" fmla="*/ 72958 h 571500"/>
                  <a:gd name="connsiteX6" fmla="*/ 64851 w 186447"/>
                  <a:gd name="connsiteY6" fmla="*/ 89170 h 571500"/>
                  <a:gd name="connsiteX7" fmla="*/ 52691 w 186447"/>
                  <a:gd name="connsiteY7" fmla="*/ 97277 h 571500"/>
                  <a:gd name="connsiteX8" fmla="*/ 40532 w 186447"/>
                  <a:gd name="connsiteY8" fmla="*/ 101330 h 571500"/>
                  <a:gd name="connsiteX9" fmla="*/ 16212 w 186447"/>
                  <a:gd name="connsiteY9" fmla="*/ 125649 h 571500"/>
                  <a:gd name="connsiteX10" fmla="*/ 0 w 186447"/>
                  <a:gd name="connsiteY10" fmla="*/ 149968 h 571500"/>
                  <a:gd name="connsiteX11" fmla="*/ 4053 w 186447"/>
                  <a:gd name="connsiteY11" fmla="*/ 231032 h 571500"/>
                  <a:gd name="connsiteX12" fmla="*/ 12159 w 186447"/>
                  <a:gd name="connsiteY12" fmla="*/ 255351 h 571500"/>
                  <a:gd name="connsiteX13" fmla="*/ 36478 w 186447"/>
                  <a:gd name="connsiteY13" fmla="*/ 299936 h 571500"/>
                  <a:gd name="connsiteX14" fmla="*/ 44585 w 186447"/>
                  <a:gd name="connsiteY14" fmla="*/ 308043 h 571500"/>
                  <a:gd name="connsiteX15" fmla="*/ 52691 w 186447"/>
                  <a:gd name="connsiteY15" fmla="*/ 328309 h 571500"/>
                  <a:gd name="connsiteX16" fmla="*/ 60798 w 186447"/>
                  <a:gd name="connsiteY16" fmla="*/ 336415 h 571500"/>
                  <a:gd name="connsiteX17" fmla="*/ 68904 w 186447"/>
                  <a:gd name="connsiteY17" fmla="*/ 360734 h 571500"/>
                  <a:gd name="connsiteX18" fmla="*/ 85117 w 186447"/>
                  <a:gd name="connsiteY18" fmla="*/ 397213 h 571500"/>
                  <a:gd name="connsiteX19" fmla="*/ 93223 w 186447"/>
                  <a:gd name="connsiteY19" fmla="*/ 421532 h 571500"/>
                  <a:gd name="connsiteX20" fmla="*/ 97276 w 186447"/>
                  <a:gd name="connsiteY20" fmla="*/ 433692 h 571500"/>
                  <a:gd name="connsiteX21" fmla="*/ 93223 w 186447"/>
                  <a:gd name="connsiteY21" fmla="*/ 482330 h 571500"/>
                  <a:gd name="connsiteX22" fmla="*/ 93223 w 186447"/>
                  <a:gd name="connsiteY22" fmla="*/ 530968 h 571500"/>
                  <a:gd name="connsiteX23" fmla="*/ 101330 w 186447"/>
                  <a:gd name="connsiteY23" fmla="*/ 539075 h 571500"/>
                  <a:gd name="connsiteX24" fmla="*/ 125649 w 186447"/>
                  <a:gd name="connsiteY24" fmla="*/ 551234 h 571500"/>
                  <a:gd name="connsiteX25" fmla="*/ 158074 w 186447"/>
                  <a:gd name="connsiteY25" fmla="*/ 567447 h 571500"/>
                  <a:gd name="connsiteX26" fmla="*/ 182393 w 186447"/>
                  <a:gd name="connsiteY2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6447" h="571500">
                    <a:moveTo>
                      <a:pt x="186447" y="0"/>
                    </a:moveTo>
                    <a:cubicBezTo>
                      <a:pt x="179692" y="2702"/>
                      <a:pt x="172994" y="5552"/>
                      <a:pt x="166181" y="8107"/>
                    </a:cubicBezTo>
                    <a:cubicBezTo>
                      <a:pt x="152079" y="13395"/>
                      <a:pt x="154521" y="10138"/>
                      <a:pt x="141861" y="20266"/>
                    </a:cubicBezTo>
                    <a:cubicBezTo>
                      <a:pt x="129321" y="30298"/>
                      <a:pt x="137136" y="27131"/>
                      <a:pt x="125649" y="40532"/>
                    </a:cubicBezTo>
                    <a:cubicBezTo>
                      <a:pt x="104355" y="65374"/>
                      <a:pt x="116838" y="49201"/>
                      <a:pt x="97276" y="64851"/>
                    </a:cubicBezTo>
                    <a:cubicBezTo>
                      <a:pt x="94292" y="67238"/>
                      <a:pt x="92227" y="70665"/>
                      <a:pt x="89170" y="72958"/>
                    </a:cubicBezTo>
                    <a:cubicBezTo>
                      <a:pt x="81376" y="78804"/>
                      <a:pt x="72957" y="83766"/>
                      <a:pt x="64851" y="89170"/>
                    </a:cubicBezTo>
                    <a:lnTo>
                      <a:pt x="52691" y="97277"/>
                    </a:lnTo>
                    <a:cubicBezTo>
                      <a:pt x="49136" y="99647"/>
                      <a:pt x="44585" y="99979"/>
                      <a:pt x="40532" y="101330"/>
                    </a:cubicBezTo>
                    <a:lnTo>
                      <a:pt x="16212" y="125649"/>
                    </a:lnTo>
                    <a:cubicBezTo>
                      <a:pt x="9323" y="132538"/>
                      <a:pt x="0" y="149968"/>
                      <a:pt x="0" y="149968"/>
                    </a:cubicBezTo>
                    <a:cubicBezTo>
                      <a:pt x="1351" y="176989"/>
                      <a:pt x="952" y="204155"/>
                      <a:pt x="4053" y="231032"/>
                    </a:cubicBezTo>
                    <a:cubicBezTo>
                      <a:pt x="5032" y="239520"/>
                      <a:pt x="9457" y="247245"/>
                      <a:pt x="12159" y="255351"/>
                    </a:cubicBezTo>
                    <a:cubicBezTo>
                      <a:pt x="14792" y="263251"/>
                      <a:pt x="28021" y="289365"/>
                      <a:pt x="36478" y="299936"/>
                    </a:cubicBezTo>
                    <a:cubicBezTo>
                      <a:pt x="38865" y="302920"/>
                      <a:pt x="41883" y="305341"/>
                      <a:pt x="44585" y="308043"/>
                    </a:cubicBezTo>
                    <a:cubicBezTo>
                      <a:pt x="47287" y="314798"/>
                      <a:pt x="49081" y="321992"/>
                      <a:pt x="52691" y="328309"/>
                    </a:cubicBezTo>
                    <a:cubicBezTo>
                      <a:pt x="54587" y="331627"/>
                      <a:pt x="59089" y="332997"/>
                      <a:pt x="60798" y="336415"/>
                    </a:cubicBezTo>
                    <a:cubicBezTo>
                      <a:pt x="64619" y="344058"/>
                      <a:pt x="64164" y="353624"/>
                      <a:pt x="68904" y="360734"/>
                    </a:cubicBezTo>
                    <a:cubicBezTo>
                      <a:pt x="81749" y="380003"/>
                      <a:pt x="75470" y="368274"/>
                      <a:pt x="85117" y="397213"/>
                    </a:cubicBezTo>
                    <a:lnTo>
                      <a:pt x="93223" y="421532"/>
                    </a:lnTo>
                    <a:lnTo>
                      <a:pt x="97276" y="433692"/>
                    </a:lnTo>
                    <a:cubicBezTo>
                      <a:pt x="95925" y="449905"/>
                      <a:pt x="95373" y="466204"/>
                      <a:pt x="93223" y="482330"/>
                    </a:cubicBezTo>
                    <a:cubicBezTo>
                      <a:pt x="89249" y="512140"/>
                      <a:pt x="77396" y="472938"/>
                      <a:pt x="93223" y="530968"/>
                    </a:cubicBezTo>
                    <a:cubicBezTo>
                      <a:pt x="94229" y="534655"/>
                      <a:pt x="98346" y="536688"/>
                      <a:pt x="101330" y="539075"/>
                    </a:cubicBezTo>
                    <a:cubicBezTo>
                      <a:pt x="112554" y="548055"/>
                      <a:pt x="112806" y="546953"/>
                      <a:pt x="125649" y="551234"/>
                    </a:cubicBezTo>
                    <a:cubicBezTo>
                      <a:pt x="137298" y="562884"/>
                      <a:pt x="135717" y="563721"/>
                      <a:pt x="158074" y="567447"/>
                    </a:cubicBezTo>
                    <a:lnTo>
                      <a:pt x="182393" y="571500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cxnSp>
            <p:nvCxnSpPr>
              <p:cNvPr id="44" name="Straight Connector 43"/>
              <p:cNvCxnSpPr>
                <a:stCxn id="43" idx="10"/>
              </p:cNvCxnSpPr>
              <p:nvPr/>
            </p:nvCxnSpPr>
            <p:spPr>
              <a:xfrm flipV="1">
                <a:off x="0" y="247650"/>
                <a:ext cx="182596" cy="7782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V="1">
                <a:off x="12159" y="353013"/>
                <a:ext cx="174288" cy="6485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V="1">
                <a:off x="59176" y="453069"/>
                <a:ext cx="143336" cy="4396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V="1">
                <a:off x="99708" y="543691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V="1">
                <a:off x="91914" y="639807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Box 18"/>
            <p:cNvSpPr txBox="1"/>
            <p:nvPr/>
          </p:nvSpPr>
          <p:spPr>
            <a:xfrm>
              <a:off x="2940929" y="1537796"/>
              <a:ext cx="376364" cy="12724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(1.5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472576" y="1547325"/>
              <a:ext cx="202512" cy="594360"/>
              <a:chOff x="0" y="166590"/>
              <a:chExt cx="202512" cy="594360"/>
            </a:xfrm>
          </p:grpSpPr>
          <p:cxnSp>
            <p:nvCxnSpPr>
              <p:cNvPr id="51" name="Straight Connector 50"/>
              <p:cNvCxnSpPr/>
              <p:nvPr/>
            </p:nvCxnSpPr>
            <p:spPr>
              <a:xfrm>
                <a:off x="197242" y="166590"/>
                <a:ext cx="0" cy="59436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Freeform 51"/>
              <p:cNvSpPr/>
              <p:nvPr/>
            </p:nvSpPr>
            <p:spPr>
              <a:xfrm>
                <a:off x="0" y="175503"/>
                <a:ext cx="186447" cy="571500"/>
              </a:xfrm>
              <a:custGeom>
                <a:avLst/>
                <a:gdLst>
                  <a:gd name="connsiteX0" fmla="*/ 186447 w 186447"/>
                  <a:gd name="connsiteY0" fmla="*/ 0 h 571500"/>
                  <a:gd name="connsiteX1" fmla="*/ 166181 w 186447"/>
                  <a:gd name="connsiteY1" fmla="*/ 8107 h 571500"/>
                  <a:gd name="connsiteX2" fmla="*/ 141861 w 186447"/>
                  <a:gd name="connsiteY2" fmla="*/ 20266 h 571500"/>
                  <a:gd name="connsiteX3" fmla="*/ 125649 w 186447"/>
                  <a:gd name="connsiteY3" fmla="*/ 40532 h 571500"/>
                  <a:gd name="connsiteX4" fmla="*/ 97276 w 186447"/>
                  <a:gd name="connsiteY4" fmla="*/ 64851 h 571500"/>
                  <a:gd name="connsiteX5" fmla="*/ 89170 w 186447"/>
                  <a:gd name="connsiteY5" fmla="*/ 72958 h 571500"/>
                  <a:gd name="connsiteX6" fmla="*/ 64851 w 186447"/>
                  <a:gd name="connsiteY6" fmla="*/ 89170 h 571500"/>
                  <a:gd name="connsiteX7" fmla="*/ 52691 w 186447"/>
                  <a:gd name="connsiteY7" fmla="*/ 97277 h 571500"/>
                  <a:gd name="connsiteX8" fmla="*/ 40532 w 186447"/>
                  <a:gd name="connsiteY8" fmla="*/ 101330 h 571500"/>
                  <a:gd name="connsiteX9" fmla="*/ 16212 w 186447"/>
                  <a:gd name="connsiteY9" fmla="*/ 125649 h 571500"/>
                  <a:gd name="connsiteX10" fmla="*/ 0 w 186447"/>
                  <a:gd name="connsiteY10" fmla="*/ 149968 h 571500"/>
                  <a:gd name="connsiteX11" fmla="*/ 4053 w 186447"/>
                  <a:gd name="connsiteY11" fmla="*/ 231032 h 571500"/>
                  <a:gd name="connsiteX12" fmla="*/ 12159 w 186447"/>
                  <a:gd name="connsiteY12" fmla="*/ 255351 h 571500"/>
                  <a:gd name="connsiteX13" fmla="*/ 36478 w 186447"/>
                  <a:gd name="connsiteY13" fmla="*/ 299936 h 571500"/>
                  <a:gd name="connsiteX14" fmla="*/ 44585 w 186447"/>
                  <a:gd name="connsiteY14" fmla="*/ 308043 h 571500"/>
                  <a:gd name="connsiteX15" fmla="*/ 52691 w 186447"/>
                  <a:gd name="connsiteY15" fmla="*/ 328309 h 571500"/>
                  <a:gd name="connsiteX16" fmla="*/ 60798 w 186447"/>
                  <a:gd name="connsiteY16" fmla="*/ 336415 h 571500"/>
                  <a:gd name="connsiteX17" fmla="*/ 68904 w 186447"/>
                  <a:gd name="connsiteY17" fmla="*/ 360734 h 571500"/>
                  <a:gd name="connsiteX18" fmla="*/ 85117 w 186447"/>
                  <a:gd name="connsiteY18" fmla="*/ 397213 h 571500"/>
                  <a:gd name="connsiteX19" fmla="*/ 93223 w 186447"/>
                  <a:gd name="connsiteY19" fmla="*/ 421532 h 571500"/>
                  <a:gd name="connsiteX20" fmla="*/ 97276 w 186447"/>
                  <a:gd name="connsiteY20" fmla="*/ 433692 h 571500"/>
                  <a:gd name="connsiteX21" fmla="*/ 93223 w 186447"/>
                  <a:gd name="connsiteY21" fmla="*/ 482330 h 571500"/>
                  <a:gd name="connsiteX22" fmla="*/ 93223 w 186447"/>
                  <a:gd name="connsiteY22" fmla="*/ 530968 h 571500"/>
                  <a:gd name="connsiteX23" fmla="*/ 101330 w 186447"/>
                  <a:gd name="connsiteY23" fmla="*/ 539075 h 571500"/>
                  <a:gd name="connsiteX24" fmla="*/ 125649 w 186447"/>
                  <a:gd name="connsiteY24" fmla="*/ 551234 h 571500"/>
                  <a:gd name="connsiteX25" fmla="*/ 158074 w 186447"/>
                  <a:gd name="connsiteY25" fmla="*/ 567447 h 571500"/>
                  <a:gd name="connsiteX26" fmla="*/ 182393 w 186447"/>
                  <a:gd name="connsiteY26" fmla="*/ 57150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6447" h="571500">
                    <a:moveTo>
                      <a:pt x="186447" y="0"/>
                    </a:moveTo>
                    <a:cubicBezTo>
                      <a:pt x="179692" y="2702"/>
                      <a:pt x="172994" y="5552"/>
                      <a:pt x="166181" y="8107"/>
                    </a:cubicBezTo>
                    <a:cubicBezTo>
                      <a:pt x="152079" y="13395"/>
                      <a:pt x="154521" y="10138"/>
                      <a:pt x="141861" y="20266"/>
                    </a:cubicBezTo>
                    <a:cubicBezTo>
                      <a:pt x="129321" y="30298"/>
                      <a:pt x="137136" y="27131"/>
                      <a:pt x="125649" y="40532"/>
                    </a:cubicBezTo>
                    <a:cubicBezTo>
                      <a:pt x="104355" y="65374"/>
                      <a:pt x="116838" y="49201"/>
                      <a:pt x="97276" y="64851"/>
                    </a:cubicBezTo>
                    <a:cubicBezTo>
                      <a:pt x="94292" y="67238"/>
                      <a:pt x="92227" y="70665"/>
                      <a:pt x="89170" y="72958"/>
                    </a:cubicBezTo>
                    <a:cubicBezTo>
                      <a:pt x="81376" y="78804"/>
                      <a:pt x="72957" y="83766"/>
                      <a:pt x="64851" y="89170"/>
                    </a:cubicBezTo>
                    <a:lnTo>
                      <a:pt x="52691" y="97277"/>
                    </a:lnTo>
                    <a:cubicBezTo>
                      <a:pt x="49136" y="99647"/>
                      <a:pt x="44585" y="99979"/>
                      <a:pt x="40532" y="101330"/>
                    </a:cubicBezTo>
                    <a:lnTo>
                      <a:pt x="16212" y="125649"/>
                    </a:lnTo>
                    <a:cubicBezTo>
                      <a:pt x="9323" y="132538"/>
                      <a:pt x="0" y="149968"/>
                      <a:pt x="0" y="149968"/>
                    </a:cubicBezTo>
                    <a:cubicBezTo>
                      <a:pt x="1351" y="176989"/>
                      <a:pt x="952" y="204155"/>
                      <a:pt x="4053" y="231032"/>
                    </a:cubicBezTo>
                    <a:cubicBezTo>
                      <a:pt x="5032" y="239520"/>
                      <a:pt x="9457" y="247245"/>
                      <a:pt x="12159" y="255351"/>
                    </a:cubicBezTo>
                    <a:cubicBezTo>
                      <a:pt x="14792" y="263251"/>
                      <a:pt x="28021" y="289365"/>
                      <a:pt x="36478" y="299936"/>
                    </a:cubicBezTo>
                    <a:cubicBezTo>
                      <a:pt x="38865" y="302920"/>
                      <a:pt x="41883" y="305341"/>
                      <a:pt x="44585" y="308043"/>
                    </a:cubicBezTo>
                    <a:cubicBezTo>
                      <a:pt x="47287" y="314798"/>
                      <a:pt x="49081" y="321992"/>
                      <a:pt x="52691" y="328309"/>
                    </a:cubicBezTo>
                    <a:cubicBezTo>
                      <a:pt x="54587" y="331627"/>
                      <a:pt x="59089" y="332997"/>
                      <a:pt x="60798" y="336415"/>
                    </a:cubicBezTo>
                    <a:cubicBezTo>
                      <a:pt x="64619" y="344058"/>
                      <a:pt x="64164" y="353624"/>
                      <a:pt x="68904" y="360734"/>
                    </a:cubicBezTo>
                    <a:cubicBezTo>
                      <a:pt x="81749" y="380003"/>
                      <a:pt x="75470" y="368274"/>
                      <a:pt x="85117" y="397213"/>
                    </a:cubicBezTo>
                    <a:lnTo>
                      <a:pt x="93223" y="421532"/>
                    </a:lnTo>
                    <a:lnTo>
                      <a:pt x="97276" y="433692"/>
                    </a:lnTo>
                    <a:cubicBezTo>
                      <a:pt x="95925" y="449905"/>
                      <a:pt x="95373" y="466204"/>
                      <a:pt x="93223" y="482330"/>
                    </a:cubicBezTo>
                    <a:cubicBezTo>
                      <a:pt x="89249" y="512140"/>
                      <a:pt x="77396" y="472938"/>
                      <a:pt x="93223" y="530968"/>
                    </a:cubicBezTo>
                    <a:cubicBezTo>
                      <a:pt x="94229" y="534655"/>
                      <a:pt x="98346" y="536688"/>
                      <a:pt x="101330" y="539075"/>
                    </a:cubicBezTo>
                    <a:cubicBezTo>
                      <a:pt x="112554" y="548055"/>
                      <a:pt x="112806" y="546953"/>
                      <a:pt x="125649" y="551234"/>
                    </a:cubicBezTo>
                    <a:cubicBezTo>
                      <a:pt x="137298" y="562884"/>
                      <a:pt x="135717" y="563721"/>
                      <a:pt x="158074" y="567447"/>
                    </a:cubicBezTo>
                    <a:lnTo>
                      <a:pt x="182393" y="571500"/>
                    </a:lnTo>
                  </a:path>
                </a:pathLst>
              </a:cu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t"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en-US" sz="1100"/>
              </a:p>
            </p:txBody>
          </p:sp>
          <p:cxnSp>
            <p:nvCxnSpPr>
              <p:cNvPr id="53" name="Straight Connector 52"/>
              <p:cNvCxnSpPr>
                <a:stCxn id="52" idx="10"/>
              </p:cNvCxnSpPr>
              <p:nvPr/>
            </p:nvCxnSpPr>
            <p:spPr>
              <a:xfrm flipV="1">
                <a:off x="0" y="247650"/>
                <a:ext cx="182596" cy="7782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V="1">
                <a:off x="12159" y="353013"/>
                <a:ext cx="174288" cy="6485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V="1">
                <a:off x="59176" y="453069"/>
                <a:ext cx="143336" cy="43961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V="1">
                <a:off x="99708" y="543691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V="1">
                <a:off x="91914" y="639807"/>
                <a:ext cx="93279" cy="2675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45"/>
            <p:cNvSpPr txBox="1"/>
            <p:nvPr/>
          </p:nvSpPr>
          <p:spPr>
            <a:xfrm>
              <a:off x="2486334" y="2103923"/>
              <a:ext cx="286578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A</a:t>
              </a:r>
            </a:p>
          </p:txBody>
        </p:sp>
        <p:sp>
          <p:nvSpPr>
            <p:cNvPr id="59" name="TextBox 46"/>
            <p:cNvSpPr txBox="1"/>
            <p:nvPr/>
          </p:nvSpPr>
          <p:spPr>
            <a:xfrm>
              <a:off x="3449333" y="2104864"/>
              <a:ext cx="323023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B</a:t>
              </a:r>
            </a:p>
          </p:txBody>
        </p:sp>
        <p:sp>
          <p:nvSpPr>
            <p:cNvPr id="60" name="TextBox 47"/>
            <p:cNvSpPr txBox="1"/>
            <p:nvPr/>
          </p:nvSpPr>
          <p:spPr>
            <a:xfrm>
              <a:off x="4377862" y="2099252"/>
              <a:ext cx="303145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C</a:t>
              </a:r>
            </a:p>
          </p:txBody>
        </p:sp>
        <p:sp>
          <p:nvSpPr>
            <p:cNvPr id="61" name="TextBox 48"/>
            <p:cNvSpPr txBox="1"/>
            <p:nvPr/>
          </p:nvSpPr>
          <p:spPr>
            <a:xfrm>
              <a:off x="5292388" y="2099252"/>
              <a:ext cx="303145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>
                  <a:solidFill>
                    <a:sysClr val="windowText" lastClr="000000"/>
                  </a:solidFill>
                </a:rPr>
                <a:t>D</a:t>
              </a:r>
            </a:p>
          </p:txBody>
        </p:sp>
        <p:sp>
          <p:nvSpPr>
            <p:cNvPr id="62" name="TextBox 18"/>
            <p:cNvSpPr txBox="1"/>
            <p:nvPr/>
          </p:nvSpPr>
          <p:spPr>
            <a:xfrm>
              <a:off x="3812909" y="1479003"/>
              <a:ext cx="373477" cy="13985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(2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d,G,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551911" y="1313086"/>
              <a:ext cx="253578" cy="163659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chemeClr val="tx1"/>
                  </a:solidFill>
                </a:rPr>
                <a:t>3</a:t>
              </a:r>
              <a:r>
                <a:rPr lang="en-US" sz="1400" b="1" i="1" dirty="0" smtClean="0">
                  <a:solidFill>
                    <a:srgbClr val="7030A0"/>
                  </a:solidFill>
                </a:rPr>
                <a:t>M</a:t>
              </a:r>
              <a:endParaRPr lang="en-US" sz="1400" b="1" i="1" dirty="0">
                <a:solidFill>
                  <a:srgbClr val="7030A0"/>
                </a:solidFill>
              </a:endParaRPr>
            </a:p>
          </p:txBody>
        </p:sp>
        <p:sp>
          <p:nvSpPr>
            <p:cNvPr id="64" name="TextBox 43"/>
            <p:cNvSpPr txBox="1"/>
            <p:nvPr/>
          </p:nvSpPr>
          <p:spPr>
            <a:xfrm>
              <a:off x="5439083" y="1324001"/>
              <a:ext cx="214853" cy="13949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chemeClr val="tx1"/>
                  </a:solidFill>
                </a:rPr>
                <a:t>4</a:t>
              </a:r>
              <a:r>
                <a:rPr lang="en-US" sz="1400" b="1" i="1" dirty="0" smtClean="0">
                  <a:solidFill>
                    <a:srgbClr val="FF0000"/>
                  </a:solidFill>
                </a:rPr>
                <a:t>M</a:t>
              </a:r>
              <a:endParaRPr lang="en-US" sz="1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65" name="Flowchart: Connector 64"/>
            <p:cNvSpPr>
              <a:spLocks noChangeAspect="1"/>
            </p:cNvSpPr>
            <p:nvPr/>
          </p:nvSpPr>
          <p:spPr>
            <a:xfrm>
              <a:off x="3056221" y="1774902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1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2669818" y="1691053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3597509" y="1747258"/>
              <a:ext cx="918590" cy="197827"/>
            </a:xfrm>
            <a:prstGeom prst="rect">
              <a:avLst/>
            </a:prstGeom>
            <a:solidFill>
              <a:schemeClr val="bg1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596556" y="1659791"/>
              <a:ext cx="918590" cy="36927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/>
              <a:endParaRPr lang="en-US" sz="11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516099" y="1691053"/>
              <a:ext cx="918586" cy="301869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439083" y="1657350"/>
              <a:ext cx="918586" cy="36927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sp>
          <p:nvSpPr>
            <p:cNvPr id="71" name="TextBox 48"/>
            <p:cNvSpPr txBox="1"/>
            <p:nvPr/>
          </p:nvSpPr>
          <p:spPr>
            <a:xfrm>
              <a:off x="6262261" y="2084207"/>
              <a:ext cx="303145" cy="32385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b="1" i="1" dirty="0" smtClean="0">
                  <a:solidFill>
                    <a:sysClr val="windowText" lastClr="000000"/>
                  </a:solidFill>
                </a:rPr>
                <a:t>E</a:t>
              </a:r>
              <a:endParaRPr lang="en-US" sz="1800" b="1" i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TextBox 18"/>
            <p:cNvSpPr txBox="1"/>
            <p:nvPr/>
          </p:nvSpPr>
          <p:spPr>
            <a:xfrm>
              <a:off x="4787210" y="1484865"/>
              <a:ext cx="376364" cy="127663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(1.5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73" name="TextBox 18"/>
            <p:cNvSpPr txBox="1"/>
            <p:nvPr/>
          </p:nvSpPr>
          <p:spPr>
            <a:xfrm>
              <a:off x="5732108" y="1452984"/>
              <a:ext cx="333437" cy="12282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50" b="1" dirty="0" smtClean="0"/>
                <a:t>(2</a:t>
              </a:r>
              <a:r>
                <a:rPr lang="en-US" sz="1050" b="1" i="1" dirty="0" smtClean="0"/>
                <a:t>d</a:t>
              </a:r>
              <a:r>
                <a:rPr lang="en-US" sz="1050" b="1" dirty="0" smtClean="0"/>
                <a:t>,</a:t>
              </a:r>
              <a:r>
                <a:rPr lang="en-US" sz="1050" b="1" i="1" dirty="0" smtClean="0"/>
                <a:t>G</a:t>
              </a:r>
              <a:r>
                <a:rPr lang="en-US" sz="1050" b="1" dirty="0" smtClean="0"/>
                <a:t>,</a:t>
              </a:r>
              <a:r>
                <a:rPr lang="en-US" sz="1050" b="1" i="1" baseline="0" dirty="0" smtClean="0"/>
                <a:t>L</a:t>
              </a:r>
              <a:r>
                <a:rPr lang="en-US" sz="1050" b="1" baseline="0" dirty="0"/>
                <a:t>)</a:t>
              </a:r>
              <a:endParaRPr lang="en-US" sz="1050" b="1" dirty="0"/>
            </a:p>
          </p:txBody>
        </p:sp>
        <p:sp>
          <p:nvSpPr>
            <p:cNvPr id="74" name="Flowchart: Connector 73"/>
            <p:cNvSpPr>
              <a:spLocks noChangeAspect="1"/>
            </p:cNvSpPr>
            <p:nvPr/>
          </p:nvSpPr>
          <p:spPr>
            <a:xfrm>
              <a:off x="4902502" y="1778647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smtClean="0">
                  <a:solidFill>
                    <a:schemeClr val="tx1"/>
                  </a:solidFill>
                </a:rPr>
                <a:t>3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75" name="Curved Up Arrow 74"/>
            <p:cNvSpPr>
              <a:spLocks noChangeAspect="1"/>
            </p:cNvSpPr>
            <p:nvPr/>
          </p:nvSpPr>
          <p:spPr>
            <a:xfrm rot="16200000" flipV="1">
              <a:off x="3259466" y="1726754"/>
              <a:ext cx="676085" cy="173836"/>
            </a:xfrm>
            <a:prstGeom prst="curvedUpArrow">
              <a:avLst>
                <a:gd name="adj1" fmla="val 25000"/>
                <a:gd name="adj2" fmla="val 77540"/>
                <a:gd name="adj3" fmla="val 25000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76" name="Curved Up Arrow 75"/>
            <p:cNvSpPr>
              <a:spLocks noChangeAspect="1"/>
            </p:cNvSpPr>
            <p:nvPr/>
          </p:nvSpPr>
          <p:spPr>
            <a:xfrm rot="5400000">
              <a:off x="5093022" y="1774612"/>
              <a:ext cx="697949" cy="180482"/>
            </a:xfrm>
            <a:prstGeom prst="curvedUpArrow">
              <a:avLst>
                <a:gd name="adj1" fmla="val 25000"/>
                <a:gd name="adj2" fmla="val 86000"/>
                <a:gd name="adj3" fmla="val 25000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  <p:sp>
          <p:nvSpPr>
            <p:cNvPr id="77" name="Flowchart: Connector 76"/>
            <p:cNvSpPr>
              <a:spLocks noChangeAspect="1"/>
            </p:cNvSpPr>
            <p:nvPr/>
          </p:nvSpPr>
          <p:spPr>
            <a:xfrm>
              <a:off x="3926758" y="1771539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78" name="Flowchart: Connector 77"/>
            <p:cNvSpPr>
              <a:spLocks noChangeAspect="1"/>
            </p:cNvSpPr>
            <p:nvPr/>
          </p:nvSpPr>
          <p:spPr>
            <a:xfrm>
              <a:off x="5873565" y="1771538"/>
              <a:ext cx="145779" cy="145779"/>
            </a:xfrm>
            <a:prstGeom prst="flowChartConnector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 smtClean="0">
                  <a:solidFill>
                    <a:schemeClr val="tx1"/>
                  </a:solidFill>
                </a:rPr>
                <a:t>4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79" name="TextBox 43"/>
            <p:cNvSpPr txBox="1"/>
            <p:nvPr/>
          </p:nvSpPr>
          <p:spPr>
            <a:xfrm>
              <a:off x="4515146" y="1329999"/>
              <a:ext cx="158198" cy="145630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i="1" dirty="0" smtClean="0">
                  <a:solidFill>
                    <a:srgbClr val="FF0000"/>
                  </a:solidFill>
                </a:rPr>
                <a:t>M</a:t>
              </a:r>
              <a:endParaRPr lang="en-US" sz="14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80" name="Curved Up Arrow 79"/>
            <p:cNvSpPr>
              <a:spLocks noChangeAspect="1"/>
            </p:cNvSpPr>
            <p:nvPr/>
          </p:nvSpPr>
          <p:spPr>
            <a:xfrm rot="5400000">
              <a:off x="4175697" y="1768472"/>
              <a:ext cx="697949" cy="180482"/>
            </a:xfrm>
            <a:prstGeom prst="curvedUpArrow">
              <a:avLst>
                <a:gd name="adj1" fmla="val 25000"/>
                <a:gd name="adj2" fmla="val 86000"/>
                <a:gd name="adj3" fmla="val 25000"/>
              </a:avLst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ru-RU" sz="11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77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 flipH="1">
            <a:off x="412978" y="982725"/>
            <a:ext cx="2524" cy="24272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350203" y="874355"/>
            <a:ext cx="0" cy="25355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260830" y="819983"/>
            <a:ext cx="0" cy="25877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187680" y="841927"/>
            <a:ext cx="0" cy="25786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103353" y="847168"/>
            <a:ext cx="0" cy="2569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12978" y="2191672"/>
            <a:ext cx="36975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75295"/>
              </p:ext>
            </p:extLst>
          </p:nvPr>
        </p:nvGraphicFramePr>
        <p:xfrm>
          <a:off x="17925" y="1994822"/>
          <a:ext cx="34668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2" name="Equation" r:id="rId3" imgW="317160" imgH="279360" progId="Equation.DSMT4">
                  <p:embed/>
                </p:oleObj>
              </mc:Choice>
              <mc:Fallback>
                <p:oleObj name="Equation" r:id="rId3" imgW="31716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5" y="1994822"/>
                        <a:ext cx="346682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341949"/>
              </p:ext>
            </p:extLst>
          </p:nvPr>
        </p:nvGraphicFramePr>
        <p:xfrm>
          <a:off x="4141453" y="2052765"/>
          <a:ext cx="3333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3" name="Equation" r:id="rId5" imgW="304560" imgH="253800" progId="Equation.DSMT4">
                  <p:embed/>
                </p:oleObj>
              </mc:Choice>
              <mc:Fallback>
                <p:oleObj name="Equation" r:id="rId5" imgW="3045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1453" y="2052765"/>
                        <a:ext cx="333375" cy="27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9" name="Group 118"/>
          <p:cNvGrpSpPr/>
          <p:nvPr/>
        </p:nvGrpSpPr>
        <p:grpSpPr>
          <a:xfrm flipH="1">
            <a:off x="4103353" y="375747"/>
            <a:ext cx="202512" cy="594360"/>
            <a:chOff x="0" y="166590"/>
            <a:chExt cx="202512" cy="594360"/>
          </a:xfrm>
        </p:grpSpPr>
        <p:cxnSp>
          <p:nvCxnSpPr>
            <p:cNvPr id="120" name="Straight Connector 119"/>
            <p:cNvCxnSpPr/>
            <p:nvPr/>
          </p:nvCxnSpPr>
          <p:spPr>
            <a:xfrm>
              <a:off x="197242" y="166590"/>
              <a:ext cx="0" cy="59436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Freeform 120"/>
            <p:cNvSpPr/>
            <p:nvPr/>
          </p:nvSpPr>
          <p:spPr>
            <a:xfrm>
              <a:off x="0" y="175503"/>
              <a:ext cx="186447" cy="571500"/>
            </a:xfrm>
            <a:custGeom>
              <a:avLst/>
              <a:gdLst>
                <a:gd name="connsiteX0" fmla="*/ 186447 w 186447"/>
                <a:gd name="connsiteY0" fmla="*/ 0 h 571500"/>
                <a:gd name="connsiteX1" fmla="*/ 166181 w 186447"/>
                <a:gd name="connsiteY1" fmla="*/ 8107 h 571500"/>
                <a:gd name="connsiteX2" fmla="*/ 141861 w 186447"/>
                <a:gd name="connsiteY2" fmla="*/ 20266 h 571500"/>
                <a:gd name="connsiteX3" fmla="*/ 125649 w 186447"/>
                <a:gd name="connsiteY3" fmla="*/ 40532 h 571500"/>
                <a:gd name="connsiteX4" fmla="*/ 97276 w 186447"/>
                <a:gd name="connsiteY4" fmla="*/ 64851 h 571500"/>
                <a:gd name="connsiteX5" fmla="*/ 89170 w 186447"/>
                <a:gd name="connsiteY5" fmla="*/ 72958 h 571500"/>
                <a:gd name="connsiteX6" fmla="*/ 64851 w 186447"/>
                <a:gd name="connsiteY6" fmla="*/ 89170 h 571500"/>
                <a:gd name="connsiteX7" fmla="*/ 52691 w 186447"/>
                <a:gd name="connsiteY7" fmla="*/ 97277 h 571500"/>
                <a:gd name="connsiteX8" fmla="*/ 40532 w 186447"/>
                <a:gd name="connsiteY8" fmla="*/ 101330 h 571500"/>
                <a:gd name="connsiteX9" fmla="*/ 16212 w 186447"/>
                <a:gd name="connsiteY9" fmla="*/ 125649 h 571500"/>
                <a:gd name="connsiteX10" fmla="*/ 0 w 186447"/>
                <a:gd name="connsiteY10" fmla="*/ 149968 h 571500"/>
                <a:gd name="connsiteX11" fmla="*/ 4053 w 186447"/>
                <a:gd name="connsiteY11" fmla="*/ 231032 h 571500"/>
                <a:gd name="connsiteX12" fmla="*/ 12159 w 186447"/>
                <a:gd name="connsiteY12" fmla="*/ 255351 h 571500"/>
                <a:gd name="connsiteX13" fmla="*/ 36478 w 186447"/>
                <a:gd name="connsiteY13" fmla="*/ 299936 h 571500"/>
                <a:gd name="connsiteX14" fmla="*/ 44585 w 186447"/>
                <a:gd name="connsiteY14" fmla="*/ 308043 h 571500"/>
                <a:gd name="connsiteX15" fmla="*/ 52691 w 186447"/>
                <a:gd name="connsiteY15" fmla="*/ 328309 h 571500"/>
                <a:gd name="connsiteX16" fmla="*/ 60798 w 186447"/>
                <a:gd name="connsiteY16" fmla="*/ 336415 h 571500"/>
                <a:gd name="connsiteX17" fmla="*/ 68904 w 186447"/>
                <a:gd name="connsiteY17" fmla="*/ 360734 h 571500"/>
                <a:gd name="connsiteX18" fmla="*/ 85117 w 186447"/>
                <a:gd name="connsiteY18" fmla="*/ 397213 h 571500"/>
                <a:gd name="connsiteX19" fmla="*/ 93223 w 186447"/>
                <a:gd name="connsiteY19" fmla="*/ 421532 h 571500"/>
                <a:gd name="connsiteX20" fmla="*/ 97276 w 186447"/>
                <a:gd name="connsiteY20" fmla="*/ 433692 h 571500"/>
                <a:gd name="connsiteX21" fmla="*/ 93223 w 186447"/>
                <a:gd name="connsiteY21" fmla="*/ 482330 h 571500"/>
                <a:gd name="connsiteX22" fmla="*/ 93223 w 186447"/>
                <a:gd name="connsiteY22" fmla="*/ 530968 h 571500"/>
                <a:gd name="connsiteX23" fmla="*/ 101330 w 186447"/>
                <a:gd name="connsiteY23" fmla="*/ 539075 h 571500"/>
                <a:gd name="connsiteX24" fmla="*/ 125649 w 186447"/>
                <a:gd name="connsiteY24" fmla="*/ 551234 h 571500"/>
                <a:gd name="connsiteX25" fmla="*/ 158074 w 186447"/>
                <a:gd name="connsiteY25" fmla="*/ 567447 h 571500"/>
                <a:gd name="connsiteX26" fmla="*/ 182393 w 186447"/>
                <a:gd name="connsiteY26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6447" h="571500">
                  <a:moveTo>
                    <a:pt x="186447" y="0"/>
                  </a:moveTo>
                  <a:cubicBezTo>
                    <a:pt x="179692" y="2702"/>
                    <a:pt x="172994" y="5552"/>
                    <a:pt x="166181" y="8107"/>
                  </a:cubicBezTo>
                  <a:cubicBezTo>
                    <a:pt x="152079" y="13395"/>
                    <a:pt x="154521" y="10138"/>
                    <a:pt x="141861" y="20266"/>
                  </a:cubicBezTo>
                  <a:cubicBezTo>
                    <a:pt x="129321" y="30298"/>
                    <a:pt x="137136" y="27131"/>
                    <a:pt x="125649" y="40532"/>
                  </a:cubicBezTo>
                  <a:cubicBezTo>
                    <a:pt x="104355" y="65374"/>
                    <a:pt x="116838" y="49201"/>
                    <a:pt x="97276" y="64851"/>
                  </a:cubicBezTo>
                  <a:cubicBezTo>
                    <a:pt x="94292" y="67238"/>
                    <a:pt x="92227" y="70665"/>
                    <a:pt x="89170" y="72958"/>
                  </a:cubicBezTo>
                  <a:cubicBezTo>
                    <a:pt x="81376" y="78804"/>
                    <a:pt x="72957" y="83766"/>
                    <a:pt x="64851" y="89170"/>
                  </a:cubicBezTo>
                  <a:lnTo>
                    <a:pt x="52691" y="97277"/>
                  </a:lnTo>
                  <a:cubicBezTo>
                    <a:pt x="49136" y="99647"/>
                    <a:pt x="44585" y="99979"/>
                    <a:pt x="40532" y="101330"/>
                  </a:cubicBezTo>
                  <a:lnTo>
                    <a:pt x="16212" y="125649"/>
                  </a:lnTo>
                  <a:cubicBezTo>
                    <a:pt x="9323" y="132538"/>
                    <a:pt x="0" y="149968"/>
                    <a:pt x="0" y="149968"/>
                  </a:cubicBezTo>
                  <a:cubicBezTo>
                    <a:pt x="1351" y="176989"/>
                    <a:pt x="952" y="204155"/>
                    <a:pt x="4053" y="231032"/>
                  </a:cubicBezTo>
                  <a:cubicBezTo>
                    <a:pt x="5032" y="239520"/>
                    <a:pt x="9457" y="247245"/>
                    <a:pt x="12159" y="255351"/>
                  </a:cubicBezTo>
                  <a:cubicBezTo>
                    <a:pt x="14792" y="263251"/>
                    <a:pt x="28021" y="289365"/>
                    <a:pt x="36478" y="299936"/>
                  </a:cubicBezTo>
                  <a:cubicBezTo>
                    <a:pt x="38865" y="302920"/>
                    <a:pt x="41883" y="305341"/>
                    <a:pt x="44585" y="308043"/>
                  </a:cubicBezTo>
                  <a:cubicBezTo>
                    <a:pt x="47287" y="314798"/>
                    <a:pt x="49081" y="321992"/>
                    <a:pt x="52691" y="328309"/>
                  </a:cubicBezTo>
                  <a:cubicBezTo>
                    <a:pt x="54587" y="331627"/>
                    <a:pt x="59089" y="332997"/>
                    <a:pt x="60798" y="336415"/>
                  </a:cubicBezTo>
                  <a:cubicBezTo>
                    <a:pt x="64619" y="344058"/>
                    <a:pt x="64164" y="353624"/>
                    <a:pt x="68904" y="360734"/>
                  </a:cubicBezTo>
                  <a:cubicBezTo>
                    <a:pt x="81749" y="380003"/>
                    <a:pt x="75470" y="368274"/>
                    <a:pt x="85117" y="397213"/>
                  </a:cubicBezTo>
                  <a:lnTo>
                    <a:pt x="93223" y="421532"/>
                  </a:lnTo>
                  <a:lnTo>
                    <a:pt x="97276" y="433692"/>
                  </a:lnTo>
                  <a:cubicBezTo>
                    <a:pt x="95925" y="449905"/>
                    <a:pt x="95373" y="466204"/>
                    <a:pt x="93223" y="482330"/>
                  </a:cubicBezTo>
                  <a:cubicBezTo>
                    <a:pt x="89249" y="512140"/>
                    <a:pt x="77396" y="472938"/>
                    <a:pt x="93223" y="530968"/>
                  </a:cubicBezTo>
                  <a:cubicBezTo>
                    <a:pt x="94229" y="534655"/>
                    <a:pt x="98346" y="536688"/>
                    <a:pt x="101330" y="539075"/>
                  </a:cubicBezTo>
                  <a:cubicBezTo>
                    <a:pt x="112554" y="548055"/>
                    <a:pt x="112806" y="546953"/>
                    <a:pt x="125649" y="551234"/>
                  </a:cubicBezTo>
                  <a:cubicBezTo>
                    <a:pt x="137298" y="562884"/>
                    <a:pt x="135717" y="563721"/>
                    <a:pt x="158074" y="567447"/>
                  </a:cubicBezTo>
                  <a:lnTo>
                    <a:pt x="182393" y="571500"/>
                  </a:lnTo>
                </a:path>
              </a:pathLst>
            </a:cu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cxnSp>
          <p:nvCxnSpPr>
            <p:cNvPr id="122" name="Straight Connector 121"/>
            <p:cNvCxnSpPr>
              <a:stCxn id="121" idx="10"/>
            </p:cNvCxnSpPr>
            <p:nvPr/>
          </p:nvCxnSpPr>
          <p:spPr>
            <a:xfrm flipV="1">
              <a:off x="0" y="247650"/>
              <a:ext cx="182596" cy="7782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V="1">
              <a:off x="12159" y="353013"/>
              <a:ext cx="174288" cy="6485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V="1">
              <a:off x="59176" y="453069"/>
              <a:ext cx="143336" cy="4396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V="1">
              <a:off x="99708" y="543691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V="1">
              <a:off x="91914" y="639807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8"/>
          <p:cNvSpPr txBox="1"/>
          <p:nvPr/>
        </p:nvSpPr>
        <p:spPr>
          <a:xfrm>
            <a:off x="518596" y="266942"/>
            <a:ext cx="752728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(1.5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grpSp>
        <p:nvGrpSpPr>
          <p:cNvPr id="128" name="Group 127"/>
          <p:cNvGrpSpPr/>
          <p:nvPr/>
        </p:nvGrpSpPr>
        <p:grpSpPr>
          <a:xfrm>
            <a:off x="218260" y="385276"/>
            <a:ext cx="202512" cy="594360"/>
            <a:chOff x="0" y="166590"/>
            <a:chExt cx="202512" cy="594360"/>
          </a:xfrm>
        </p:grpSpPr>
        <p:cxnSp>
          <p:nvCxnSpPr>
            <p:cNvPr id="129" name="Straight Connector 128"/>
            <p:cNvCxnSpPr/>
            <p:nvPr/>
          </p:nvCxnSpPr>
          <p:spPr>
            <a:xfrm>
              <a:off x="197242" y="166590"/>
              <a:ext cx="0" cy="594360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Freeform 129"/>
            <p:cNvSpPr/>
            <p:nvPr/>
          </p:nvSpPr>
          <p:spPr>
            <a:xfrm>
              <a:off x="0" y="175503"/>
              <a:ext cx="186447" cy="571500"/>
            </a:xfrm>
            <a:custGeom>
              <a:avLst/>
              <a:gdLst>
                <a:gd name="connsiteX0" fmla="*/ 186447 w 186447"/>
                <a:gd name="connsiteY0" fmla="*/ 0 h 571500"/>
                <a:gd name="connsiteX1" fmla="*/ 166181 w 186447"/>
                <a:gd name="connsiteY1" fmla="*/ 8107 h 571500"/>
                <a:gd name="connsiteX2" fmla="*/ 141861 w 186447"/>
                <a:gd name="connsiteY2" fmla="*/ 20266 h 571500"/>
                <a:gd name="connsiteX3" fmla="*/ 125649 w 186447"/>
                <a:gd name="connsiteY3" fmla="*/ 40532 h 571500"/>
                <a:gd name="connsiteX4" fmla="*/ 97276 w 186447"/>
                <a:gd name="connsiteY4" fmla="*/ 64851 h 571500"/>
                <a:gd name="connsiteX5" fmla="*/ 89170 w 186447"/>
                <a:gd name="connsiteY5" fmla="*/ 72958 h 571500"/>
                <a:gd name="connsiteX6" fmla="*/ 64851 w 186447"/>
                <a:gd name="connsiteY6" fmla="*/ 89170 h 571500"/>
                <a:gd name="connsiteX7" fmla="*/ 52691 w 186447"/>
                <a:gd name="connsiteY7" fmla="*/ 97277 h 571500"/>
                <a:gd name="connsiteX8" fmla="*/ 40532 w 186447"/>
                <a:gd name="connsiteY8" fmla="*/ 101330 h 571500"/>
                <a:gd name="connsiteX9" fmla="*/ 16212 w 186447"/>
                <a:gd name="connsiteY9" fmla="*/ 125649 h 571500"/>
                <a:gd name="connsiteX10" fmla="*/ 0 w 186447"/>
                <a:gd name="connsiteY10" fmla="*/ 149968 h 571500"/>
                <a:gd name="connsiteX11" fmla="*/ 4053 w 186447"/>
                <a:gd name="connsiteY11" fmla="*/ 231032 h 571500"/>
                <a:gd name="connsiteX12" fmla="*/ 12159 w 186447"/>
                <a:gd name="connsiteY12" fmla="*/ 255351 h 571500"/>
                <a:gd name="connsiteX13" fmla="*/ 36478 w 186447"/>
                <a:gd name="connsiteY13" fmla="*/ 299936 h 571500"/>
                <a:gd name="connsiteX14" fmla="*/ 44585 w 186447"/>
                <a:gd name="connsiteY14" fmla="*/ 308043 h 571500"/>
                <a:gd name="connsiteX15" fmla="*/ 52691 w 186447"/>
                <a:gd name="connsiteY15" fmla="*/ 328309 h 571500"/>
                <a:gd name="connsiteX16" fmla="*/ 60798 w 186447"/>
                <a:gd name="connsiteY16" fmla="*/ 336415 h 571500"/>
                <a:gd name="connsiteX17" fmla="*/ 68904 w 186447"/>
                <a:gd name="connsiteY17" fmla="*/ 360734 h 571500"/>
                <a:gd name="connsiteX18" fmla="*/ 85117 w 186447"/>
                <a:gd name="connsiteY18" fmla="*/ 397213 h 571500"/>
                <a:gd name="connsiteX19" fmla="*/ 93223 w 186447"/>
                <a:gd name="connsiteY19" fmla="*/ 421532 h 571500"/>
                <a:gd name="connsiteX20" fmla="*/ 97276 w 186447"/>
                <a:gd name="connsiteY20" fmla="*/ 433692 h 571500"/>
                <a:gd name="connsiteX21" fmla="*/ 93223 w 186447"/>
                <a:gd name="connsiteY21" fmla="*/ 482330 h 571500"/>
                <a:gd name="connsiteX22" fmla="*/ 93223 w 186447"/>
                <a:gd name="connsiteY22" fmla="*/ 530968 h 571500"/>
                <a:gd name="connsiteX23" fmla="*/ 101330 w 186447"/>
                <a:gd name="connsiteY23" fmla="*/ 539075 h 571500"/>
                <a:gd name="connsiteX24" fmla="*/ 125649 w 186447"/>
                <a:gd name="connsiteY24" fmla="*/ 551234 h 571500"/>
                <a:gd name="connsiteX25" fmla="*/ 158074 w 186447"/>
                <a:gd name="connsiteY25" fmla="*/ 567447 h 571500"/>
                <a:gd name="connsiteX26" fmla="*/ 182393 w 186447"/>
                <a:gd name="connsiteY26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86447" h="571500">
                  <a:moveTo>
                    <a:pt x="186447" y="0"/>
                  </a:moveTo>
                  <a:cubicBezTo>
                    <a:pt x="179692" y="2702"/>
                    <a:pt x="172994" y="5552"/>
                    <a:pt x="166181" y="8107"/>
                  </a:cubicBezTo>
                  <a:cubicBezTo>
                    <a:pt x="152079" y="13395"/>
                    <a:pt x="154521" y="10138"/>
                    <a:pt x="141861" y="20266"/>
                  </a:cubicBezTo>
                  <a:cubicBezTo>
                    <a:pt x="129321" y="30298"/>
                    <a:pt x="137136" y="27131"/>
                    <a:pt x="125649" y="40532"/>
                  </a:cubicBezTo>
                  <a:cubicBezTo>
                    <a:pt x="104355" y="65374"/>
                    <a:pt x="116838" y="49201"/>
                    <a:pt x="97276" y="64851"/>
                  </a:cubicBezTo>
                  <a:cubicBezTo>
                    <a:pt x="94292" y="67238"/>
                    <a:pt x="92227" y="70665"/>
                    <a:pt x="89170" y="72958"/>
                  </a:cubicBezTo>
                  <a:cubicBezTo>
                    <a:pt x="81376" y="78804"/>
                    <a:pt x="72957" y="83766"/>
                    <a:pt x="64851" y="89170"/>
                  </a:cubicBezTo>
                  <a:lnTo>
                    <a:pt x="52691" y="97277"/>
                  </a:lnTo>
                  <a:cubicBezTo>
                    <a:pt x="49136" y="99647"/>
                    <a:pt x="44585" y="99979"/>
                    <a:pt x="40532" y="101330"/>
                  </a:cubicBezTo>
                  <a:lnTo>
                    <a:pt x="16212" y="125649"/>
                  </a:lnTo>
                  <a:cubicBezTo>
                    <a:pt x="9323" y="132538"/>
                    <a:pt x="0" y="149968"/>
                    <a:pt x="0" y="149968"/>
                  </a:cubicBezTo>
                  <a:cubicBezTo>
                    <a:pt x="1351" y="176989"/>
                    <a:pt x="952" y="204155"/>
                    <a:pt x="4053" y="231032"/>
                  </a:cubicBezTo>
                  <a:cubicBezTo>
                    <a:pt x="5032" y="239520"/>
                    <a:pt x="9457" y="247245"/>
                    <a:pt x="12159" y="255351"/>
                  </a:cubicBezTo>
                  <a:cubicBezTo>
                    <a:pt x="14792" y="263251"/>
                    <a:pt x="28021" y="289365"/>
                    <a:pt x="36478" y="299936"/>
                  </a:cubicBezTo>
                  <a:cubicBezTo>
                    <a:pt x="38865" y="302920"/>
                    <a:pt x="41883" y="305341"/>
                    <a:pt x="44585" y="308043"/>
                  </a:cubicBezTo>
                  <a:cubicBezTo>
                    <a:pt x="47287" y="314798"/>
                    <a:pt x="49081" y="321992"/>
                    <a:pt x="52691" y="328309"/>
                  </a:cubicBezTo>
                  <a:cubicBezTo>
                    <a:pt x="54587" y="331627"/>
                    <a:pt x="59089" y="332997"/>
                    <a:pt x="60798" y="336415"/>
                  </a:cubicBezTo>
                  <a:cubicBezTo>
                    <a:pt x="64619" y="344058"/>
                    <a:pt x="64164" y="353624"/>
                    <a:pt x="68904" y="360734"/>
                  </a:cubicBezTo>
                  <a:cubicBezTo>
                    <a:pt x="81749" y="380003"/>
                    <a:pt x="75470" y="368274"/>
                    <a:pt x="85117" y="397213"/>
                  </a:cubicBezTo>
                  <a:lnTo>
                    <a:pt x="93223" y="421532"/>
                  </a:lnTo>
                  <a:lnTo>
                    <a:pt x="97276" y="433692"/>
                  </a:lnTo>
                  <a:cubicBezTo>
                    <a:pt x="95925" y="449905"/>
                    <a:pt x="95373" y="466204"/>
                    <a:pt x="93223" y="482330"/>
                  </a:cubicBezTo>
                  <a:cubicBezTo>
                    <a:pt x="89249" y="512140"/>
                    <a:pt x="77396" y="472938"/>
                    <a:pt x="93223" y="530968"/>
                  </a:cubicBezTo>
                  <a:cubicBezTo>
                    <a:pt x="94229" y="534655"/>
                    <a:pt x="98346" y="536688"/>
                    <a:pt x="101330" y="539075"/>
                  </a:cubicBezTo>
                  <a:cubicBezTo>
                    <a:pt x="112554" y="548055"/>
                    <a:pt x="112806" y="546953"/>
                    <a:pt x="125649" y="551234"/>
                  </a:cubicBezTo>
                  <a:cubicBezTo>
                    <a:pt x="137298" y="562884"/>
                    <a:pt x="135717" y="563721"/>
                    <a:pt x="158074" y="567447"/>
                  </a:cubicBezTo>
                  <a:lnTo>
                    <a:pt x="182393" y="571500"/>
                  </a:lnTo>
                </a:path>
              </a:pathLst>
            </a:cu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100"/>
            </a:p>
          </p:txBody>
        </p:sp>
        <p:cxnSp>
          <p:nvCxnSpPr>
            <p:cNvPr id="131" name="Straight Connector 130"/>
            <p:cNvCxnSpPr>
              <a:stCxn id="130" idx="10"/>
            </p:cNvCxnSpPr>
            <p:nvPr/>
          </p:nvCxnSpPr>
          <p:spPr>
            <a:xfrm flipV="1">
              <a:off x="0" y="247650"/>
              <a:ext cx="182596" cy="7782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12159" y="353013"/>
              <a:ext cx="174288" cy="6485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V="1">
              <a:off x="59176" y="453069"/>
              <a:ext cx="143336" cy="43961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 flipV="1">
              <a:off x="99708" y="543691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91914" y="639807"/>
              <a:ext cx="93279" cy="2675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TextBox 45"/>
          <p:cNvSpPr txBox="1"/>
          <p:nvPr/>
        </p:nvSpPr>
        <p:spPr>
          <a:xfrm>
            <a:off x="168194" y="922358"/>
            <a:ext cx="286578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A</a:t>
            </a:r>
          </a:p>
        </p:txBody>
      </p:sp>
      <p:sp>
        <p:nvSpPr>
          <p:cNvPr id="137" name="TextBox 46"/>
          <p:cNvSpPr txBox="1"/>
          <p:nvPr/>
        </p:nvSpPr>
        <p:spPr>
          <a:xfrm>
            <a:off x="1091332" y="867018"/>
            <a:ext cx="323023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B</a:t>
            </a:r>
          </a:p>
        </p:txBody>
      </p:sp>
      <p:sp>
        <p:nvSpPr>
          <p:cNvPr id="138" name="TextBox 47"/>
          <p:cNvSpPr txBox="1"/>
          <p:nvPr/>
        </p:nvSpPr>
        <p:spPr>
          <a:xfrm>
            <a:off x="1994171" y="867018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C</a:t>
            </a:r>
          </a:p>
        </p:txBody>
      </p:sp>
      <p:sp>
        <p:nvSpPr>
          <p:cNvPr id="139" name="TextBox 48"/>
          <p:cNvSpPr txBox="1"/>
          <p:nvPr/>
        </p:nvSpPr>
        <p:spPr>
          <a:xfrm>
            <a:off x="2945866" y="848964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>
                <a:solidFill>
                  <a:sysClr val="windowText" lastClr="000000"/>
                </a:solidFill>
              </a:rPr>
              <a:t>D</a:t>
            </a:r>
          </a:p>
        </p:txBody>
      </p:sp>
      <p:sp>
        <p:nvSpPr>
          <p:cNvPr id="140" name="TextBox 18"/>
          <p:cNvSpPr txBox="1"/>
          <p:nvPr/>
        </p:nvSpPr>
        <p:spPr>
          <a:xfrm>
            <a:off x="1444744" y="213977"/>
            <a:ext cx="772337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(2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d,G,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41" name="TextBox 140"/>
          <p:cNvSpPr txBox="1"/>
          <p:nvPr/>
        </p:nvSpPr>
        <p:spPr>
          <a:xfrm>
            <a:off x="1176533" y="93338"/>
            <a:ext cx="521643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chemeClr val="tx1"/>
                </a:solidFill>
              </a:rPr>
              <a:t>3</a:t>
            </a:r>
            <a:r>
              <a:rPr lang="en-US" sz="1400" b="1" i="1" dirty="0" smtClean="0">
                <a:solidFill>
                  <a:srgbClr val="7030A0"/>
                </a:solidFill>
              </a:rPr>
              <a:t>M</a:t>
            </a:r>
            <a:endParaRPr lang="en-US" sz="1400" b="1" i="1" dirty="0">
              <a:solidFill>
                <a:srgbClr val="7030A0"/>
              </a:solidFill>
            </a:endParaRPr>
          </a:p>
        </p:txBody>
      </p:sp>
      <p:sp>
        <p:nvSpPr>
          <p:cNvPr id="142" name="TextBox 43"/>
          <p:cNvSpPr txBox="1"/>
          <p:nvPr/>
        </p:nvSpPr>
        <p:spPr>
          <a:xfrm>
            <a:off x="3063069" y="93377"/>
            <a:ext cx="429706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chemeClr val="tx1"/>
                </a:solidFill>
              </a:rPr>
              <a:t>4</a:t>
            </a:r>
            <a:r>
              <a:rPr lang="en-US" sz="1400" b="1" i="1" dirty="0" smtClean="0">
                <a:solidFill>
                  <a:srgbClr val="FF0000"/>
                </a:solidFill>
              </a:rPr>
              <a:t>M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143" name="Flowchart: Connector 142"/>
          <p:cNvSpPr>
            <a:spLocks noChangeAspect="1"/>
          </p:cNvSpPr>
          <p:nvPr/>
        </p:nvSpPr>
        <p:spPr>
          <a:xfrm>
            <a:off x="801905" y="612853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1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415502" y="529004"/>
            <a:ext cx="918586" cy="30186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45" name="Rectangle 144"/>
          <p:cNvSpPr/>
          <p:nvPr/>
        </p:nvSpPr>
        <p:spPr>
          <a:xfrm>
            <a:off x="1343193" y="585209"/>
            <a:ext cx="918590" cy="197827"/>
          </a:xfrm>
          <a:prstGeom prst="rect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1342240" y="497742"/>
            <a:ext cx="918590" cy="369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en-US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261783" y="529004"/>
            <a:ext cx="918586" cy="30186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48" name="Rectangle 147"/>
          <p:cNvSpPr/>
          <p:nvPr/>
        </p:nvSpPr>
        <p:spPr>
          <a:xfrm>
            <a:off x="3184767" y="495301"/>
            <a:ext cx="918586" cy="3692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100"/>
          </a:p>
        </p:txBody>
      </p:sp>
      <p:sp>
        <p:nvSpPr>
          <p:cNvPr id="149" name="TextBox 48"/>
          <p:cNvSpPr txBox="1"/>
          <p:nvPr/>
        </p:nvSpPr>
        <p:spPr>
          <a:xfrm>
            <a:off x="4095116" y="858493"/>
            <a:ext cx="303145" cy="3238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i="1" dirty="0" smtClean="0">
                <a:solidFill>
                  <a:sysClr val="windowText" lastClr="000000"/>
                </a:solidFill>
              </a:rPr>
              <a:t>E</a:t>
            </a:r>
            <a:endParaRPr lang="en-US" sz="1800" b="1" i="1" dirty="0">
              <a:solidFill>
                <a:sysClr val="windowText" lastClr="000000"/>
              </a:solidFill>
            </a:endParaRPr>
          </a:p>
        </p:txBody>
      </p:sp>
      <p:sp>
        <p:nvSpPr>
          <p:cNvPr id="150" name="TextBox 18"/>
          <p:cNvSpPr txBox="1"/>
          <p:nvPr/>
        </p:nvSpPr>
        <p:spPr>
          <a:xfrm>
            <a:off x="2344712" y="256997"/>
            <a:ext cx="752728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(1.5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51" name="TextBox 18"/>
          <p:cNvSpPr txBox="1"/>
          <p:nvPr/>
        </p:nvSpPr>
        <p:spPr>
          <a:xfrm>
            <a:off x="3311073" y="191868"/>
            <a:ext cx="666873" cy="23830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smtClean="0"/>
              <a:t>(2</a:t>
            </a:r>
            <a:r>
              <a:rPr lang="en-US" sz="1050" b="1" i="1" dirty="0" smtClean="0"/>
              <a:t>d</a:t>
            </a:r>
            <a:r>
              <a:rPr lang="en-US" sz="1050" b="1" dirty="0" smtClean="0"/>
              <a:t>,</a:t>
            </a:r>
            <a:r>
              <a:rPr lang="en-US" sz="1050" b="1" i="1" dirty="0" smtClean="0"/>
              <a:t>G</a:t>
            </a:r>
            <a:r>
              <a:rPr lang="en-US" sz="1050" b="1" dirty="0" smtClean="0"/>
              <a:t>,</a:t>
            </a:r>
            <a:r>
              <a:rPr lang="en-US" sz="1050" b="1" i="1" baseline="0" dirty="0" smtClean="0"/>
              <a:t>L</a:t>
            </a:r>
            <a:r>
              <a:rPr lang="en-US" sz="1050" b="1" baseline="0" dirty="0"/>
              <a:t>)</a:t>
            </a:r>
            <a:endParaRPr lang="en-US" sz="1050" b="1" dirty="0"/>
          </a:p>
        </p:txBody>
      </p:sp>
      <p:sp>
        <p:nvSpPr>
          <p:cNvPr id="152" name="Flowchart: Connector 151"/>
          <p:cNvSpPr>
            <a:spLocks noChangeAspect="1"/>
          </p:cNvSpPr>
          <p:nvPr/>
        </p:nvSpPr>
        <p:spPr>
          <a:xfrm>
            <a:off x="2648186" y="616598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smtClean="0">
                <a:solidFill>
                  <a:schemeClr val="tx1"/>
                </a:solidFill>
              </a:rPr>
              <a:t>3</a:t>
            </a:r>
            <a:endParaRPr lang="en-US" sz="800">
              <a:solidFill>
                <a:schemeClr val="tx1"/>
              </a:solidFill>
            </a:endParaRPr>
          </a:p>
        </p:txBody>
      </p:sp>
      <p:sp>
        <p:nvSpPr>
          <p:cNvPr id="153" name="Curved Up Arrow 152"/>
          <p:cNvSpPr>
            <a:spLocks noChangeAspect="1"/>
          </p:cNvSpPr>
          <p:nvPr/>
        </p:nvSpPr>
        <p:spPr>
          <a:xfrm rot="16200000" flipV="1">
            <a:off x="1005150" y="564705"/>
            <a:ext cx="676085" cy="173836"/>
          </a:xfrm>
          <a:prstGeom prst="curvedUpArrow">
            <a:avLst>
              <a:gd name="adj1" fmla="val 25000"/>
              <a:gd name="adj2" fmla="val 77540"/>
              <a:gd name="adj3" fmla="val 2500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54" name="Curved Up Arrow 153"/>
          <p:cNvSpPr>
            <a:spLocks noChangeAspect="1"/>
          </p:cNvSpPr>
          <p:nvPr/>
        </p:nvSpPr>
        <p:spPr>
          <a:xfrm rot="5400000">
            <a:off x="2838706" y="612563"/>
            <a:ext cx="697949" cy="180482"/>
          </a:xfrm>
          <a:prstGeom prst="curvedUpArrow">
            <a:avLst>
              <a:gd name="adj1" fmla="val 25000"/>
              <a:gd name="adj2" fmla="val 86000"/>
              <a:gd name="adj3" fmla="val 25000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155" name="Flowchart: Connector 154"/>
          <p:cNvSpPr>
            <a:spLocks noChangeAspect="1"/>
          </p:cNvSpPr>
          <p:nvPr/>
        </p:nvSpPr>
        <p:spPr>
          <a:xfrm>
            <a:off x="1672442" y="609490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2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6" name="Flowchart: Connector 155"/>
          <p:cNvSpPr>
            <a:spLocks noChangeAspect="1"/>
          </p:cNvSpPr>
          <p:nvPr/>
        </p:nvSpPr>
        <p:spPr>
          <a:xfrm>
            <a:off x="3619249" y="609489"/>
            <a:ext cx="145779" cy="145779"/>
          </a:xfrm>
          <a:prstGeom prst="flowChartConnector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4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7" name="TextBox 43"/>
          <p:cNvSpPr txBox="1"/>
          <p:nvPr/>
        </p:nvSpPr>
        <p:spPr>
          <a:xfrm>
            <a:off x="2145744" y="87237"/>
            <a:ext cx="429706" cy="23191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1" dirty="0" smtClean="0">
                <a:solidFill>
                  <a:srgbClr val="FF0000"/>
                </a:solidFill>
              </a:rPr>
              <a:t>M</a:t>
            </a:r>
            <a:endParaRPr lang="en-US" sz="1400" b="1" i="1" dirty="0">
              <a:solidFill>
                <a:srgbClr val="FF0000"/>
              </a:solidFill>
            </a:endParaRPr>
          </a:p>
        </p:txBody>
      </p:sp>
      <p:sp>
        <p:nvSpPr>
          <p:cNvPr id="158" name="Curved Up Arrow 157"/>
          <p:cNvSpPr>
            <a:spLocks noChangeAspect="1"/>
          </p:cNvSpPr>
          <p:nvPr/>
        </p:nvSpPr>
        <p:spPr>
          <a:xfrm rot="5400000">
            <a:off x="1921381" y="606423"/>
            <a:ext cx="697949" cy="180482"/>
          </a:xfrm>
          <a:prstGeom prst="curvedUpArrow">
            <a:avLst>
              <a:gd name="adj1" fmla="val 25000"/>
              <a:gd name="adj2" fmla="val 86000"/>
              <a:gd name="adj3" fmla="val 25000"/>
            </a:avLst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10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0" name="Ink 49"/>
              <p14:cNvContentPartPr/>
              <p14:nvPr/>
            </p14:nvContentPartPr>
            <p14:xfrm>
              <a:off x="6344280" y="59040"/>
              <a:ext cx="2728440" cy="2106720"/>
            </p14:xfrm>
          </p:contentPart>
        </mc:Choice>
        <mc:Fallback xmlns="">
          <p:pic>
            <p:nvPicPr>
              <p:cNvPr id="50" name="Ink 4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34560" y="50040"/>
                <a:ext cx="2747520" cy="212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" name="Ink 1"/>
              <p14:cNvContentPartPr/>
              <p14:nvPr/>
            </p14:nvContentPartPr>
            <p14:xfrm>
              <a:off x="54000" y="82080"/>
              <a:ext cx="8672760" cy="44276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4280" y="71640"/>
                <a:ext cx="8691840" cy="444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737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61257" y="133350"/>
              <a:ext cx="8541000" cy="8740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1537" y="123270"/>
                <a:ext cx="8561520" cy="89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60120" y="1245600"/>
              <a:ext cx="8216640" cy="342612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040" y="1235520"/>
                <a:ext cx="8236440" cy="344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88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10235</TotalTime>
  <Words>203</Words>
  <Application>Microsoft Office PowerPoint</Application>
  <PresentationFormat>On-screen Show (16:9)</PresentationFormat>
  <Paragraphs>88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Office Theme</vt:lpstr>
      <vt:lpstr>Equation</vt:lpstr>
      <vt:lpstr>Document</vt:lpstr>
      <vt:lpstr>Xoắn thanh tròn siêu tĩnh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413</cp:revision>
  <cp:lastPrinted>2017-08-18T08:04:08Z</cp:lastPrinted>
  <dcterms:created xsi:type="dcterms:W3CDTF">2016-06-29T14:17:30Z</dcterms:created>
  <dcterms:modified xsi:type="dcterms:W3CDTF">2017-08-22T03:35:40Z</dcterms:modified>
</cp:coreProperties>
</file>