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A5EFAF-32F7-4321-97D3-6E8D1941F918}"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FA504A-B967-4C1B-B057-5CDEBB921B7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A5EFAF-32F7-4321-97D3-6E8D1941F918}"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FA504A-B967-4C1B-B057-5CDEBB921B7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A5EFAF-32F7-4321-97D3-6E8D1941F918}"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FA504A-B967-4C1B-B057-5CDEBB921B7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A5EFAF-32F7-4321-97D3-6E8D1941F918}"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FA504A-B967-4C1B-B057-5CDEBB921B7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A5EFAF-32F7-4321-97D3-6E8D1941F918}" type="datetimeFigureOut">
              <a:rPr lang="en-US" smtClean="0"/>
              <a:t>5/4/2015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FA504A-B967-4C1B-B057-5CDEBB921B7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A5EFAF-32F7-4321-97D3-6E8D1941F918}" type="datetimeFigureOut">
              <a:rPr lang="en-US" smtClean="0"/>
              <a:t>5/4/2015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FA504A-B967-4C1B-B057-5CDEBB921B7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BA5EFAF-32F7-4321-97D3-6E8D1941F918}" type="datetimeFigureOut">
              <a:rPr lang="en-US" smtClean="0"/>
              <a:t>5/4/2015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FA504A-B967-4C1B-B057-5CDEBB921B7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A5EFAF-32F7-4321-97D3-6E8D1941F918}" type="datetimeFigureOut">
              <a:rPr lang="en-US" smtClean="0"/>
              <a:t>5/4/2015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FA504A-B967-4C1B-B057-5CDEBB921B7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A5EFAF-32F7-4321-97D3-6E8D1941F918}" type="datetimeFigureOut">
              <a:rPr lang="en-US" smtClean="0"/>
              <a:t>5/4/2015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FA504A-B967-4C1B-B057-5CDEBB921B7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5EFAF-32F7-4321-97D3-6E8D1941F918}" type="datetimeFigureOut">
              <a:rPr lang="en-US" smtClean="0"/>
              <a:t>5/4/2015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FA504A-B967-4C1B-B057-5CDEBB921B7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5EFAF-32F7-4321-97D3-6E8D1941F918}" type="datetimeFigureOut">
              <a:rPr lang="en-US" smtClean="0"/>
              <a:t>5/4/2015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FA504A-B967-4C1B-B057-5CDEBB921B7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A5EFAF-32F7-4321-97D3-6E8D1941F918}" type="datetimeFigureOut">
              <a:rPr lang="en-US" smtClean="0"/>
              <a:t>5/4/2015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FA504A-B967-4C1B-B057-5CDEBB921B7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duvaltoyota.com/new/Toyota/2015-Toyota-RAV4-b7eab9f90a0a00e025479c1fa27280e5.htm?locale=en_C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0"/>
            <a:ext cx="7772400" cy="1470025"/>
          </a:xfrm>
        </p:spPr>
        <p:txBody>
          <a:bodyPr/>
          <a:lstStyle/>
          <a:p>
            <a:r>
              <a:rPr lang="en-CA" b="1" dirty="0"/>
              <a:t>2015 Toyota RAV4 LE</a:t>
            </a:r>
            <a:endParaRPr lang="en-US" b="1" dirty="0"/>
          </a:p>
        </p:txBody>
      </p:sp>
      <p:pic>
        <p:nvPicPr>
          <p:cNvPr id="1026" name="Picture 2" descr="C:\Users\123\Desktop\5707dbeccde63c0f93b74df521869e79x.jpg"/>
          <p:cNvPicPr>
            <a:picLocks noChangeAspect="1" noChangeArrowheads="1"/>
          </p:cNvPicPr>
          <p:nvPr/>
        </p:nvPicPr>
        <p:blipFill>
          <a:blip r:embed="rId2" cstate="print"/>
          <a:srcRect/>
          <a:stretch>
            <a:fillRect/>
          </a:stretch>
        </p:blipFill>
        <p:spPr bwMode="auto">
          <a:xfrm>
            <a:off x="228599" y="3180066"/>
            <a:ext cx="8686801" cy="3449334"/>
          </a:xfrm>
          <a:prstGeom prst="rect">
            <a:avLst/>
          </a:prstGeom>
          <a:ln>
            <a:noFill/>
          </a:ln>
          <a:effectLst>
            <a:softEdge rad="112500"/>
          </a:effectLst>
        </p:spPr>
      </p:pic>
      <p:pic>
        <p:nvPicPr>
          <p:cNvPr id="1027" name="Picture 3" descr="C:\Users\123\Desktop\Duval\172baf22b1c8b34c88bd366e25aee5cax.jpg"/>
          <p:cNvPicPr>
            <a:picLocks noChangeAspect="1" noChangeArrowheads="1"/>
          </p:cNvPicPr>
          <p:nvPr/>
        </p:nvPicPr>
        <p:blipFill>
          <a:blip r:embed="rId3" cstate="print"/>
          <a:srcRect/>
          <a:stretch>
            <a:fillRect/>
          </a:stretch>
        </p:blipFill>
        <p:spPr bwMode="auto">
          <a:xfrm>
            <a:off x="6172200" y="152400"/>
            <a:ext cx="2828925" cy="3524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t/>
            </a:r>
            <a:br>
              <a:rPr lang="en-CA" b="1" dirty="0" smtClean="0"/>
            </a:br>
            <a:r>
              <a:rPr lang="en-CA" b="1" dirty="0" smtClean="0"/>
              <a:t>Introduction</a:t>
            </a:r>
            <a:r>
              <a:rPr lang="en-US" b="1" dirty="0"/>
              <a:t/>
            </a:r>
            <a:br>
              <a:rPr lang="en-US" b="1" dirty="0"/>
            </a:br>
            <a:endParaRPr lang="en-US" b="1" dirty="0"/>
          </a:p>
        </p:txBody>
      </p:sp>
      <p:sp>
        <p:nvSpPr>
          <p:cNvPr id="3" name="Content Placeholder 2"/>
          <p:cNvSpPr>
            <a:spLocks noGrp="1"/>
          </p:cNvSpPr>
          <p:nvPr>
            <p:ph idx="1"/>
          </p:nvPr>
        </p:nvSpPr>
        <p:spPr/>
        <p:txBody>
          <a:bodyPr>
            <a:normAutofit fontScale="70000" lnSpcReduction="20000"/>
          </a:bodyPr>
          <a:lstStyle/>
          <a:p>
            <a:pPr algn="just">
              <a:lnSpc>
                <a:spcPct val="170000"/>
              </a:lnSpc>
              <a:buNone/>
            </a:pPr>
            <a:r>
              <a:rPr lang="en-CA" dirty="0" smtClean="0"/>
              <a:t>     Toyota </a:t>
            </a:r>
            <a:r>
              <a:rPr lang="en-CA" dirty="0"/>
              <a:t>needs no introduction if you are looking for the powerful combo of stunning looks, intelligent technology, thrilling speed shifts &amp; unbelievable fuel efficiency, all at affordable prices. Every year by year, day by day, the popularity of this manufacturer is achieving great heights, and to make this popularity an opportunity for own profit, Duval Toyota is here at your service with the all release by this manufacturer. And, today we had a new addition in our vehicle inventory by adding new </a:t>
            </a:r>
            <a:r>
              <a:rPr lang="en-CA" b="1" dirty="0"/>
              <a:t>2015 Toyota RAV4 LE</a:t>
            </a:r>
            <a:r>
              <a:rPr lang="en-CA" dirty="0"/>
              <a:t>.</a:t>
            </a:r>
            <a:endParaRPr lang="en-US" dirty="0"/>
          </a:p>
          <a:p>
            <a:pPr algn="just">
              <a:lnSpc>
                <a:spcPct val="170000"/>
              </a:lnSpc>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229600" cy="1143000"/>
          </a:xfrm>
        </p:spPr>
        <p:txBody>
          <a:bodyPr>
            <a:normAutofit fontScale="90000"/>
          </a:bodyPr>
          <a:lstStyle/>
          <a:p>
            <a:r>
              <a:rPr lang="en-CA" b="1" dirty="0" smtClean="0"/>
              <a:t/>
            </a:r>
            <a:br>
              <a:rPr lang="en-CA" b="1" dirty="0" smtClean="0"/>
            </a:br>
            <a:r>
              <a:rPr lang="en-CA" b="1" dirty="0" smtClean="0"/>
              <a:t>Drive </a:t>
            </a:r>
            <a:r>
              <a:rPr lang="en-CA" b="1" dirty="0"/>
              <a:t>the Amazing Speed Shifts</a:t>
            </a:r>
            <a:r>
              <a:rPr lang="en-US" b="1" dirty="0"/>
              <a:t/>
            </a:r>
            <a:br>
              <a:rPr lang="en-US" b="1" dirty="0"/>
            </a:br>
            <a:endParaRPr lang="en-US" b="1" dirty="0"/>
          </a:p>
        </p:txBody>
      </p:sp>
      <p:sp>
        <p:nvSpPr>
          <p:cNvPr id="3" name="Content Placeholder 2"/>
          <p:cNvSpPr>
            <a:spLocks noGrp="1"/>
          </p:cNvSpPr>
          <p:nvPr>
            <p:ph idx="1"/>
          </p:nvPr>
        </p:nvSpPr>
        <p:spPr>
          <a:xfrm>
            <a:off x="457200" y="1600200"/>
            <a:ext cx="4114800" cy="4525963"/>
          </a:xfrm>
        </p:spPr>
        <p:txBody>
          <a:bodyPr>
            <a:normAutofit fontScale="62500" lnSpcReduction="20000"/>
          </a:bodyPr>
          <a:lstStyle/>
          <a:p>
            <a:pPr algn="just">
              <a:lnSpc>
                <a:spcPct val="150000"/>
              </a:lnSpc>
              <a:buNone/>
            </a:pPr>
            <a:r>
              <a:rPr lang="en-CA" dirty="0" smtClean="0"/>
              <a:t>     With </a:t>
            </a:r>
            <a:r>
              <a:rPr lang="en-CA" dirty="0"/>
              <a:t>all new </a:t>
            </a:r>
            <a:r>
              <a:rPr lang="en-CA" b="1" dirty="0"/>
              <a:t>2015 Toyota RAV4 LE</a:t>
            </a:r>
            <a:r>
              <a:rPr lang="en-CA" dirty="0"/>
              <a:t>, get a chance to drive the amazing 6-speed shifts to experience the unimaginable thrill of driving at high speed with a powerful braking system. This make doesn’t give the right to enjoy the speed, but as well incorporate intelligent sensors with ABS to prevent unfavourable collisions.</a:t>
            </a:r>
            <a:endParaRPr lang="en-US" dirty="0"/>
          </a:p>
          <a:p>
            <a:pPr algn="just">
              <a:lnSpc>
                <a:spcPct val="150000"/>
              </a:lnSpc>
              <a:buNone/>
            </a:pPr>
            <a:endParaRPr lang="en-US" dirty="0"/>
          </a:p>
        </p:txBody>
      </p:sp>
      <p:pic>
        <p:nvPicPr>
          <p:cNvPr id="2051" name="Picture 3" descr="C:\Users\123\Desktop\08W7.jpg"/>
          <p:cNvPicPr>
            <a:picLocks noChangeAspect="1" noChangeArrowheads="1"/>
          </p:cNvPicPr>
          <p:nvPr/>
        </p:nvPicPr>
        <p:blipFill>
          <a:blip r:embed="rId2" cstate="print"/>
          <a:srcRect/>
          <a:stretch>
            <a:fillRect/>
          </a:stretch>
        </p:blipFill>
        <p:spPr bwMode="auto">
          <a:xfrm>
            <a:off x="4800600" y="2057400"/>
            <a:ext cx="4064000" cy="3048000"/>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229600" cy="1143000"/>
          </a:xfrm>
        </p:spPr>
        <p:txBody>
          <a:bodyPr>
            <a:normAutofit fontScale="90000"/>
          </a:bodyPr>
          <a:lstStyle/>
          <a:p>
            <a:r>
              <a:rPr lang="en-CA" b="1" dirty="0" smtClean="0"/>
              <a:t/>
            </a:r>
            <a:br>
              <a:rPr lang="en-CA" b="1" dirty="0" smtClean="0"/>
            </a:br>
            <a:r>
              <a:rPr lang="en-CA" b="1" dirty="0" smtClean="0"/>
              <a:t>Mind </a:t>
            </a:r>
            <a:r>
              <a:rPr lang="en-CA" b="1" dirty="0"/>
              <a:t>Blowing Fuel Efficiency</a:t>
            </a:r>
            <a:r>
              <a:rPr lang="en-US" b="1" dirty="0"/>
              <a:t/>
            </a:r>
            <a:br>
              <a:rPr lang="en-US" b="1" dirty="0"/>
            </a:br>
            <a:endParaRPr lang="en-US" b="1" dirty="0"/>
          </a:p>
        </p:txBody>
      </p:sp>
      <p:sp>
        <p:nvSpPr>
          <p:cNvPr id="3" name="Content Placeholder 2"/>
          <p:cNvSpPr>
            <a:spLocks noGrp="1"/>
          </p:cNvSpPr>
          <p:nvPr>
            <p:ph idx="1"/>
          </p:nvPr>
        </p:nvSpPr>
        <p:spPr>
          <a:xfrm>
            <a:off x="457200" y="1600200"/>
            <a:ext cx="4114800" cy="4525963"/>
          </a:xfrm>
        </p:spPr>
        <p:txBody>
          <a:bodyPr>
            <a:normAutofit fontScale="55000" lnSpcReduction="20000"/>
          </a:bodyPr>
          <a:lstStyle/>
          <a:p>
            <a:pPr algn="just">
              <a:lnSpc>
                <a:spcPct val="150000"/>
              </a:lnSpc>
              <a:buNone/>
            </a:pPr>
            <a:r>
              <a:rPr lang="en-CA" dirty="0" smtClean="0"/>
              <a:t>      Now</a:t>
            </a:r>
            <a:r>
              <a:rPr lang="en-CA" dirty="0"/>
              <a:t>, moving towards its mind blowing fuel efficiency; it gives the freedom to explore the striking roadside beauty as much as you can with its amazing fuel economy rate. It comes with 10.5 L/100Km &amp; 8.2 L/100Km on the city streets &amp; highway, respectively. To make the adventure more memorable it gives intriguing entertainment features that add a pinch of more fun on the wheels.</a:t>
            </a:r>
            <a:endParaRPr lang="en-US" dirty="0"/>
          </a:p>
        </p:txBody>
      </p:sp>
      <p:pic>
        <p:nvPicPr>
          <p:cNvPr id="3075" name="Picture 3" descr="C:\Users\123\Desktop\01G3.jpg"/>
          <p:cNvPicPr>
            <a:picLocks noChangeAspect="1" noChangeArrowheads="1"/>
          </p:cNvPicPr>
          <p:nvPr/>
        </p:nvPicPr>
        <p:blipFill>
          <a:blip r:embed="rId2" cstate="print"/>
          <a:srcRect/>
          <a:stretch>
            <a:fillRect/>
          </a:stretch>
        </p:blipFill>
        <p:spPr bwMode="auto">
          <a:xfrm>
            <a:off x="4800600" y="2057400"/>
            <a:ext cx="4064000" cy="3048000"/>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8229600" cy="1143000"/>
          </a:xfrm>
        </p:spPr>
        <p:txBody>
          <a:bodyPr>
            <a:normAutofit fontScale="90000"/>
          </a:bodyPr>
          <a:lstStyle/>
          <a:p>
            <a:r>
              <a:rPr lang="en-CA" b="1" dirty="0" smtClean="0"/>
              <a:t/>
            </a:r>
            <a:br>
              <a:rPr lang="en-CA" b="1" dirty="0" smtClean="0"/>
            </a:br>
            <a:r>
              <a:rPr lang="en-CA" b="1" dirty="0" smtClean="0"/>
              <a:t>Lift </a:t>
            </a:r>
            <a:r>
              <a:rPr lang="en-CA" b="1" dirty="0"/>
              <a:t>the Stunning Looks</a:t>
            </a:r>
            <a:r>
              <a:rPr lang="en-US" b="1" dirty="0"/>
              <a:t/>
            </a:r>
            <a:br>
              <a:rPr lang="en-US" b="1" dirty="0"/>
            </a:br>
            <a:endParaRPr lang="en-US" b="1" dirty="0"/>
          </a:p>
        </p:txBody>
      </p:sp>
      <p:sp>
        <p:nvSpPr>
          <p:cNvPr id="3" name="Content Placeholder 2"/>
          <p:cNvSpPr>
            <a:spLocks noGrp="1"/>
          </p:cNvSpPr>
          <p:nvPr>
            <p:ph idx="1"/>
          </p:nvPr>
        </p:nvSpPr>
        <p:spPr>
          <a:xfrm>
            <a:off x="457200" y="1600200"/>
            <a:ext cx="4114800" cy="4525963"/>
          </a:xfrm>
        </p:spPr>
        <p:txBody>
          <a:bodyPr>
            <a:normAutofit fontScale="62500" lnSpcReduction="20000"/>
          </a:bodyPr>
          <a:lstStyle/>
          <a:p>
            <a:pPr algn="just">
              <a:lnSpc>
                <a:spcPct val="150000"/>
              </a:lnSpc>
              <a:buNone/>
            </a:pPr>
            <a:r>
              <a:rPr lang="en-CA" dirty="0" smtClean="0"/>
              <a:t>     Next </a:t>
            </a:r>
            <a:r>
              <a:rPr lang="en-CA" dirty="0"/>
              <a:t>is new </a:t>
            </a:r>
            <a:r>
              <a:rPr lang="en-CA" b="1" dirty="0">
                <a:hlinkClick r:id="rId2"/>
              </a:rPr>
              <a:t>2015 Toyota RAV4 LE</a:t>
            </a:r>
            <a:r>
              <a:rPr lang="en-CA" b="1" dirty="0"/>
              <a:t>’s</a:t>
            </a:r>
            <a:r>
              <a:rPr lang="en-CA" dirty="0"/>
              <a:t> stunning looks that catch the attention of every on-goer and let them stuck in the awe-inspiring feel. So, catch the opportunity to lift the stunning interiors &amp; exteriors of this really incredible make and bring a unique sense of perfection with you. And, also don’t forget to bring an elite class in your style.</a:t>
            </a:r>
            <a:endParaRPr lang="en-US" dirty="0"/>
          </a:p>
          <a:p>
            <a:pPr algn="just">
              <a:lnSpc>
                <a:spcPct val="150000"/>
              </a:lnSpc>
              <a:buNone/>
            </a:pPr>
            <a:endParaRPr lang="en-US" dirty="0"/>
          </a:p>
        </p:txBody>
      </p:sp>
      <p:pic>
        <p:nvPicPr>
          <p:cNvPr id="4099" name="Picture 3" descr="C:\Users\123\Desktop\12a50bc4434dd9d6d6c67d2a3ade2736x.jpg"/>
          <p:cNvPicPr>
            <a:picLocks noChangeAspect="1" noChangeArrowheads="1"/>
          </p:cNvPicPr>
          <p:nvPr/>
        </p:nvPicPr>
        <p:blipFill>
          <a:blip r:embed="rId3" cstate="print"/>
          <a:srcRect/>
          <a:stretch>
            <a:fillRect/>
          </a:stretch>
        </p:blipFill>
        <p:spPr bwMode="auto">
          <a:xfrm>
            <a:off x="4775200" y="2178586"/>
            <a:ext cx="4064000" cy="3231614"/>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Contact Us:</a:t>
            </a:r>
            <a:endParaRPr lang="en-US" b="1" dirty="0"/>
          </a:p>
        </p:txBody>
      </p:sp>
      <p:sp>
        <p:nvSpPr>
          <p:cNvPr id="3" name="Content Placeholder 2"/>
          <p:cNvSpPr>
            <a:spLocks noGrp="1"/>
          </p:cNvSpPr>
          <p:nvPr>
            <p:ph idx="1"/>
          </p:nvPr>
        </p:nvSpPr>
        <p:spPr/>
        <p:txBody>
          <a:bodyPr>
            <a:normAutofit/>
          </a:bodyPr>
          <a:lstStyle/>
          <a:p>
            <a:pPr>
              <a:buNone/>
            </a:pPr>
            <a:r>
              <a:rPr lang="en-US" sz="2800" dirty="0" smtClean="0"/>
              <a:t>Address: </a:t>
            </a:r>
            <a:r>
              <a:rPr lang="fr-FR" sz="2800" dirty="0" smtClean="0"/>
              <a:t>1175, Rue Ampère Boucherville, QC J4B 7M6</a:t>
            </a:r>
            <a:endParaRPr lang="en-US" sz="2800" dirty="0" smtClean="0"/>
          </a:p>
          <a:p>
            <a:pPr>
              <a:buNone/>
            </a:pPr>
            <a:r>
              <a:rPr lang="en-US" sz="2800" dirty="0" smtClean="0"/>
              <a:t>Phone no: 1 (877) 862-4353</a:t>
            </a:r>
          </a:p>
          <a:p>
            <a:pPr>
              <a:buNone/>
            </a:pPr>
            <a:r>
              <a:rPr lang="en-US" sz="2800" dirty="0" smtClean="0"/>
              <a:t>Website: http://www.duvaltoyota.com</a:t>
            </a:r>
            <a:endParaRPr lang="en-US" sz="2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326</Words>
  <Application>Microsoft Office PowerPoint</Application>
  <PresentationFormat>On-screen Show (4:3)</PresentationFormat>
  <Paragraphs>13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2015 Toyota RAV4 LE</vt:lpstr>
      <vt:lpstr> Introduction </vt:lpstr>
      <vt:lpstr> Drive the Amazing Speed Shifts </vt:lpstr>
      <vt:lpstr> Mind Blowing Fuel Efficiency </vt:lpstr>
      <vt:lpstr> Lift the Stunning Looks </vt:lpstr>
      <vt:lpstr>Contact 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2015 Toyota RAV4 LE</dc:title>
  <dc:creator>123</dc:creator>
  <cp:lastModifiedBy>123</cp:lastModifiedBy>
  <cp:revision>8</cp:revision>
  <dcterms:created xsi:type="dcterms:W3CDTF">2015-05-04T08:08:11Z</dcterms:created>
  <dcterms:modified xsi:type="dcterms:W3CDTF">2015-05-04T08:50:55Z</dcterms:modified>
</cp:coreProperties>
</file>