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9"/>
  </p:notesMasterIdLst>
  <p:sldIdLst>
    <p:sldId id="256" r:id="rId2"/>
    <p:sldId id="266" r:id="rId3"/>
    <p:sldId id="257" r:id="rId4"/>
    <p:sldId id="258" r:id="rId5"/>
    <p:sldId id="267" r:id="rId6"/>
    <p:sldId id="259" r:id="rId7"/>
    <p:sldId id="268" r:id="rId8"/>
    <p:sldId id="261" r:id="rId9"/>
    <p:sldId id="269" r:id="rId10"/>
    <p:sldId id="262" r:id="rId11"/>
    <p:sldId id="270" r:id="rId12"/>
    <p:sldId id="263" r:id="rId13"/>
    <p:sldId id="271" r:id="rId14"/>
    <p:sldId id="264" r:id="rId15"/>
    <p:sldId id="272" r:id="rId16"/>
    <p:sldId id="265" r:id="rId17"/>
    <p:sldId id="273" r:id="rId18"/>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a:ea typeface="+mn-ea"/>
        <a:cs typeface="+mn-cs"/>
      </a:defRPr>
    </a:lvl1pPr>
    <a:lvl2pPr marL="457200" algn="l" rtl="0" eaLnBrk="0" fontAlgn="base" hangingPunct="0">
      <a:spcBef>
        <a:spcPct val="0"/>
      </a:spcBef>
      <a:spcAft>
        <a:spcPct val="0"/>
      </a:spcAft>
      <a:defRPr sz="2400" kern="1200">
        <a:solidFill>
          <a:schemeClr val="tx1"/>
        </a:solidFill>
        <a:latin typeface="Times"/>
        <a:ea typeface="+mn-ea"/>
        <a:cs typeface="+mn-cs"/>
      </a:defRPr>
    </a:lvl2pPr>
    <a:lvl3pPr marL="914400" algn="l" rtl="0" eaLnBrk="0" fontAlgn="base" hangingPunct="0">
      <a:spcBef>
        <a:spcPct val="0"/>
      </a:spcBef>
      <a:spcAft>
        <a:spcPct val="0"/>
      </a:spcAft>
      <a:defRPr sz="2400" kern="1200">
        <a:solidFill>
          <a:schemeClr val="tx1"/>
        </a:solidFill>
        <a:latin typeface="Times"/>
        <a:ea typeface="+mn-ea"/>
        <a:cs typeface="+mn-cs"/>
      </a:defRPr>
    </a:lvl3pPr>
    <a:lvl4pPr marL="1371600" algn="l" rtl="0" eaLnBrk="0" fontAlgn="base" hangingPunct="0">
      <a:spcBef>
        <a:spcPct val="0"/>
      </a:spcBef>
      <a:spcAft>
        <a:spcPct val="0"/>
      </a:spcAft>
      <a:defRPr sz="2400" kern="1200">
        <a:solidFill>
          <a:schemeClr val="tx1"/>
        </a:solidFill>
        <a:latin typeface="Times"/>
        <a:ea typeface="+mn-ea"/>
        <a:cs typeface="+mn-cs"/>
      </a:defRPr>
    </a:lvl4pPr>
    <a:lvl5pPr marL="1828800" algn="l" rtl="0" eaLnBrk="0" fontAlgn="base" hangingPunct="0">
      <a:spcBef>
        <a:spcPct val="0"/>
      </a:spcBef>
      <a:spcAft>
        <a:spcPct val="0"/>
      </a:spcAft>
      <a:defRPr sz="2400" kern="1200">
        <a:solidFill>
          <a:schemeClr val="tx1"/>
        </a:solidFill>
        <a:latin typeface="Times"/>
        <a:ea typeface="+mn-ea"/>
        <a:cs typeface="+mn-cs"/>
      </a:defRPr>
    </a:lvl5pPr>
    <a:lvl6pPr marL="2286000" algn="l" defTabSz="914400" rtl="0" eaLnBrk="1" latinLnBrk="0" hangingPunct="1">
      <a:defRPr sz="2400" kern="1200">
        <a:solidFill>
          <a:schemeClr val="tx1"/>
        </a:solidFill>
        <a:latin typeface="Times"/>
        <a:ea typeface="+mn-ea"/>
        <a:cs typeface="+mn-cs"/>
      </a:defRPr>
    </a:lvl6pPr>
    <a:lvl7pPr marL="2743200" algn="l" defTabSz="914400" rtl="0" eaLnBrk="1" latinLnBrk="0" hangingPunct="1">
      <a:defRPr sz="2400" kern="1200">
        <a:solidFill>
          <a:schemeClr val="tx1"/>
        </a:solidFill>
        <a:latin typeface="Times"/>
        <a:ea typeface="+mn-ea"/>
        <a:cs typeface="+mn-cs"/>
      </a:defRPr>
    </a:lvl7pPr>
    <a:lvl8pPr marL="3200400" algn="l" defTabSz="914400" rtl="0" eaLnBrk="1" latinLnBrk="0" hangingPunct="1">
      <a:defRPr sz="2400" kern="1200">
        <a:solidFill>
          <a:schemeClr val="tx1"/>
        </a:solidFill>
        <a:latin typeface="Times"/>
        <a:ea typeface="+mn-ea"/>
        <a:cs typeface="+mn-cs"/>
      </a:defRPr>
    </a:lvl8pPr>
    <a:lvl9pPr marL="3657600" algn="l" defTabSz="914400" rtl="0" eaLnBrk="1" latinLnBrk="0" hangingPunct="1">
      <a:defRPr sz="2400" kern="1200">
        <a:solidFill>
          <a:schemeClr val="tx1"/>
        </a:solidFill>
        <a:latin typeface="Times"/>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clrMru>
    <a:srgbClr val="9900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68" d="100"/>
          <a:sy n="68" d="100"/>
        </p:scale>
        <p:origin x="-57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51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5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51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51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8B5BBA1D-6B90-43D7-98F9-374AE3C959ED}"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a:ea typeface="+mn-ea"/>
        <a:cs typeface="+mn-cs"/>
      </a:defRPr>
    </a:lvl1pPr>
    <a:lvl2pPr marL="457200" algn="l" rtl="0" eaLnBrk="0" fontAlgn="base" hangingPunct="0">
      <a:spcBef>
        <a:spcPct val="30000"/>
      </a:spcBef>
      <a:spcAft>
        <a:spcPct val="0"/>
      </a:spcAft>
      <a:defRPr sz="1200" kern="1200">
        <a:solidFill>
          <a:schemeClr val="tx1"/>
        </a:solidFill>
        <a:latin typeface="Times"/>
        <a:ea typeface="+mn-ea"/>
        <a:cs typeface="+mn-cs"/>
      </a:defRPr>
    </a:lvl2pPr>
    <a:lvl3pPr marL="914400" algn="l" rtl="0" eaLnBrk="0" fontAlgn="base" hangingPunct="0">
      <a:spcBef>
        <a:spcPct val="30000"/>
      </a:spcBef>
      <a:spcAft>
        <a:spcPct val="0"/>
      </a:spcAft>
      <a:defRPr sz="1200" kern="1200">
        <a:solidFill>
          <a:schemeClr val="tx1"/>
        </a:solidFill>
        <a:latin typeface="Times"/>
        <a:ea typeface="+mn-ea"/>
        <a:cs typeface="+mn-cs"/>
      </a:defRPr>
    </a:lvl3pPr>
    <a:lvl4pPr marL="1371600" algn="l" rtl="0" eaLnBrk="0" fontAlgn="base" hangingPunct="0">
      <a:spcBef>
        <a:spcPct val="30000"/>
      </a:spcBef>
      <a:spcAft>
        <a:spcPct val="0"/>
      </a:spcAft>
      <a:defRPr sz="1200" kern="1200">
        <a:solidFill>
          <a:schemeClr val="tx1"/>
        </a:solidFill>
        <a:latin typeface="Times"/>
        <a:ea typeface="+mn-ea"/>
        <a:cs typeface="+mn-cs"/>
      </a:defRPr>
    </a:lvl4pPr>
    <a:lvl5pPr marL="1828800" algn="l" rtl="0" eaLnBrk="0" fontAlgn="base" hangingPunct="0">
      <a:spcBef>
        <a:spcPct val="30000"/>
      </a:spcBef>
      <a:spcAft>
        <a:spcPct val="0"/>
      </a:spcAft>
      <a:defRPr sz="1200" kern="1200">
        <a:solidFill>
          <a:schemeClr val="tx1"/>
        </a:solidFill>
        <a:latin typeface="Times"/>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920EE14C-2CDD-4DF5-A0E1-3DEFEFF2778B}" type="slidenum">
              <a:rPr lang="en-US" altLang="en-US"/>
              <a:pPr/>
              <a:t>‹#›</a:t>
            </a:fld>
            <a:endParaRPr lang="en-US" altLang="en-US"/>
          </a:p>
        </p:txBody>
      </p:sp>
    </p:spTree>
  </p:cSld>
  <p:clrMapOvr>
    <a:masterClrMapping/>
  </p:clrMapOvr>
  <p:transition spd="slow">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B964AC98-B432-43EA-98E2-7BF46763A85C}" type="slidenum">
              <a:rPr lang="en-US" altLang="en-US"/>
              <a:pPr/>
              <a:t>‹#›</a:t>
            </a:fld>
            <a:endParaRPr lang="en-US" altLang="en-US"/>
          </a:p>
        </p:txBody>
      </p:sp>
    </p:spTree>
  </p:cSld>
  <p:clrMapOvr>
    <a:masterClrMapping/>
  </p:clrMapOvr>
  <p:transition spd="slow">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50ABF384-48F4-4C18-8191-5BDA64EC1447}" type="slidenum">
              <a:rPr lang="en-US" altLang="en-US"/>
              <a:pPr/>
              <a:t>‹#›</a:t>
            </a:fld>
            <a:endParaRPr lang="en-US" altLang="en-US"/>
          </a:p>
        </p:txBody>
      </p:sp>
    </p:spTree>
  </p:cSld>
  <p:clrMapOvr>
    <a:masterClrMapping/>
  </p:clrMapOvr>
  <p:transition spd="slow">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78455F1D-C150-4B12-B211-766F012E9851}" type="slidenum">
              <a:rPr lang="en-US" altLang="en-US"/>
              <a:pPr/>
              <a:t>‹#›</a:t>
            </a:fld>
            <a:endParaRPr lang="en-US" altLang="en-US"/>
          </a:p>
        </p:txBody>
      </p:sp>
    </p:spTree>
  </p:cSld>
  <p:clrMapOvr>
    <a:masterClrMapping/>
  </p:clrMapOvr>
  <p:transition spd="slow">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E6ECC2E8-54B0-4FD6-8B2B-F3C275900C8B}" type="slidenum">
              <a:rPr lang="en-US" altLang="en-US"/>
              <a:pPr/>
              <a:t>‹#›</a:t>
            </a:fld>
            <a:endParaRPr lang="en-US" altLang="en-US"/>
          </a:p>
        </p:txBody>
      </p:sp>
    </p:spTree>
  </p:cSld>
  <p:clrMapOvr>
    <a:masterClrMapping/>
  </p:clrMapOvr>
  <p:transition spd="slow">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A1189EB7-84D2-4BA5-B7A7-8CD09258DE76}" type="slidenum">
              <a:rPr lang="en-US" altLang="en-US"/>
              <a:pPr/>
              <a:t>‹#›</a:t>
            </a:fld>
            <a:endParaRPr lang="en-US" altLang="en-US"/>
          </a:p>
        </p:txBody>
      </p:sp>
    </p:spTree>
  </p:cSld>
  <p:clrMapOvr>
    <a:masterClrMapping/>
  </p:clrMapOvr>
  <p:transition spd="slow">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ltLang="en-US"/>
          </a:p>
        </p:txBody>
      </p:sp>
      <p:sp>
        <p:nvSpPr>
          <p:cNvPr id="8" name="Footer Placeholder 7"/>
          <p:cNvSpPr>
            <a:spLocks noGrp="1"/>
          </p:cNvSpPr>
          <p:nvPr>
            <p:ph type="ftr" sz="quarter" idx="11"/>
          </p:nvPr>
        </p:nvSpPr>
        <p:spPr/>
        <p:txBody>
          <a:bodyPr/>
          <a:lstStyle>
            <a:lvl1pPr>
              <a:defRPr/>
            </a:lvl1pPr>
          </a:lstStyle>
          <a:p>
            <a:endParaRPr lang="en-US" altLang="en-US"/>
          </a:p>
        </p:txBody>
      </p:sp>
      <p:sp>
        <p:nvSpPr>
          <p:cNvPr id="9" name="Slide Number Placeholder 8"/>
          <p:cNvSpPr>
            <a:spLocks noGrp="1"/>
          </p:cNvSpPr>
          <p:nvPr>
            <p:ph type="sldNum" sz="quarter" idx="12"/>
          </p:nvPr>
        </p:nvSpPr>
        <p:spPr/>
        <p:txBody>
          <a:bodyPr/>
          <a:lstStyle>
            <a:lvl1pPr>
              <a:defRPr/>
            </a:lvl1pPr>
          </a:lstStyle>
          <a:p>
            <a:fld id="{06F2B043-9560-41D6-8979-C2FB39A9577A}" type="slidenum">
              <a:rPr lang="en-US" altLang="en-US"/>
              <a:pPr/>
              <a:t>‹#›</a:t>
            </a:fld>
            <a:endParaRPr lang="en-US" altLang="en-US"/>
          </a:p>
        </p:txBody>
      </p:sp>
    </p:spTree>
  </p:cSld>
  <p:clrMapOvr>
    <a:masterClrMapping/>
  </p:clrMapOvr>
  <p:transition spd="slow">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ltLang="en-US"/>
          </a:p>
        </p:txBody>
      </p:sp>
      <p:sp>
        <p:nvSpPr>
          <p:cNvPr id="4" name="Footer Placeholder 3"/>
          <p:cNvSpPr>
            <a:spLocks noGrp="1"/>
          </p:cNvSpPr>
          <p:nvPr>
            <p:ph type="ftr" sz="quarter" idx="11"/>
          </p:nvPr>
        </p:nvSpPr>
        <p:spPr/>
        <p:txBody>
          <a:bodyPr/>
          <a:lstStyle>
            <a:lvl1pPr>
              <a:defRPr/>
            </a:lvl1pPr>
          </a:lstStyle>
          <a:p>
            <a:endParaRPr lang="en-US" altLang="en-US"/>
          </a:p>
        </p:txBody>
      </p:sp>
      <p:sp>
        <p:nvSpPr>
          <p:cNvPr id="5" name="Slide Number Placeholder 4"/>
          <p:cNvSpPr>
            <a:spLocks noGrp="1"/>
          </p:cNvSpPr>
          <p:nvPr>
            <p:ph type="sldNum" sz="quarter" idx="12"/>
          </p:nvPr>
        </p:nvSpPr>
        <p:spPr/>
        <p:txBody>
          <a:bodyPr/>
          <a:lstStyle>
            <a:lvl1pPr>
              <a:defRPr/>
            </a:lvl1pPr>
          </a:lstStyle>
          <a:p>
            <a:fld id="{077F10BB-5219-4C07-96E6-09E1DE177487}" type="slidenum">
              <a:rPr lang="en-US" altLang="en-US"/>
              <a:pPr/>
              <a:t>‹#›</a:t>
            </a:fld>
            <a:endParaRPr lang="en-US" altLang="en-US"/>
          </a:p>
        </p:txBody>
      </p:sp>
    </p:spTree>
  </p:cSld>
  <p:clrMapOvr>
    <a:masterClrMapping/>
  </p:clrMapOvr>
  <p:transition spd="slow">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p>
        </p:txBody>
      </p:sp>
      <p:sp>
        <p:nvSpPr>
          <p:cNvPr id="3" name="Footer Placeholder 2"/>
          <p:cNvSpPr>
            <a:spLocks noGrp="1"/>
          </p:cNvSpPr>
          <p:nvPr>
            <p:ph type="ftr" sz="quarter" idx="11"/>
          </p:nvPr>
        </p:nvSpPr>
        <p:spPr/>
        <p:txBody>
          <a:bodyPr/>
          <a:lstStyle>
            <a:lvl1pPr>
              <a:defRPr/>
            </a:lvl1pPr>
          </a:lstStyle>
          <a:p>
            <a:endParaRPr lang="en-US" altLang="en-US"/>
          </a:p>
        </p:txBody>
      </p:sp>
      <p:sp>
        <p:nvSpPr>
          <p:cNvPr id="4" name="Slide Number Placeholder 3"/>
          <p:cNvSpPr>
            <a:spLocks noGrp="1"/>
          </p:cNvSpPr>
          <p:nvPr>
            <p:ph type="sldNum" sz="quarter" idx="12"/>
          </p:nvPr>
        </p:nvSpPr>
        <p:spPr/>
        <p:txBody>
          <a:bodyPr/>
          <a:lstStyle>
            <a:lvl1pPr>
              <a:defRPr/>
            </a:lvl1pPr>
          </a:lstStyle>
          <a:p>
            <a:fld id="{E05EADE0-F7D5-4450-B52F-B18D26E65FE7}" type="slidenum">
              <a:rPr lang="en-US" altLang="en-US"/>
              <a:pPr/>
              <a:t>‹#›</a:t>
            </a:fld>
            <a:endParaRPr lang="en-US" altLang="en-US"/>
          </a:p>
        </p:txBody>
      </p:sp>
    </p:spTree>
  </p:cSld>
  <p:clrMapOvr>
    <a:masterClrMapping/>
  </p:clrMapOvr>
  <p:transition spd="slow">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12EA89BE-C78B-400A-8AC0-347923D143C9}" type="slidenum">
              <a:rPr lang="en-US" altLang="en-US"/>
              <a:pPr/>
              <a:t>‹#›</a:t>
            </a:fld>
            <a:endParaRPr lang="en-US" altLang="en-US"/>
          </a:p>
        </p:txBody>
      </p:sp>
    </p:spTree>
  </p:cSld>
  <p:clrMapOvr>
    <a:masterClrMapping/>
  </p:clrMapOvr>
  <p:transition spd="slow">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98C98AED-6853-44B9-ADE1-C01F05074664}" type="slidenum">
              <a:rPr lang="en-US" altLang="en-US"/>
              <a:pPr/>
              <a:t>‹#›</a:t>
            </a:fld>
            <a:endParaRPr lang="en-US" altLang="en-US"/>
          </a:p>
        </p:txBody>
      </p:sp>
    </p:spTree>
  </p:cSld>
  <p:clrMapOvr>
    <a:masterClrMapping/>
  </p:clrMapOvr>
  <p:transition spd="slow">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lt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b="1"/>
            </a:lvl1pPr>
          </a:lstStyle>
          <a:p>
            <a:fld id="{461BB456-2858-4CD9-A9F7-98448E89815F}"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zoom/>
  </p:transition>
  <p:hf hdr="0" ftr="0" dt="0"/>
  <p:txStyles>
    <p:titleStyle>
      <a:lvl1pPr algn="ctr" rtl="0" eaLnBrk="0" fontAlgn="base" hangingPunct="0">
        <a:spcBef>
          <a:spcPct val="0"/>
        </a:spcBef>
        <a:spcAft>
          <a:spcPct val="0"/>
        </a:spcAft>
        <a:defRPr sz="4400" b="1">
          <a:solidFill>
            <a:srgbClr val="9900CC"/>
          </a:solidFill>
          <a:latin typeface="+mj-lt"/>
          <a:ea typeface="+mj-ea"/>
          <a:cs typeface="+mj-cs"/>
        </a:defRPr>
      </a:lvl1pPr>
      <a:lvl2pPr algn="ctr" rtl="0" eaLnBrk="0" fontAlgn="base" hangingPunct="0">
        <a:spcBef>
          <a:spcPct val="0"/>
        </a:spcBef>
        <a:spcAft>
          <a:spcPct val="0"/>
        </a:spcAft>
        <a:defRPr sz="4400" b="1">
          <a:solidFill>
            <a:srgbClr val="9900CC"/>
          </a:solidFill>
          <a:latin typeface="Gigi" pitchFamily="82" charset="0"/>
        </a:defRPr>
      </a:lvl2pPr>
      <a:lvl3pPr algn="ctr" rtl="0" eaLnBrk="0" fontAlgn="base" hangingPunct="0">
        <a:spcBef>
          <a:spcPct val="0"/>
        </a:spcBef>
        <a:spcAft>
          <a:spcPct val="0"/>
        </a:spcAft>
        <a:defRPr sz="4400" b="1">
          <a:solidFill>
            <a:srgbClr val="9900CC"/>
          </a:solidFill>
          <a:latin typeface="Gigi" pitchFamily="82" charset="0"/>
        </a:defRPr>
      </a:lvl3pPr>
      <a:lvl4pPr algn="ctr" rtl="0" eaLnBrk="0" fontAlgn="base" hangingPunct="0">
        <a:spcBef>
          <a:spcPct val="0"/>
        </a:spcBef>
        <a:spcAft>
          <a:spcPct val="0"/>
        </a:spcAft>
        <a:defRPr sz="4400" b="1">
          <a:solidFill>
            <a:srgbClr val="9900CC"/>
          </a:solidFill>
          <a:latin typeface="Gigi" pitchFamily="82" charset="0"/>
        </a:defRPr>
      </a:lvl4pPr>
      <a:lvl5pPr algn="ctr" rtl="0" eaLnBrk="0" fontAlgn="base" hangingPunct="0">
        <a:spcBef>
          <a:spcPct val="0"/>
        </a:spcBef>
        <a:spcAft>
          <a:spcPct val="0"/>
        </a:spcAft>
        <a:defRPr sz="4400" b="1">
          <a:solidFill>
            <a:srgbClr val="9900CC"/>
          </a:solidFill>
          <a:latin typeface="Gigi" pitchFamily="82" charset="0"/>
        </a:defRPr>
      </a:lvl5pPr>
      <a:lvl6pPr marL="457200" algn="ctr" rtl="0" eaLnBrk="0" fontAlgn="base" hangingPunct="0">
        <a:spcBef>
          <a:spcPct val="0"/>
        </a:spcBef>
        <a:spcAft>
          <a:spcPct val="0"/>
        </a:spcAft>
        <a:defRPr sz="4400" b="1">
          <a:solidFill>
            <a:srgbClr val="9900CC"/>
          </a:solidFill>
          <a:latin typeface="Gigi" pitchFamily="82" charset="0"/>
        </a:defRPr>
      </a:lvl6pPr>
      <a:lvl7pPr marL="914400" algn="ctr" rtl="0" eaLnBrk="0" fontAlgn="base" hangingPunct="0">
        <a:spcBef>
          <a:spcPct val="0"/>
        </a:spcBef>
        <a:spcAft>
          <a:spcPct val="0"/>
        </a:spcAft>
        <a:defRPr sz="4400" b="1">
          <a:solidFill>
            <a:srgbClr val="9900CC"/>
          </a:solidFill>
          <a:latin typeface="Gigi" pitchFamily="82" charset="0"/>
        </a:defRPr>
      </a:lvl7pPr>
      <a:lvl8pPr marL="1371600" algn="ctr" rtl="0" eaLnBrk="0" fontAlgn="base" hangingPunct="0">
        <a:spcBef>
          <a:spcPct val="0"/>
        </a:spcBef>
        <a:spcAft>
          <a:spcPct val="0"/>
        </a:spcAft>
        <a:defRPr sz="4400" b="1">
          <a:solidFill>
            <a:srgbClr val="9900CC"/>
          </a:solidFill>
          <a:latin typeface="Gigi" pitchFamily="82" charset="0"/>
        </a:defRPr>
      </a:lvl8pPr>
      <a:lvl9pPr marL="1828800" algn="ctr" rtl="0" eaLnBrk="0" fontAlgn="base" hangingPunct="0">
        <a:spcBef>
          <a:spcPct val="0"/>
        </a:spcBef>
        <a:spcAft>
          <a:spcPct val="0"/>
        </a:spcAft>
        <a:defRPr sz="4400" b="1">
          <a:solidFill>
            <a:srgbClr val="9900CC"/>
          </a:solidFill>
          <a:latin typeface="Gigi" pitchFamily="82" charset="0"/>
        </a:defRPr>
      </a:lvl9pPr>
    </p:titleStyle>
    <p:bodyStyle>
      <a:lvl1pPr marL="342900" indent="-342900" algn="l" rtl="0" eaLnBrk="0" fontAlgn="base" hangingPunct="0">
        <a:spcBef>
          <a:spcPct val="20000"/>
        </a:spcBef>
        <a:spcAft>
          <a:spcPct val="0"/>
        </a:spcAft>
        <a:buChar char="•"/>
        <a:defRPr sz="32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tags" Target="../tags/tag1.xml"/><Relationship Id="rId5" Type="http://schemas.openxmlformats.org/officeDocument/2006/relationships/image" Target="../media/image2.png"/><Relationship Id="rId4" Type="http://schemas.openxmlformats.org/officeDocument/2006/relationships/image" Target="../media/image1.gif"/></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audio" Target="../media/audio10.wav"/></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audio" Target="../media/audio11.wav"/><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audio" Target="../media/audio12.wav"/></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2.xml"/><Relationship Id="rId1" Type="http://schemas.openxmlformats.org/officeDocument/2006/relationships/audio" Target="../media/audio13.wav"/><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audio" Target="../media/audio14.wav"/></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2.xml"/><Relationship Id="rId1" Type="http://schemas.openxmlformats.org/officeDocument/2006/relationships/audio" Target="../media/audio15.wav"/><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audio" Target="../media/audio16.wav"/></Relationships>
</file>

<file path=ppt/slides/_rels/slide17.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3.jpeg"/><Relationship Id="rId7" Type="http://schemas.openxmlformats.org/officeDocument/2006/relationships/image" Target="../media/image12.jpeg"/><Relationship Id="rId2" Type="http://schemas.openxmlformats.org/officeDocument/2006/relationships/slideLayout" Target="../slideLayouts/slideLayout1.xml"/><Relationship Id="rId1" Type="http://schemas.openxmlformats.org/officeDocument/2006/relationships/audio" Target="../media/audio17.wav"/><Relationship Id="rId6" Type="http://schemas.openxmlformats.org/officeDocument/2006/relationships/image" Target="../media/image10.jpeg"/><Relationship Id="rId5" Type="http://schemas.openxmlformats.org/officeDocument/2006/relationships/image" Target="../media/image9.jpeg"/><Relationship Id="rId10" Type="http://schemas.openxmlformats.org/officeDocument/2006/relationships/image" Target="../media/image5.png"/><Relationship Id="rId4" Type="http://schemas.openxmlformats.org/officeDocument/2006/relationships/image" Target="../media/image8.jpeg"/><Relationship Id="rId9" Type="http://schemas.openxmlformats.org/officeDocument/2006/relationships/image" Target="../media/image14.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7.xml"/><Relationship Id="rId1" Type="http://schemas.openxmlformats.org/officeDocument/2006/relationships/audio" Target="../media/audio2.wav"/><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audio" Target="../media/audio3.wav"/></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audio" Target="../media/audio4.wav"/></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audio" Target="../media/audio5.wav"/><Relationship Id="rId5" Type="http://schemas.openxmlformats.org/officeDocument/2006/relationships/image" Target="../media/image5.pn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audio" Target="../media/audio6.wav"/></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audio" Target="../media/audio7.wav"/><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audio" Target="../media/audio8.wav"/></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audio" Target="../media/audio9.wav"/><Relationship Id="rId5" Type="http://schemas.openxmlformats.org/officeDocument/2006/relationships/image" Target="../media/image5.pn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  animation"/>
          <p:cNvPicPr>
            <a:picLocks noChangeAspect="1" noChangeArrowheads="1" noCrop="1"/>
          </p:cNvPicPr>
          <p:nvPr/>
        </p:nvPicPr>
        <p:blipFill>
          <a:blip r:embed="rId4" cstate="print"/>
          <a:srcRect/>
          <a:stretch>
            <a:fillRect/>
          </a:stretch>
        </p:blipFill>
        <p:spPr bwMode="auto">
          <a:xfrm>
            <a:off x="0" y="4000500"/>
            <a:ext cx="3362325" cy="2857500"/>
          </a:xfrm>
          <a:prstGeom prst="rect">
            <a:avLst/>
          </a:prstGeom>
          <a:noFill/>
        </p:spPr>
      </p:pic>
      <p:sp>
        <p:nvSpPr>
          <p:cNvPr id="5" name="Slide Number Placeholder 3"/>
          <p:cNvSpPr>
            <a:spLocks noGrp="1"/>
          </p:cNvSpPr>
          <p:nvPr>
            <p:ph type="sldNum" sz="quarter" idx="12"/>
          </p:nvPr>
        </p:nvSpPr>
        <p:spPr/>
        <p:txBody>
          <a:bodyPr/>
          <a:lstStyle/>
          <a:p>
            <a:fld id="{6F318533-93FD-48AB-9A49-31EE884C3E6B}" type="slidenum">
              <a:rPr lang="en-US" altLang="en-US"/>
              <a:pPr/>
              <a:t>1</a:t>
            </a:fld>
            <a:endParaRPr lang="en-US" altLang="en-US"/>
          </a:p>
        </p:txBody>
      </p:sp>
      <p:sp>
        <p:nvSpPr>
          <p:cNvPr id="3074" name="WordArt 2"/>
          <p:cNvSpPr>
            <a:spLocks noChangeArrowheads="1" noChangeShapeType="1" noTextEdit="1"/>
          </p:cNvSpPr>
          <p:nvPr/>
        </p:nvSpPr>
        <p:spPr bwMode="auto">
          <a:xfrm>
            <a:off x="2209800" y="0"/>
            <a:ext cx="6934200" cy="4495800"/>
          </a:xfrm>
          <a:prstGeom prst="rect">
            <a:avLst/>
          </a:prstGeom>
        </p:spPr>
        <p:txBody>
          <a:bodyPr wrap="none" fromWordArt="1">
            <a:prstTxWarp prst="textPlain">
              <a:avLst>
                <a:gd name="adj" fmla="val 50000"/>
              </a:avLst>
            </a:prstTxWarp>
          </a:bodyPr>
          <a:lstStyle/>
          <a:p>
            <a:pPr algn="ctr"/>
            <a:r>
              <a:rPr lang="en-US" sz="3600" kern="10" dirty="0">
                <a:ln w="25400">
                  <a:solidFill>
                    <a:srgbClr val="CC99FF"/>
                  </a:solidFill>
                  <a:round/>
                  <a:headEnd/>
                  <a:tailEnd/>
                </a:ln>
                <a:solidFill>
                  <a:srgbClr val="C00000"/>
                </a:solidFill>
                <a:latin typeface="Arial Black" pitchFamily="34" charset="0"/>
              </a:rPr>
              <a:t>Free To Think </a:t>
            </a:r>
          </a:p>
          <a:p>
            <a:pPr algn="ctr"/>
            <a:r>
              <a:rPr lang="en-US" sz="3600" kern="10" dirty="0">
                <a:ln w="25400">
                  <a:solidFill>
                    <a:srgbClr val="CC99FF"/>
                  </a:solidFill>
                  <a:round/>
                  <a:headEnd/>
                  <a:tailEnd/>
                </a:ln>
                <a:solidFill>
                  <a:srgbClr val="C00000"/>
                </a:solidFill>
                <a:latin typeface="Arial Black" pitchFamily="34" charset="0"/>
              </a:rPr>
              <a:t>As You Should !</a:t>
            </a:r>
          </a:p>
        </p:txBody>
      </p:sp>
      <p:pic>
        <p:nvPicPr>
          <p:cNvPr id="6" name="~PP3872.WAV">
            <a:hlinkClick r:id="" action="ppaction://media"/>
          </p:cNvPr>
          <p:cNvPicPr>
            <a:picLocks noRot="1" noChangeAspect="1"/>
          </p:cNvPicPr>
          <p:nvPr>
            <a:wavAudioFile r:embed="rId2" name="~PP3872.WAV"/>
          </p:nvPr>
        </p:nvPicPr>
        <p:blipFill>
          <a:blip r:embed="rId5" cstate="print"/>
          <a:stretch>
            <a:fillRect/>
          </a:stretch>
        </p:blipFill>
        <p:spPr>
          <a:xfrm>
            <a:off x="8696325" y="6410325"/>
            <a:ext cx="304800" cy="304800"/>
          </a:xfrm>
          <a:prstGeom prst="rect">
            <a:avLst/>
          </a:prstGeom>
        </p:spPr>
      </p:pic>
    </p:spTree>
    <p:custDataLst>
      <p:tags r:id="rId1"/>
    </p:custDataLst>
  </p:cSld>
  <p:clrMapOvr>
    <a:masterClrMapping/>
  </p:clrMapOvr>
  <p:transition spd="slow" advTm="18714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074"/>
                                        </p:tgtEl>
                                        <p:attrNameLst>
                                          <p:attrName>style.visibility</p:attrName>
                                        </p:attrNameLst>
                                      </p:cBhvr>
                                      <p:to>
                                        <p:strVal val="visible"/>
                                      </p:to>
                                    </p:set>
                                  </p:childTnLst>
                                </p:cTn>
                              </p:par>
                              <p:par>
                                <p:cTn id="11" presetID="10" presetClass="entr" presetSubtype="0" fill="hold" nodeType="withEffect">
                                  <p:stCondLst>
                                    <p:cond delay="0"/>
                                  </p:stCondLst>
                                  <p:childTnLst>
                                    <p:set>
                                      <p:cBhvr>
                                        <p:cTn id="12" dur="1" fill="hold">
                                          <p:stCondLst>
                                            <p:cond delay="0"/>
                                          </p:stCondLst>
                                        </p:cTn>
                                        <p:tgtEl>
                                          <p:spTgt spid="3076"/>
                                        </p:tgtEl>
                                        <p:attrNameLst>
                                          <p:attrName>style.visibility</p:attrName>
                                        </p:attrNameLst>
                                      </p:cBhvr>
                                      <p:to>
                                        <p:strVal val="visible"/>
                                      </p:to>
                                    </p:set>
                                    <p:animEffect transition="in" filter="fade">
                                      <p:cBhvr>
                                        <p:cTn id="13" dur="20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4" fill="hold" display="0">
                  <p:stCondLst>
                    <p:cond delay="indefinite"/>
                  </p:stCondLst>
                  <p:endCondLst>
                    <p:cond evt="onPrev" delay="0">
                      <p:tgtEl>
                        <p:sldTgt/>
                      </p:tgtEl>
                    </p:cond>
                    <p:cond evt="onStopAudio" delay="0">
                      <p:tgtEl>
                        <p:sldTgt/>
                      </p:tgtEl>
                    </p:cond>
                  </p:endCondLst>
                </p:cTn>
                <p:tgtEl>
                  <p:spTgt spid="6"/>
                </p:tgtEl>
              </p:cMediaNode>
            </p:audio>
          </p:childTnLst>
        </p:cTn>
      </p:par>
    </p:tnLst>
    <p:bldLst>
      <p:bldP spid="3074"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D473023-C5E4-49F5-B876-5B365E7BC7B7}" type="slidenum">
              <a:rPr lang="en-US" altLang="en-US"/>
              <a:pPr/>
              <a:t>10</a:t>
            </a:fld>
            <a:endParaRPr lang="en-US" altLang="en-US"/>
          </a:p>
        </p:txBody>
      </p:sp>
      <p:sp>
        <p:nvSpPr>
          <p:cNvPr id="10242" name="Rectangle 2"/>
          <p:cNvSpPr>
            <a:spLocks noGrp="1" noChangeArrowheads="1"/>
          </p:cNvSpPr>
          <p:nvPr>
            <p:ph type="title"/>
          </p:nvPr>
        </p:nvSpPr>
        <p:spPr>
          <a:xfrm>
            <a:off x="457200" y="609600"/>
            <a:ext cx="8229600" cy="838200"/>
          </a:xfrm>
        </p:spPr>
        <p:txBody>
          <a:bodyPr/>
          <a:lstStyle/>
          <a:p>
            <a:r>
              <a:rPr lang="en-US" dirty="0">
                <a:solidFill>
                  <a:schemeClr val="bg1"/>
                </a:solidFill>
                <a:latin typeface="Baskerville Old Face" pitchFamily="18" charset="0"/>
              </a:rPr>
              <a:t>Therefore I Confess His Name</a:t>
            </a:r>
          </a:p>
        </p:txBody>
      </p:sp>
      <p:sp>
        <p:nvSpPr>
          <p:cNvPr id="10243" name="Rectangle 3"/>
          <p:cNvSpPr>
            <a:spLocks noGrp="1" noChangeArrowheads="1"/>
          </p:cNvSpPr>
          <p:nvPr>
            <p:ph type="body" idx="1"/>
          </p:nvPr>
        </p:nvSpPr>
        <p:spPr>
          <a:xfrm>
            <a:off x="685800" y="1600200"/>
            <a:ext cx="7924800" cy="4724400"/>
          </a:xfrm>
        </p:spPr>
        <p:txBody>
          <a:bodyPr/>
          <a:lstStyle/>
          <a:p>
            <a:r>
              <a:rPr lang="en-US" sz="2800" dirty="0">
                <a:solidFill>
                  <a:schemeClr val="bg1"/>
                </a:solidFill>
              </a:rPr>
              <a:t> Phil 2:10-12  That at the name of Jesus every knee should bow, of things in heaven, and things in earth, and things under the earth;</a:t>
            </a:r>
          </a:p>
          <a:p>
            <a:r>
              <a:rPr lang="en-US" sz="2800" dirty="0">
                <a:solidFill>
                  <a:schemeClr val="bg1"/>
                </a:solidFill>
              </a:rPr>
              <a:t>11 And that every tongue should confess that Jesus Christ is Lord, to the glory of God the Father.</a:t>
            </a:r>
          </a:p>
          <a:p>
            <a:r>
              <a:rPr lang="en-US" sz="2800" dirty="0">
                <a:solidFill>
                  <a:schemeClr val="bg1"/>
                </a:solidFill>
              </a:rPr>
              <a:t>12 Wherefore, my beloved, as ye have always obeyed, not as in my presence only, but now much more in my absence, work out your own salvation with fear and trembling.</a:t>
            </a:r>
          </a:p>
        </p:txBody>
      </p:sp>
      <p:pic>
        <p:nvPicPr>
          <p:cNvPr id="5" name="~PP2493.WAV">
            <a:hlinkClick r:id="" action="ppaction://media"/>
          </p:cNvPr>
          <p:cNvPicPr>
            <a:picLocks noRot="1" noChangeAspect="1"/>
          </p:cNvPicPr>
          <p:nvPr>
            <a:wavAudioFile r:embed="rId1" name="~PP2493.WAV"/>
          </p:nvPr>
        </p:nvPicPr>
        <p:blipFill>
          <a:blip r:embed="rId3" cstate="print"/>
          <a:stretch>
            <a:fillRect/>
          </a:stretch>
        </p:blipFill>
        <p:spPr>
          <a:xfrm>
            <a:off x="8696325" y="6410325"/>
            <a:ext cx="304800" cy="304800"/>
          </a:xfrm>
          <a:prstGeom prst="rect">
            <a:avLst/>
          </a:prstGeom>
        </p:spPr>
      </p:pic>
    </p:spTree>
  </p:cSld>
  <p:clrMapOvr>
    <a:masterClrMapping/>
  </p:clrMapOvr>
  <p:transition spd="slow" advClick="0" advTm="2025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4" presetClass="entr" presetSubtype="0" fill="hold" grpId="0" nodeType="afterEffect">
                                  <p:stCondLst>
                                    <p:cond delay="0"/>
                                  </p:stCondLst>
                                  <p:childTnLst>
                                    <p:set>
                                      <p:cBhvr>
                                        <p:cTn id="9" dur="1" fill="hold">
                                          <p:stCondLst>
                                            <p:cond delay="0"/>
                                          </p:stCondLst>
                                        </p:cTn>
                                        <p:tgtEl>
                                          <p:spTgt spid="10243">
                                            <p:txEl>
                                              <p:pRg st="0" end="0"/>
                                            </p:txEl>
                                          </p:spTgt>
                                        </p:tgtEl>
                                        <p:attrNameLst>
                                          <p:attrName>style.visibility</p:attrName>
                                        </p:attrNameLst>
                                      </p:cBhvr>
                                      <p:to>
                                        <p:strVal val="visible"/>
                                      </p:to>
                                    </p:set>
                                    <p:anim to="" calcmode="lin" valueType="num">
                                      <p:cBhvr>
                                        <p:cTn id="10" dur="1" fill="hold"/>
                                        <p:tgtEl>
                                          <p:spTgt spid="10243">
                                            <p:txEl>
                                              <p:pRg st="0" end="0"/>
                                            </p:txEl>
                                          </p:spTgt>
                                        </p:tgtEl>
                                        <p:attrNameLst>
                                          <p:attrName/>
                                        </p:attrNameLst>
                                      </p:cBhvr>
                                    </p:anim>
                                  </p:childTnLst>
                                </p:cTn>
                              </p:par>
                            </p:childTnLst>
                          </p:cTn>
                        </p:par>
                        <p:par>
                          <p:cTn id="11" fill="hold">
                            <p:stCondLst>
                              <p:cond delay="0"/>
                            </p:stCondLst>
                            <p:childTnLst>
                              <p:par>
                                <p:cTn id="12" presetID="24" presetClass="entr" presetSubtype="0" fill="hold" grpId="0" nodeType="afterEffect">
                                  <p:stCondLst>
                                    <p:cond delay="0"/>
                                  </p:stCondLst>
                                  <p:childTnLst>
                                    <p:set>
                                      <p:cBhvr>
                                        <p:cTn id="13" dur="1" fill="hold">
                                          <p:stCondLst>
                                            <p:cond delay="0"/>
                                          </p:stCondLst>
                                        </p:cTn>
                                        <p:tgtEl>
                                          <p:spTgt spid="10243">
                                            <p:txEl>
                                              <p:pRg st="1" end="1"/>
                                            </p:txEl>
                                          </p:spTgt>
                                        </p:tgtEl>
                                        <p:attrNameLst>
                                          <p:attrName>style.visibility</p:attrName>
                                        </p:attrNameLst>
                                      </p:cBhvr>
                                      <p:to>
                                        <p:strVal val="visible"/>
                                      </p:to>
                                    </p:set>
                                    <p:anim to="" calcmode="lin" valueType="num">
                                      <p:cBhvr>
                                        <p:cTn id="14" dur="1" fill="hold"/>
                                        <p:tgtEl>
                                          <p:spTgt spid="10243">
                                            <p:txEl>
                                              <p:pRg st="1" end="1"/>
                                            </p:txEl>
                                          </p:spTgt>
                                        </p:tgtEl>
                                        <p:attrNameLst>
                                          <p:attrName/>
                                        </p:attrNameLst>
                                      </p:cBhvr>
                                    </p:anim>
                                  </p:childTnLst>
                                </p:cTn>
                              </p:par>
                            </p:childTnLst>
                          </p:cTn>
                        </p:par>
                        <p:par>
                          <p:cTn id="15" fill="hold">
                            <p:stCondLst>
                              <p:cond delay="0"/>
                            </p:stCondLst>
                            <p:childTnLst>
                              <p:par>
                                <p:cTn id="16" presetID="24" presetClass="entr" presetSubtype="0" fill="hold" grpId="0" nodeType="afterEffect">
                                  <p:stCondLst>
                                    <p:cond delay="0"/>
                                  </p:stCondLst>
                                  <p:childTnLst>
                                    <p:set>
                                      <p:cBhvr>
                                        <p:cTn id="17" dur="1" fill="hold">
                                          <p:stCondLst>
                                            <p:cond delay="0"/>
                                          </p:stCondLst>
                                        </p:cTn>
                                        <p:tgtEl>
                                          <p:spTgt spid="10243">
                                            <p:txEl>
                                              <p:pRg st="2" end="2"/>
                                            </p:txEl>
                                          </p:spTgt>
                                        </p:tgtEl>
                                        <p:attrNameLst>
                                          <p:attrName>style.visibility</p:attrName>
                                        </p:attrNameLst>
                                      </p:cBhvr>
                                      <p:to>
                                        <p:strVal val="visible"/>
                                      </p:to>
                                    </p:set>
                                    <p:anim to="" calcmode="lin" valueType="num">
                                      <p:cBhvr>
                                        <p:cTn id="18" dur="1" fill="hold"/>
                                        <p:tgtEl>
                                          <p:spTgt spid="10243">
                                            <p:txEl>
                                              <p:pRg st="2" end="2"/>
                                            </p:txEl>
                                          </p:spTgt>
                                        </p:tgtEl>
                                        <p:attrNameLst>
                                          <p:attrName/>
                                        </p:attrNameLst>
                                      </p:cBhvr>
                                    </p:anim>
                                  </p:childTnLst>
                                </p:cTn>
                              </p:par>
                            </p:childTnLst>
                          </p:cTn>
                        </p:par>
                        <p:par>
                          <p:cTn id="19" fill="hold">
                            <p:stCondLst>
                              <p:cond delay="0"/>
                            </p:stCondLst>
                            <p:childTnLst>
                              <p:par>
                                <p:cTn id="20" presetID="3" presetClass="emph" presetSubtype="2" fill="hold" nodeType="afterEffect">
                                  <p:stCondLst>
                                    <p:cond delay="0"/>
                                  </p:stCondLst>
                                  <p:childTnLst>
                                    <p:animClr clrSpc="rgb">
                                      <p:cBhvr override="childStyle">
                                        <p:cTn id="21" dur="2000" fill="hold"/>
                                        <p:tgtEl>
                                          <p:spTgt spid="10243">
                                            <p:txEl>
                                              <p:pRg st="0" end="0"/>
                                            </p:txEl>
                                          </p:spTgt>
                                        </p:tgtEl>
                                        <p:attrNameLst>
                                          <p:attrName>style.color</p:attrName>
                                        </p:attrNameLst>
                                      </p:cBhvr>
                                      <p:to>
                                        <a:srgbClr val="CC0000"/>
                                      </p:to>
                                    </p:animClr>
                                  </p:childTnLst>
                                </p:cTn>
                              </p:par>
                            </p:childTnLst>
                          </p:cTn>
                        </p:par>
                        <p:par>
                          <p:cTn id="22" fill="hold">
                            <p:stCondLst>
                              <p:cond delay="2000"/>
                            </p:stCondLst>
                            <p:childTnLst>
                              <p:par>
                                <p:cTn id="23" presetID="3" presetClass="emph" presetSubtype="2" fill="hold" nodeType="afterEffect">
                                  <p:stCondLst>
                                    <p:cond delay="0"/>
                                  </p:stCondLst>
                                  <p:childTnLst>
                                    <p:animClr clrSpc="rgb">
                                      <p:cBhvr override="childStyle">
                                        <p:cTn id="24" dur="2000" fill="hold"/>
                                        <p:tgtEl>
                                          <p:spTgt spid="10243">
                                            <p:txEl>
                                              <p:pRg st="1" end="1"/>
                                            </p:txEl>
                                          </p:spTgt>
                                        </p:tgtEl>
                                        <p:attrNameLst>
                                          <p:attrName>style.color</p:attrName>
                                        </p:attrNameLst>
                                      </p:cBhvr>
                                      <p:to>
                                        <a:srgbClr val="CC0000"/>
                                      </p:to>
                                    </p:animClr>
                                  </p:childTnLst>
                                </p:cTn>
                              </p:par>
                            </p:childTnLst>
                          </p:cTn>
                        </p:par>
                        <p:par>
                          <p:cTn id="25" fill="hold">
                            <p:stCondLst>
                              <p:cond delay="4000"/>
                            </p:stCondLst>
                            <p:childTnLst>
                              <p:par>
                                <p:cTn id="26" presetID="3" presetClass="emph" presetSubtype="2" fill="hold" nodeType="afterEffect">
                                  <p:stCondLst>
                                    <p:cond delay="0"/>
                                  </p:stCondLst>
                                  <p:childTnLst>
                                    <p:animClr clrSpc="rgb">
                                      <p:cBhvr override="childStyle">
                                        <p:cTn id="27" dur="2000" fill="hold"/>
                                        <p:tgtEl>
                                          <p:spTgt spid="10243">
                                            <p:txEl>
                                              <p:pRg st="2" end="2"/>
                                            </p:txEl>
                                          </p:spTgt>
                                        </p:tgtEl>
                                        <p:attrNameLst>
                                          <p:attrName>style.color</p:attrName>
                                        </p:attrNameLst>
                                      </p:cBhvr>
                                      <p:to>
                                        <a:srgbClr val="CC0000"/>
                                      </p:to>
                                    </p:animClr>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8"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1024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D473023-C5E4-49F5-B876-5B365E7BC7B7}" type="slidenum">
              <a:rPr lang="en-US" altLang="en-US"/>
              <a:pPr/>
              <a:t>11</a:t>
            </a:fld>
            <a:endParaRPr lang="en-US" altLang="en-US"/>
          </a:p>
        </p:txBody>
      </p:sp>
      <p:sp>
        <p:nvSpPr>
          <p:cNvPr id="10242" name="Rectangle 2"/>
          <p:cNvSpPr>
            <a:spLocks noGrp="1" noChangeArrowheads="1"/>
          </p:cNvSpPr>
          <p:nvPr>
            <p:ph type="title"/>
          </p:nvPr>
        </p:nvSpPr>
        <p:spPr>
          <a:xfrm>
            <a:off x="457200" y="609600"/>
            <a:ext cx="8229600" cy="838200"/>
          </a:xfrm>
        </p:spPr>
        <p:txBody>
          <a:bodyPr/>
          <a:lstStyle/>
          <a:p>
            <a:r>
              <a:rPr lang="en-US" dirty="0">
                <a:solidFill>
                  <a:schemeClr val="bg1"/>
                </a:solidFill>
                <a:latin typeface="Baskerville Old Face" pitchFamily="18" charset="0"/>
              </a:rPr>
              <a:t>Therefore I Confess His Name</a:t>
            </a:r>
          </a:p>
        </p:txBody>
      </p:sp>
      <p:sp>
        <p:nvSpPr>
          <p:cNvPr id="10243" name="Rectangle 3"/>
          <p:cNvSpPr>
            <a:spLocks noGrp="1" noChangeArrowheads="1"/>
          </p:cNvSpPr>
          <p:nvPr>
            <p:ph type="body" idx="1"/>
          </p:nvPr>
        </p:nvSpPr>
        <p:spPr>
          <a:xfrm>
            <a:off x="685800" y="1600200"/>
            <a:ext cx="7924800" cy="4724400"/>
          </a:xfrm>
        </p:spPr>
        <p:txBody>
          <a:bodyPr/>
          <a:lstStyle/>
          <a:p>
            <a:r>
              <a:rPr lang="en-US" sz="2800" dirty="0">
                <a:solidFill>
                  <a:srgbClr val="FF0000"/>
                </a:solidFill>
              </a:rPr>
              <a:t> Phil 2:10-12  That at the name of Jesus every knee should bow, of things in heaven, and things in earth, and things under the earth;</a:t>
            </a:r>
          </a:p>
          <a:p>
            <a:r>
              <a:rPr lang="en-US" sz="2800" dirty="0">
                <a:solidFill>
                  <a:srgbClr val="FF0000"/>
                </a:solidFill>
              </a:rPr>
              <a:t>11 And that every tongue should confess that Jesus Christ is Lord, to the glory of God the Father.</a:t>
            </a:r>
          </a:p>
          <a:p>
            <a:r>
              <a:rPr lang="en-US" sz="2800" dirty="0">
                <a:solidFill>
                  <a:srgbClr val="FF0000"/>
                </a:solidFill>
              </a:rPr>
              <a:t>12 Wherefore, my beloved, as ye have always obeyed, not as in my presence only, but now much more in my absence, work out your own salvation with fear and trembling.</a:t>
            </a:r>
          </a:p>
        </p:txBody>
      </p:sp>
      <p:pic>
        <p:nvPicPr>
          <p:cNvPr id="30722" name="Picture 2" descr="http://dailyps.com/wp-content/uploads/2013/10/kneel-before-god.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pic>
        <p:nvPicPr>
          <p:cNvPr id="7" name="~PP2147.WAV">
            <a:hlinkClick r:id="" action="ppaction://media"/>
          </p:cNvPr>
          <p:cNvPicPr>
            <a:picLocks noRot="1" noChangeAspect="1"/>
          </p:cNvPicPr>
          <p:nvPr>
            <a:wavAudioFile r:embed="rId1" name="~PP2147.WAV"/>
          </p:nvPr>
        </p:nvPicPr>
        <p:blipFill>
          <a:blip r:embed="rId4" cstate="print"/>
          <a:stretch>
            <a:fillRect/>
          </a:stretch>
        </p:blipFill>
        <p:spPr>
          <a:xfrm>
            <a:off x="8696325" y="6410325"/>
            <a:ext cx="304800" cy="304800"/>
          </a:xfrm>
          <a:prstGeom prst="rect">
            <a:avLst/>
          </a:prstGeom>
        </p:spPr>
      </p:pic>
    </p:spTree>
  </p:cSld>
  <p:clrMapOvr>
    <a:masterClrMapping/>
  </p:clrMapOvr>
  <p:transition spd="slow" advTm="1756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30722"/>
                                        </p:tgtEl>
                                        <p:attrNameLst>
                                          <p:attrName>style.visibility</p:attrName>
                                        </p:attrNameLst>
                                      </p:cBhvr>
                                      <p:to>
                                        <p:strVal val="visible"/>
                                      </p:to>
                                    </p:set>
                                    <p:animEffect transition="in" filter="fade">
                                      <p:cBhvr>
                                        <p:cTn id="10" dur="5000"/>
                                        <p:tgtEl>
                                          <p:spTgt spid="30722"/>
                                        </p:tgtEl>
                                      </p:cBhvr>
                                    </p:animEffect>
                                  </p:childTnLst>
                                </p:cTn>
                              </p:par>
                            </p:childTnLst>
                          </p:cTn>
                        </p:par>
                        <p:par>
                          <p:cTn id="11" fill="hold">
                            <p:stCondLst>
                              <p:cond delay="5000"/>
                            </p:stCondLst>
                            <p:childTnLst>
                              <p:par>
                                <p:cTn id="12" presetID="7" presetClass="emph" presetSubtype="2" fill="hold" nodeType="afterEffect">
                                  <p:stCondLst>
                                    <p:cond delay="0"/>
                                  </p:stCondLst>
                                  <p:childTnLst>
                                    <p:animClr clrSpc="rgb">
                                      <p:cBhvr>
                                        <p:cTn id="13" dur="5000" fill="hold"/>
                                        <p:tgtEl>
                                          <p:spTgt spid="30722"/>
                                        </p:tgtEl>
                                        <p:attrNameLst>
                                          <p:attrName>stroke.color</p:attrName>
                                        </p:attrNameLst>
                                      </p:cBhvr>
                                      <p:to>
                                        <a:schemeClr val="accent2"/>
                                      </p:to>
                                    </p:animClr>
                                    <p:set>
                                      <p:cBhvr>
                                        <p:cTn id="14" dur="5000" fill="hold"/>
                                        <p:tgtEl>
                                          <p:spTgt spid="30722"/>
                                        </p:tgtEl>
                                        <p:attrNameLst>
                                          <p:attrName>stroke.on</p:attrName>
                                        </p:attrNameLst>
                                      </p:cBhvr>
                                      <p:to>
                                        <p:strVal val="true"/>
                                      </p:to>
                                    </p:set>
                                  </p:childTnLst>
                                </p:cTn>
                              </p:par>
                            </p:childTnLst>
                          </p:cTn>
                        </p:par>
                        <p:par>
                          <p:cTn id="15" fill="hold">
                            <p:stCondLst>
                              <p:cond delay="10000"/>
                            </p:stCondLst>
                            <p:childTnLst>
                              <p:par>
                                <p:cTn id="16" presetID="10" presetClass="exit" presetSubtype="0" fill="hold" nodeType="afterEffect">
                                  <p:stCondLst>
                                    <p:cond delay="0"/>
                                  </p:stCondLst>
                                  <p:childTnLst>
                                    <p:animEffect transition="out" filter="fade">
                                      <p:cBhvr>
                                        <p:cTn id="17" dur="5000"/>
                                        <p:tgtEl>
                                          <p:spTgt spid="30722"/>
                                        </p:tgtEl>
                                      </p:cBhvr>
                                    </p:animEffect>
                                    <p:set>
                                      <p:cBhvr>
                                        <p:cTn id="18" dur="1" fill="hold">
                                          <p:stCondLst>
                                            <p:cond delay="4999"/>
                                          </p:stCondLst>
                                        </p:cTn>
                                        <p:tgtEl>
                                          <p:spTgt spid="307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9"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E45238CF-B137-4B1C-979E-7E88A547FFEE}" type="slidenum">
              <a:rPr lang="en-US" altLang="en-US"/>
              <a:pPr/>
              <a:t>12</a:t>
            </a:fld>
            <a:endParaRPr lang="en-US" altLang="en-US"/>
          </a:p>
        </p:txBody>
      </p:sp>
      <p:sp>
        <p:nvSpPr>
          <p:cNvPr id="11266" name="Rectangle 2"/>
          <p:cNvSpPr>
            <a:spLocks noGrp="1" noChangeArrowheads="1"/>
          </p:cNvSpPr>
          <p:nvPr>
            <p:ph type="title"/>
          </p:nvPr>
        </p:nvSpPr>
        <p:spPr>
          <a:xfrm>
            <a:off x="457200" y="609600"/>
            <a:ext cx="8229600" cy="838200"/>
          </a:xfrm>
        </p:spPr>
        <p:txBody>
          <a:bodyPr/>
          <a:lstStyle/>
          <a:p>
            <a:r>
              <a:rPr lang="en-US" sz="4000" dirty="0">
                <a:solidFill>
                  <a:schemeClr val="bg1"/>
                </a:solidFill>
                <a:latin typeface="Baskerville Old Face" pitchFamily="18" charset="0"/>
              </a:rPr>
              <a:t>Do All Things Without Murmuring</a:t>
            </a:r>
          </a:p>
        </p:txBody>
      </p:sp>
      <p:sp>
        <p:nvSpPr>
          <p:cNvPr id="11267" name="Rectangle 3"/>
          <p:cNvSpPr>
            <a:spLocks noGrp="1" noChangeArrowheads="1"/>
          </p:cNvSpPr>
          <p:nvPr>
            <p:ph type="body" idx="1"/>
          </p:nvPr>
        </p:nvSpPr>
        <p:spPr>
          <a:xfrm>
            <a:off x="685800" y="1600200"/>
            <a:ext cx="7924800" cy="4724400"/>
          </a:xfrm>
        </p:spPr>
        <p:txBody>
          <a:bodyPr/>
          <a:lstStyle/>
          <a:p>
            <a:pPr>
              <a:lnSpc>
                <a:spcPct val="90000"/>
              </a:lnSpc>
            </a:pPr>
            <a:r>
              <a:rPr lang="en-US" sz="2800" dirty="0">
                <a:solidFill>
                  <a:schemeClr val="bg1"/>
                </a:solidFill>
              </a:rPr>
              <a:t>Phil 2:13-16  For it is God which </a:t>
            </a:r>
            <a:r>
              <a:rPr lang="en-US" sz="2800" dirty="0" err="1">
                <a:solidFill>
                  <a:schemeClr val="bg1"/>
                </a:solidFill>
              </a:rPr>
              <a:t>worketh</a:t>
            </a:r>
            <a:r>
              <a:rPr lang="en-US" sz="2800" dirty="0">
                <a:solidFill>
                  <a:schemeClr val="bg1"/>
                </a:solidFill>
              </a:rPr>
              <a:t> in you both to will and to do of his good pleasure.</a:t>
            </a:r>
          </a:p>
          <a:p>
            <a:pPr>
              <a:lnSpc>
                <a:spcPct val="90000"/>
              </a:lnSpc>
            </a:pPr>
            <a:r>
              <a:rPr lang="en-US" sz="2800" dirty="0">
                <a:solidFill>
                  <a:schemeClr val="bg1"/>
                </a:solidFill>
              </a:rPr>
              <a:t>14 Do all things without murmurings and </a:t>
            </a:r>
            <a:r>
              <a:rPr lang="en-US" sz="2800" dirty="0" err="1">
                <a:solidFill>
                  <a:schemeClr val="bg1"/>
                </a:solidFill>
              </a:rPr>
              <a:t>disputings</a:t>
            </a:r>
            <a:r>
              <a:rPr lang="en-US" sz="2800" dirty="0">
                <a:solidFill>
                  <a:schemeClr val="bg1"/>
                </a:solidFill>
              </a:rPr>
              <a:t>:</a:t>
            </a:r>
          </a:p>
          <a:p>
            <a:pPr>
              <a:lnSpc>
                <a:spcPct val="90000"/>
              </a:lnSpc>
            </a:pPr>
            <a:r>
              <a:rPr lang="en-US" sz="2800" dirty="0">
                <a:solidFill>
                  <a:schemeClr val="bg1"/>
                </a:solidFill>
              </a:rPr>
              <a:t>15 That ye may be blameless and harmless, the sons of God, without rebuke, in the midst of a crooked and perverse nation, among whom ye shine as lights in the world;</a:t>
            </a:r>
          </a:p>
          <a:p>
            <a:pPr>
              <a:lnSpc>
                <a:spcPct val="90000"/>
              </a:lnSpc>
            </a:pPr>
            <a:r>
              <a:rPr lang="en-US" sz="2800" dirty="0">
                <a:solidFill>
                  <a:schemeClr val="bg1"/>
                </a:solidFill>
              </a:rPr>
              <a:t>16 Holding forth the word of life; that I may rejoice in the day of Christ, that I have not run in vain, neither </a:t>
            </a:r>
            <a:r>
              <a:rPr lang="en-US" sz="2800" dirty="0" err="1">
                <a:solidFill>
                  <a:schemeClr val="bg1"/>
                </a:solidFill>
              </a:rPr>
              <a:t>laboured</a:t>
            </a:r>
            <a:r>
              <a:rPr lang="en-US" sz="2800" dirty="0">
                <a:solidFill>
                  <a:schemeClr val="bg1"/>
                </a:solidFill>
              </a:rPr>
              <a:t> in vain.</a:t>
            </a:r>
          </a:p>
        </p:txBody>
      </p:sp>
      <p:pic>
        <p:nvPicPr>
          <p:cNvPr id="5" name="~PP955.WAV">
            <a:hlinkClick r:id="" action="ppaction://media"/>
          </p:cNvPr>
          <p:cNvPicPr>
            <a:picLocks noRot="1" noChangeAspect="1"/>
          </p:cNvPicPr>
          <p:nvPr>
            <a:wavAudioFile r:embed="rId1" name="~PP955.WAV"/>
          </p:nvPr>
        </p:nvPicPr>
        <p:blipFill>
          <a:blip r:embed="rId3" cstate="print"/>
          <a:stretch>
            <a:fillRect/>
          </a:stretch>
        </p:blipFill>
        <p:spPr>
          <a:xfrm>
            <a:off x="8696325" y="6410325"/>
            <a:ext cx="304800" cy="304800"/>
          </a:xfrm>
          <a:prstGeom prst="rect">
            <a:avLst/>
          </a:prstGeom>
        </p:spPr>
      </p:pic>
    </p:spTree>
  </p:cSld>
  <p:clrMapOvr>
    <a:masterClrMapping/>
  </p:clrMapOvr>
  <p:transition spd="slow" advClick="0" advTm="2316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18" presetClass="entr" presetSubtype="6" fill="hold" nodeType="afterEffect">
                                  <p:stCondLst>
                                    <p:cond delay="0"/>
                                  </p:stCondLst>
                                  <p:childTnLst>
                                    <p:set>
                                      <p:cBhvr>
                                        <p:cTn id="9" dur="1" fill="hold">
                                          <p:stCondLst>
                                            <p:cond delay="0"/>
                                          </p:stCondLst>
                                        </p:cTn>
                                        <p:tgtEl>
                                          <p:spTgt spid="11267">
                                            <p:txEl>
                                              <p:pRg st="0" end="0"/>
                                            </p:txEl>
                                          </p:spTgt>
                                        </p:tgtEl>
                                        <p:attrNameLst>
                                          <p:attrName>style.visibility</p:attrName>
                                        </p:attrNameLst>
                                      </p:cBhvr>
                                      <p:to>
                                        <p:strVal val="visible"/>
                                      </p:to>
                                    </p:set>
                                    <p:animEffect transition="in" filter="strips(downRight)">
                                      <p:cBhvr>
                                        <p:cTn id="10" dur="500"/>
                                        <p:tgtEl>
                                          <p:spTgt spid="11267">
                                            <p:txEl>
                                              <p:pRg st="0" end="0"/>
                                            </p:txEl>
                                          </p:spTgt>
                                        </p:tgtEl>
                                      </p:cBhvr>
                                    </p:animEffect>
                                  </p:childTnLst>
                                </p:cTn>
                              </p:par>
                              <p:par>
                                <p:cTn id="11" presetID="18" presetClass="entr" presetSubtype="6" fill="hold" nodeType="withEffect">
                                  <p:stCondLst>
                                    <p:cond delay="0"/>
                                  </p:stCondLst>
                                  <p:childTnLst>
                                    <p:set>
                                      <p:cBhvr>
                                        <p:cTn id="12" dur="1" fill="hold">
                                          <p:stCondLst>
                                            <p:cond delay="0"/>
                                          </p:stCondLst>
                                        </p:cTn>
                                        <p:tgtEl>
                                          <p:spTgt spid="11267">
                                            <p:txEl>
                                              <p:pRg st="1" end="1"/>
                                            </p:txEl>
                                          </p:spTgt>
                                        </p:tgtEl>
                                        <p:attrNameLst>
                                          <p:attrName>style.visibility</p:attrName>
                                        </p:attrNameLst>
                                      </p:cBhvr>
                                      <p:to>
                                        <p:strVal val="visible"/>
                                      </p:to>
                                    </p:set>
                                    <p:animEffect transition="in" filter="strips(downRight)">
                                      <p:cBhvr>
                                        <p:cTn id="13" dur="500"/>
                                        <p:tgtEl>
                                          <p:spTgt spid="11267">
                                            <p:txEl>
                                              <p:pRg st="1" end="1"/>
                                            </p:txEl>
                                          </p:spTgt>
                                        </p:tgtEl>
                                      </p:cBhvr>
                                    </p:animEffect>
                                  </p:childTnLst>
                                </p:cTn>
                              </p:par>
                              <p:par>
                                <p:cTn id="14" presetID="18" presetClass="entr" presetSubtype="6" fill="hold" nodeType="withEffect">
                                  <p:stCondLst>
                                    <p:cond delay="0"/>
                                  </p:stCondLst>
                                  <p:childTnLst>
                                    <p:set>
                                      <p:cBhvr>
                                        <p:cTn id="15" dur="1" fill="hold">
                                          <p:stCondLst>
                                            <p:cond delay="0"/>
                                          </p:stCondLst>
                                        </p:cTn>
                                        <p:tgtEl>
                                          <p:spTgt spid="11267">
                                            <p:txEl>
                                              <p:pRg st="2" end="2"/>
                                            </p:txEl>
                                          </p:spTgt>
                                        </p:tgtEl>
                                        <p:attrNameLst>
                                          <p:attrName>style.visibility</p:attrName>
                                        </p:attrNameLst>
                                      </p:cBhvr>
                                      <p:to>
                                        <p:strVal val="visible"/>
                                      </p:to>
                                    </p:set>
                                    <p:animEffect transition="in" filter="strips(downRight)">
                                      <p:cBhvr>
                                        <p:cTn id="16" dur="500"/>
                                        <p:tgtEl>
                                          <p:spTgt spid="11267">
                                            <p:txEl>
                                              <p:pRg st="2" end="2"/>
                                            </p:txEl>
                                          </p:spTgt>
                                        </p:tgtEl>
                                      </p:cBhvr>
                                    </p:animEffect>
                                  </p:childTnLst>
                                </p:cTn>
                              </p:par>
                              <p:par>
                                <p:cTn id="17" presetID="18" presetClass="entr" presetSubtype="6" fill="hold" nodeType="withEffect">
                                  <p:stCondLst>
                                    <p:cond delay="0"/>
                                  </p:stCondLst>
                                  <p:childTnLst>
                                    <p:set>
                                      <p:cBhvr>
                                        <p:cTn id="18" dur="1" fill="hold">
                                          <p:stCondLst>
                                            <p:cond delay="0"/>
                                          </p:stCondLst>
                                        </p:cTn>
                                        <p:tgtEl>
                                          <p:spTgt spid="11267">
                                            <p:txEl>
                                              <p:pRg st="3" end="3"/>
                                            </p:txEl>
                                          </p:spTgt>
                                        </p:tgtEl>
                                        <p:attrNameLst>
                                          <p:attrName>style.visibility</p:attrName>
                                        </p:attrNameLst>
                                      </p:cBhvr>
                                      <p:to>
                                        <p:strVal val="visible"/>
                                      </p:to>
                                    </p:set>
                                    <p:animEffect transition="in" filter="strips(downRight)">
                                      <p:cBhvr>
                                        <p:cTn id="19" dur="500"/>
                                        <p:tgtEl>
                                          <p:spTgt spid="11267">
                                            <p:txEl>
                                              <p:pRg st="3" end="3"/>
                                            </p:txEl>
                                          </p:spTgt>
                                        </p:tgtEl>
                                      </p:cBhvr>
                                    </p:animEffect>
                                  </p:childTnLst>
                                </p:cTn>
                              </p:par>
                            </p:childTnLst>
                          </p:cTn>
                        </p:par>
                        <p:par>
                          <p:cTn id="20" fill="hold">
                            <p:stCondLst>
                              <p:cond delay="500"/>
                            </p:stCondLst>
                            <p:childTnLst>
                              <p:par>
                                <p:cTn id="21" presetID="3" presetClass="emph" presetSubtype="2" fill="hold" nodeType="afterEffect">
                                  <p:stCondLst>
                                    <p:cond delay="0"/>
                                  </p:stCondLst>
                                  <p:childTnLst>
                                    <p:animClr clrSpc="rgb">
                                      <p:cBhvr override="childStyle">
                                        <p:cTn id="22" dur="2000" fill="hold"/>
                                        <p:tgtEl>
                                          <p:spTgt spid="11267">
                                            <p:txEl>
                                              <p:pRg st="0" end="0"/>
                                            </p:txEl>
                                          </p:spTgt>
                                        </p:tgtEl>
                                        <p:attrNameLst>
                                          <p:attrName>style.color</p:attrName>
                                        </p:attrNameLst>
                                      </p:cBhvr>
                                      <p:to>
                                        <a:srgbClr val="CC0000"/>
                                      </p:to>
                                    </p:animClr>
                                  </p:childTnLst>
                                </p:cTn>
                              </p:par>
                              <p:par>
                                <p:cTn id="23" presetID="3" presetClass="emph" presetSubtype="2" fill="hold" nodeType="withEffect">
                                  <p:stCondLst>
                                    <p:cond delay="0"/>
                                  </p:stCondLst>
                                  <p:childTnLst>
                                    <p:animClr clrSpc="rgb">
                                      <p:cBhvr override="childStyle">
                                        <p:cTn id="24" dur="2000" fill="hold"/>
                                        <p:tgtEl>
                                          <p:spTgt spid="11267">
                                            <p:txEl>
                                              <p:pRg st="1" end="1"/>
                                            </p:txEl>
                                          </p:spTgt>
                                        </p:tgtEl>
                                        <p:attrNameLst>
                                          <p:attrName>style.color</p:attrName>
                                        </p:attrNameLst>
                                      </p:cBhvr>
                                      <p:to>
                                        <a:srgbClr val="CC0000"/>
                                      </p:to>
                                    </p:animClr>
                                  </p:childTnLst>
                                </p:cTn>
                              </p:par>
                              <p:par>
                                <p:cTn id="25" presetID="3" presetClass="emph" presetSubtype="2" fill="hold" nodeType="withEffect">
                                  <p:stCondLst>
                                    <p:cond delay="0"/>
                                  </p:stCondLst>
                                  <p:childTnLst>
                                    <p:animClr clrSpc="rgb">
                                      <p:cBhvr override="childStyle">
                                        <p:cTn id="26" dur="2000" fill="hold"/>
                                        <p:tgtEl>
                                          <p:spTgt spid="11267">
                                            <p:txEl>
                                              <p:pRg st="2" end="2"/>
                                            </p:txEl>
                                          </p:spTgt>
                                        </p:tgtEl>
                                        <p:attrNameLst>
                                          <p:attrName>style.color</p:attrName>
                                        </p:attrNameLst>
                                      </p:cBhvr>
                                      <p:to>
                                        <a:srgbClr val="CC0000"/>
                                      </p:to>
                                    </p:animClr>
                                  </p:childTnLst>
                                </p:cTn>
                              </p:par>
                              <p:par>
                                <p:cTn id="27" presetID="3" presetClass="emph" presetSubtype="2" fill="hold" nodeType="withEffect">
                                  <p:stCondLst>
                                    <p:cond delay="0"/>
                                  </p:stCondLst>
                                  <p:childTnLst>
                                    <p:animClr clrSpc="rgb">
                                      <p:cBhvr override="childStyle">
                                        <p:cTn id="28" dur="2000" fill="hold"/>
                                        <p:tgtEl>
                                          <p:spTgt spid="11267">
                                            <p:txEl>
                                              <p:pRg st="3" end="3"/>
                                            </p:txEl>
                                          </p:spTgt>
                                        </p:tgtEl>
                                        <p:attrNameLst>
                                          <p:attrName>style.color</p:attrName>
                                        </p:attrNameLst>
                                      </p:cBhvr>
                                      <p:to>
                                        <a:srgbClr val="CC0000"/>
                                      </p:to>
                                    </p:animClr>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9"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E45238CF-B137-4B1C-979E-7E88A547FFEE}" type="slidenum">
              <a:rPr lang="en-US" altLang="en-US"/>
              <a:pPr/>
              <a:t>13</a:t>
            </a:fld>
            <a:endParaRPr lang="en-US" altLang="en-US"/>
          </a:p>
        </p:txBody>
      </p:sp>
      <p:sp>
        <p:nvSpPr>
          <p:cNvPr id="11266" name="Rectangle 2"/>
          <p:cNvSpPr>
            <a:spLocks noGrp="1" noChangeArrowheads="1"/>
          </p:cNvSpPr>
          <p:nvPr>
            <p:ph type="title"/>
          </p:nvPr>
        </p:nvSpPr>
        <p:spPr>
          <a:xfrm>
            <a:off x="457200" y="609600"/>
            <a:ext cx="8229600" cy="838200"/>
          </a:xfrm>
        </p:spPr>
        <p:txBody>
          <a:bodyPr/>
          <a:lstStyle/>
          <a:p>
            <a:r>
              <a:rPr lang="en-US" sz="4000" dirty="0">
                <a:solidFill>
                  <a:schemeClr val="bg1"/>
                </a:solidFill>
                <a:latin typeface="Baskerville Old Face" pitchFamily="18" charset="0"/>
              </a:rPr>
              <a:t>Do All Things Without Murmuring</a:t>
            </a:r>
          </a:p>
        </p:txBody>
      </p:sp>
      <p:sp>
        <p:nvSpPr>
          <p:cNvPr id="11267" name="Rectangle 3"/>
          <p:cNvSpPr>
            <a:spLocks noGrp="1" noChangeArrowheads="1"/>
          </p:cNvSpPr>
          <p:nvPr>
            <p:ph type="body" idx="1"/>
          </p:nvPr>
        </p:nvSpPr>
        <p:spPr>
          <a:xfrm>
            <a:off x="685800" y="1600200"/>
            <a:ext cx="7924800" cy="4724400"/>
          </a:xfrm>
        </p:spPr>
        <p:txBody>
          <a:bodyPr/>
          <a:lstStyle/>
          <a:p>
            <a:pPr>
              <a:lnSpc>
                <a:spcPct val="90000"/>
              </a:lnSpc>
            </a:pPr>
            <a:r>
              <a:rPr lang="en-US" sz="2800" dirty="0">
                <a:solidFill>
                  <a:srgbClr val="FF0000"/>
                </a:solidFill>
              </a:rPr>
              <a:t>Phil 2:13-16  For it is God which </a:t>
            </a:r>
            <a:r>
              <a:rPr lang="en-US" sz="2800" dirty="0" err="1">
                <a:solidFill>
                  <a:srgbClr val="FF0000"/>
                </a:solidFill>
              </a:rPr>
              <a:t>worketh</a:t>
            </a:r>
            <a:r>
              <a:rPr lang="en-US" sz="2800" dirty="0">
                <a:solidFill>
                  <a:srgbClr val="FF0000"/>
                </a:solidFill>
              </a:rPr>
              <a:t> in you both to will and to do of his good pleasure.</a:t>
            </a:r>
          </a:p>
          <a:p>
            <a:pPr>
              <a:lnSpc>
                <a:spcPct val="90000"/>
              </a:lnSpc>
            </a:pPr>
            <a:r>
              <a:rPr lang="en-US" sz="2800" dirty="0">
                <a:solidFill>
                  <a:srgbClr val="FF0000"/>
                </a:solidFill>
              </a:rPr>
              <a:t>14 Do all things without murmurings and </a:t>
            </a:r>
            <a:r>
              <a:rPr lang="en-US" sz="2800" dirty="0" err="1">
                <a:solidFill>
                  <a:srgbClr val="FF0000"/>
                </a:solidFill>
              </a:rPr>
              <a:t>disputings</a:t>
            </a:r>
            <a:r>
              <a:rPr lang="en-US" sz="2800" dirty="0">
                <a:solidFill>
                  <a:srgbClr val="FF0000"/>
                </a:solidFill>
              </a:rPr>
              <a:t>:</a:t>
            </a:r>
          </a:p>
          <a:p>
            <a:pPr>
              <a:lnSpc>
                <a:spcPct val="90000"/>
              </a:lnSpc>
            </a:pPr>
            <a:r>
              <a:rPr lang="en-US" sz="2800" dirty="0">
                <a:solidFill>
                  <a:srgbClr val="FF0000"/>
                </a:solidFill>
              </a:rPr>
              <a:t>15 That ye may be blameless and harmless, the sons of God, without rebuke, in the midst of a crooked and perverse nation, among whom ye shine as lights in the world;</a:t>
            </a:r>
          </a:p>
          <a:p>
            <a:pPr>
              <a:lnSpc>
                <a:spcPct val="90000"/>
              </a:lnSpc>
            </a:pPr>
            <a:r>
              <a:rPr lang="en-US" sz="2800" dirty="0">
                <a:solidFill>
                  <a:srgbClr val="FF0000"/>
                </a:solidFill>
              </a:rPr>
              <a:t>16 Holding forth the word of life; that I may rejoice in the day of Christ, that I have not run in vain, neither </a:t>
            </a:r>
            <a:r>
              <a:rPr lang="en-US" sz="2800" dirty="0" err="1">
                <a:solidFill>
                  <a:srgbClr val="FF0000"/>
                </a:solidFill>
              </a:rPr>
              <a:t>laboured</a:t>
            </a:r>
            <a:r>
              <a:rPr lang="en-US" sz="2800" dirty="0">
                <a:solidFill>
                  <a:srgbClr val="FF0000"/>
                </a:solidFill>
              </a:rPr>
              <a:t> in vain.</a:t>
            </a:r>
          </a:p>
        </p:txBody>
      </p:sp>
      <p:pic>
        <p:nvPicPr>
          <p:cNvPr id="31746" name="Picture 2" descr="http://www.liberatemedia.com/wp-content/uploads/2008/06/complaints.jpg"/>
          <p:cNvPicPr>
            <a:picLocks noChangeAspect="1" noChangeArrowheads="1"/>
          </p:cNvPicPr>
          <p:nvPr/>
        </p:nvPicPr>
        <p:blipFill>
          <a:blip r:embed="rId3" cstate="print"/>
          <a:srcRect/>
          <a:stretch>
            <a:fillRect/>
          </a:stretch>
        </p:blipFill>
        <p:spPr bwMode="auto">
          <a:xfrm>
            <a:off x="0" y="-13648"/>
            <a:ext cx="9144000" cy="6871648"/>
          </a:xfrm>
          <a:prstGeom prst="rect">
            <a:avLst/>
          </a:prstGeom>
          <a:noFill/>
        </p:spPr>
      </p:pic>
      <p:pic>
        <p:nvPicPr>
          <p:cNvPr id="7" name="~PP509.WAV">
            <a:hlinkClick r:id="" action="ppaction://media"/>
          </p:cNvPr>
          <p:cNvPicPr>
            <a:picLocks noRot="1" noChangeAspect="1"/>
          </p:cNvPicPr>
          <p:nvPr>
            <a:wavAudioFile r:embed="rId1" name="~PP509.WAV"/>
          </p:nvPr>
        </p:nvPicPr>
        <p:blipFill>
          <a:blip r:embed="rId4" cstate="print"/>
          <a:stretch>
            <a:fillRect/>
          </a:stretch>
        </p:blipFill>
        <p:spPr>
          <a:xfrm>
            <a:off x="8696325" y="6410325"/>
            <a:ext cx="304800" cy="304800"/>
          </a:xfrm>
          <a:prstGeom prst="rect">
            <a:avLst/>
          </a:prstGeom>
        </p:spPr>
      </p:pic>
    </p:spTree>
  </p:cSld>
  <p:clrMapOvr>
    <a:masterClrMapping/>
  </p:clrMapOvr>
  <p:transition spd="slow" advTm="2369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35" presetClass="entr" presetSubtype="0" fill="hold" nodeType="afterEffect">
                                  <p:stCondLst>
                                    <p:cond delay="0"/>
                                  </p:stCondLst>
                                  <p:childTnLst>
                                    <p:set>
                                      <p:cBhvr>
                                        <p:cTn id="9" dur="1" fill="hold">
                                          <p:stCondLst>
                                            <p:cond delay="0"/>
                                          </p:stCondLst>
                                        </p:cTn>
                                        <p:tgtEl>
                                          <p:spTgt spid="31746"/>
                                        </p:tgtEl>
                                        <p:attrNameLst>
                                          <p:attrName>style.visibility</p:attrName>
                                        </p:attrNameLst>
                                      </p:cBhvr>
                                      <p:to>
                                        <p:strVal val="visible"/>
                                      </p:to>
                                    </p:set>
                                    <p:animEffect transition="in" filter="fade">
                                      <p:cBhvr>
                                        <p:cTn id="10" dur="3000"/>
                                        <p:tgtEl>
                                          <p:spTgt spid="31746"/>
                                        </p:tgtEl>
                                      </p:cBhvr>
                                    </p:animEffect>
                                    <p:anim calcmode="lin" valueType="num">
                                      <p:cBhvr>
                                        <p:cTn id="11" dur="3000" fill="hold"/>
                                        <p:tgtEl>
                                          <p:spTgt spid="31746"/>
                                        </p:tgtEl>
                                        <p:attrNameLst>
                                          <p:attrName>style.rotation</p:attrName>
                                        </p:attrNameLst>
                                      </p:cBhvr>
                                      <p:tavLst>
                                        <p:tav tm="0">
                                          <p:val>
                                            <p:fltVal val="720"/>
                                          </p:val>
                                        </p:tav>
                                        <p:tav tm="100000">
                                          <p:val>
                                            <p:fltVal val="0"/>
                                          </p:val>
                                        </p:tav>
                                      </p:tavLst>
                                    </p:anim>
                                    <p:anim calcmode="lin" valueType="num">
                                      <p:cBhvr>
                                        <p:cTn id="12" dur="3000" fill="hold"/>
                                        <p:tgtEl>
                                          <p:spTgt spid="31746"/>
                                        </p:tgtEl>
                                        <p:attrNameLst>
                                          <p:attrName>ppt_h</p:attrName>
                                        </p:attrNameLst>
                                      </p:cBhvr>
                                      <p:tavLst>
                                        <p:tav tm="0">
                                          <p:val>
                                            <p:fltVal val="0"/>
                                          </p:val>
                                        </p:tav>
                                        <p:tav tm="100000">
                                          <p:val>
                                            <p:strVal val="#ppt_h"/>
                                          </p:val>
                                        </p:tav>
                                      </p:tavLst>
                                    </p:anim>
                                    <p:anim calcmode="lin" valueType="num">
                                      <p:cBhvr>
                                        <p:cTn id="13" dur="3000" fill="hold"/>
                                        <p:tgtEl>
                                          <p:spTgt spid="31746"/>
                                        </p:tgtEl>
                                        <p:attrNameLst>
                                          <p:attrName>ppt_w</p:attrName>
                                        </p:attrNameLst>
                                      </p:cBhvr>
                                      <p:tavLst>
                                        <p:tav tm="0">
                                          <p:val>
                                            <p:fltVal val="0"/>
                                          </p:val>
                                        </p:tav>
                                        <p:tav tm="100000">
                                          <p:val>
                                            <p:strVal val="#ppt_w"/>
                                          </p:val>
                                        </p:tav>
                                      </p:tavLst>
                                    </p:anim>
                                  </p:childTnLst>
                                </p:cTn>
                              </p:par>
                            </p:childTnLst>
                          </p:cTn>
                        </p:par>
                        <p:par>
                          <p:cTn id="14" fill="hold">
                            <p:stCondLst>
                              <p:cond delay="3000"/>
                            </p:stCondLst>
                            <p:childTnLst>
                              <p:par>
                                <p:cTn id="15" presetID="7" presetClass="emph" presetSubtype="2" fill="hold" nodeType="afterEffect">
                                  <p:stCondLst>
                                    <p:cond delay="0"/>
                                  </p:stCondLst>
                                  <p:childTnLst>
                                    <p:animClr clrSpc="rgb">
                                      <p:cBhvr>
                                        <p:cTn id="16" dur="3000" fill="hold"/>
                                        <p:tgtEl>
                                          <p:spTgt spid="31746"/>
                                        </p:tgtEl>
                                        <p:attrNameLst>
                                          <p:attrName>stroke.color</p:attrName>
                                        </p:attrNameLst>
                                      </p:cBhvr>
                                      <p:to>
                                        <a:schemeClr val="accent2"/>
                                      </p:to>
                                    </p:animClr>
                                    <p:set>
                                      <p:cBhvr>
                                        <p:cTn id="17" dur="3000" fill="hold"/>
                                        <p:tgtEl>
                                          <p:spTgt spid="31746"/>
                                        </p:tgtEl>
                                        <p:attrNameLst>
                                          <p:attrName>stroke.on</p:attrName>
                                        </p:attrNameLst>
                                      </p:cBhvr>
                                      <p:to>
                                        <p:strVal val="true"/>
                                      </p:to>
                                    </p:set>
                                  </p:childTnLst>
                                </p:cTn>
                              </p:par>
                            </p:childTnLst>
                          </p:cTn>
                        </p:par>
                        <p:par>
                          <p:cTn id="18" fill="hold">
                            <p:stCondLst>
                              <p:cond delay="6000"/>
                            </p:stCondLst>
                            <p:childTnLst>
                              <p:par>
                                <p:cTn id="19" presetID="7" presetClass="emph" presetSubtype="2" fill="hold" nodeType="afterEffect">
                                  <p:stCondLst>
                                    <p:cond delay="0"/>
                                  </p:stCondLst>
                                  <p:childTnLst>
                                    <p:animClr clrSpc="rgb">
                                      <p:cBhvr>
                                        <p:cTn id="20" dur="3000" fill="hold"/>
                                        <p:tgtEl>
                                          <p:spTgt spid="31746"/>
                                        </p:tgtEl>
                                        <p:attrNameLst>
                                          <p:attrName>stroke.color</p:attrName>
                                        </p:attrNameLst>
                                      </p:cBhvr>
                                      <p:to>
                                        <a:schemeClr val="accent2"/>
                                      </p:to>
                                    </p:animClr>
                                    <p:set>
                                      <p:cBhvr>
                                        <p:cTn id="21" dur="3000" fill="hold"/>
                                        <p:tgtEl>
                                          <p:spTgt spid="31746"/>
                                        </p:tgtEl>
                                        <p:attrNameLst>
                                          <p:attrName>stroke.on</p:attrName>
                                        </p:attrNameLst>
                                      </p:cBhvr>
                                      <p:to>
                                        <p:strVal val="true"/>
                                      </p:to>
                                    </p:set>
                                  </p:childTnLst>
                                </p:cTn>
                              </p:par>
                            </p:childTnLst>
                          </p:cTn>
                        </p:par>
                        <p:par>
                          <p:cTn id="22" fill="hold">
                            <p:stCondLst>
                              <p:cond delay="9000"/>
                            </p:stCondLst>
                            <p:childTnLst>
                              <p:par>
                                <p:cTn id="23" presetID="15" presetClass="exit" presetSubtype="0" fill="hold" nodeType="afterEffect">
                                  <p:stCondLst>
                                    <p:cond delay="0"/>
                                  </p:stCondLst>
                                  <p:childTnLst>
                                    <p:anim calcmode="lin" valueType="num">
                                      <p:cBhvr>
                                        <p:cTn id="24" dur="3000"/>
                                        <p:tgtEl>
                                          <p:spTgt spid="31746"/>
                                        </p:tgtEl>
                                        <p:attrNameLst>
                                          <p:attrName>ppt_w</p:attrName>
                                        </p:attrNameLst>
                                      </p:cBhvr>
                                      <p:tavLst>
                                        <p:tav tm="0">
                                          <p:val>
                                            <p:strVal val="ppt_w"/>
                                          </p:val>
                                        </p:tav>
                                        <p:tav tm="100000">
                                          <p:val>
                                            <p:fltVal val="0"/>
                                          </p:val>
                                        </p:tav>
                                      </p:tavLst>
                                    </p:anim>
                                    <p:anim calcmode="lin" valueType="num">
                                      <p:cBhvr>
                                        <p:cTn id="25" dur="3000"/>
                                        <p:tgtEl>
                                          <p:spTgt spid="31746"/>
                                        </p:tgtEl>
                                        <p:attrNameLst>
                                          <p:attrName>ppt_h</p:attrName>
                                        </p:attrNameLst>
                                      </p:cBhvr>
                                      <p:tavLst>
                                        <p:tav tm="0">
                                          <p:val>
                                            <p:strVal val="ppt_h"/>
                                          </p:val>
                                        </p:tav>
                                        <p:tav tm="100000">
                                          <p:val>
                                            <p:fltVal val="0"/>
                                          </p:val>
                                        </p:tav>
                                      </p:tavLst>
                                    </p:anim>
                                    <p:anim calcmode="lin" valueType="num">
                                      <p:cBhvr>
                                        <p:cTn id="26" dur="3000"/>
                                        <p:tgtEl>
                                          <p:spTgt spid="31746"/>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7" dur="3000"/>
                                        <p:tgtEl>
                                          <p:spTgt spid="31746"/>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8" dur="1" fill="hold">
                                          <p:stCondLst>
                                            <p:cond delay="2999"/>
                                          </p:stCondLst>
                                        </p:cTn>
                                        <p:tgtEl>
                                          <p:spTgt spid="317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9"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7D13D54C-20F6-4187-8722-2DB58101FA73}" type="slidenum">
              <a:rPr lang="en-US" altLang="en-US"/>
              <a:pPr/>
              <a:t>14</a:t>
            </a:fld>
            <a:endParaRPr lang="en-US" altLang="en-US"/>
          </a:p>
        </p:txBody>
      </p:sp>
      <p:sp>
        <p:nvSpPr>
          <p:cNvPr id="12290" name="Rectangle 2"/>
          <p:cNvSpPr>
            <a:spLocks noGrp="1" noChangeArrowheads="1"/>
          </p:cNvSpPr>
          <p:nvPr>
            <p:ph type="title"/>
          </p:nvPr>
        </p:nvSpPr>
        <p:spPr>
          <a:xfrm>
            <a:off x="457200" y="381000"/>
            <a:ext cx="8229600" cy="914400"/>
          </a:xfrm>
        </p:spPr>
        <p:txBody>
          <a:bodyPr/>
          <a:lstStyle/>
          <a:p>
            <a:r>
              <a:rPr lang="en-US" sz="4800" dirty="0">
                <a:solidFill>
                  <a:schemeClr val="bg1"/>
                </a:solidFill>
                <a:latin typeface="Georgia" pitchFamily="18" charset="0"/>
              </a:rPr>
              <a:t>Rejoice In The Lord</a:t>
            </a:r>
          </a:p>
        </p:txBody>
      </p:sp>
      <p:sp>
        <p:nvSpPr>
          <p:cNvPr id="12291" name="Rectangle 3"/>
          <p:cNvSpPr>
            <a:spLocks noGrp="1" noChangeArrowheads="1"/>
          </p:cNvSpPr>
          <p:nvPr>
            <p:ph type="body" idx="1"/>
          </p:nvPr>
        </p:nvSpPr>
        <p:spPr>
          <a:xfrm>
            <a:off x="685800" y="1371600"/>
            <a:ext cx="7924800" cy="4953000"/>
          </a:xfrm>
        </p:spPr>
        <p:txBody>
          <a:bodyPr/>
          <a:lstStyle/>
          <a:p>
            <a:pPr>
              <a:lnSpc>
                <a:spcPct val="80000"/>
              </a:lnSpc>
            </a:pPr>
            <a:r>
              <a:rPr lang="en-US" sz="2800" dirty="0">
                <a:solidFill>
                  <a:schemeClr val="bg1"/>
                </a:solidFill>
              </a:rPr>
              <a:t> Phil 3:7-11 </a:t>
            </a:r>
            <a:r>
              <a:rPr lang="en-US" sz="2800" baseline="30000" dirty="0">
                <a:solidFill>
                  <a:schemeClr val="bg1"/>
                </a:solidFill>
              </a:rPr>
              <a:t>7 </a:t>
            </a:r>
            <a:r>
              <a:rPr lang="en-US" sz="2800" b="0" dirty="0">
                <a:solidFill>
                  <a:schemeClr val="bg1"/>
                </a:solidFill>
                <a:latin typeface="+mn-lt"/>
                <a:ea typeface="+mn-ea"/>
                <a:cs typeface="+mn-cs"/>
              </a:rPr>
              <a:t>But whatever things were gain to me, those things I have counted as loss for the sake of Christ. </a:t>
            </a:r>
            <a:r>
              <a:rPr lang="en-US" sz="2800" baseline="30000" dirty="0">
                <a:solidFill>
                  <a:schemeClr val="bg1"/>
                </a:solidFill>
              </a:rPr>
              <a:t>8 </a:t>
            </a:r>
            <a:r>
              <a:rPr lang="en-US" sz="2800" b="0" dirty="0">
                <a:solidFill>
                  <a:schemeClr val="bg1"/>
                </a:solidFill>
                <a:latin typeface="+mn-lt"/>
                <a:ea typeface="+mn-ea"/>
                <a:cs typeface="+mn-cs"/>
              </a:rPr>
              <a:t>More than that, I count all things to be loss </a:t>
            </a:r>
            <a:r>
              <a:rPr lang="en-US" sz="2800" b="0" dirty="0" smtClean="0">
                <a:solidFill>
                  <a:schemeClr val="bg1"/>
                </a:solidFill>
                <a:latin typeface="+mn-lt"/>
                <a:ea typeface="+mn-ea"/>
                <a:cs typeface="+mn-cs"/>
              </a:rPr>
              <a:t>in </a:t>
            </a:r>
            <a:r>
              <a:rPr lang="en-US" sz="2800" b="0" dirty="0">
                <a:solidFill>
                  <a:schemeClr val="bg1"/>
                </a:solidFill>
                <a:latin typeface="+mn-lt"/>
                <a:ea typeface="+mn-ea"/>
                <a:cs typeface="+mn-cs"/>
              </a:rPr>
              <a:t>view of the surpassing value </a:t>
            </a:r>
            <a:r>
              <a:rPr lang="en-US" sz="2800" b="0" dirty="0" smtClean="0">
                <a:solidFill>
                  <a:schemeClr val="bg1"/>
                </a:solidFill>
                <a:latin typeface="+mn-lt"/>
                <a:ea typeface="+mn-ea"/>
                <a:cs typeface="+mn-cs"/>
              </a:rPr>
              <a:t>of</a:t>
            </a:r>
            <a:r>
              <a:rPr lang="en-US" sz="2800" b="0" baseline="30000" dirty="0">
                <a:solidFill>
                  <a:schemeClr val="bg1"/>
                </a:solidFill>
              </a:rPr>
              <a:t> </a:t>
            </a:r>
            <a:r>
              <a:rPr lang="en-US" sz="2800" b="0" dirty="0" smtClean="0">
                <a:solidFill>
                  <a:schemeClr val="bg1"/>
                </a:solidFill>
                <a:latin typeface="+mn-lt"/>
                <a:ea typeface="+mn-ea"/>
                <a:cs typeface="+mn-cs"/>
              </a:rPr>
              <a:t>knowing</a:t>
            </a:r>
            <a:r>
              <a:rPr lang="en-US" sz="2800" b="0" dirty="0">
                <a:solidFill>
                  <a:schemeClr val="bg1"/>
                </a:solidFill>
                <a:latin typeface="+mn-lt"/>
                <a:ea typeface="+mn-ea"/>
                <a:cs typeface="+mn-cs"/>
              </a:rPr>
              <a:t> Christ Jesus my Lord, </a:t>
            </a:r>
            <a:r>
              <a:rPr lang="en-US" sz="2800" b="0" dirty="0" smtClean="0">
                <a:solidFill>
                  <a:schemeClr val="bg1"/>
                </a:solidFill>
                <a:latin typeface="+mn-lt"/>
                <a:ea typeface="+mn-ea"/>
                <a:cs typeface="+mn-cs"/>
              </a:rPr>
              <a:t>for </a:t>
            </a:r>
            <a:r>
              <a:rPr lang="en-US" sz="2800" b="0" dirty="0">
                <a:solidFill>
                  <a:schemeClr val="bg1"/>
                </a:solidFill>
                <a:latin typeface="+mn-lt"/>
                <a:ea typeface="+mn-ea"/>
                <a:cs typeface="+mn-cs"/>
              </a:rPr>
              <a:t>whom I have suffered the loss of all things, and count them but rubbish so </a:t>
            </a:r>
            <a:r>
              <a:rPr lang="en-US" sz="2800" b="0" dirty="0" smtClean="0">
                <a:solidFill>
                  <a:schemeClr val="bg1"/>
                </a:solidFill>
                <a:latin typeface="+mn-lt"/>
                <a:ea typeface="+mn-ea"/>
                <a:cs typeface="+mn-cs"/>
              </a:rPr>
              <a:t>that </a:t>
            </a:r>
            <a:r>
              <a:rPr lang="en-US" sz="2800" b="0" dirty="0">
                <a:solidFill>
                  <a:schemeClr val="bg1"/>
                </a:solidFill>
                <a:latin typeface="+mn-lt"/>
                <a:ea typeface="+mn-ea"/>
                <a:cs typeface="+mn-cs"/>
              </a:rPr>
              <a:t>I may gain Christ, </a:t>
            </a:r>
            <a:r>
              <a:rPr lang="en-US" sz="2800" baseline="30000" dirty="0">
                <a:solidFill>
                  <a:schemeClr val="bg1"/>
                </a:solidFill>
              </a:rPr>
              <a:t>9 </a:t>
            </a:r>
            <a:r>
              <a:rPr lang="en-US" sz="2800" b="0" dirty="0">
                <a:solidFill>
                  <a:schemeClr val="bg1"/>
                </a:solidFill>
                <a:latin typeface="+mn-lt"/>
                <a:ea typeface="+mn-ea"/>
                <a:cs typeface="+mn-cs"/>
              </a:rPr>
              <a:t>and may be found in Him, not </a:t>
            </a:r>
            <a:r>
              <a:rPr lang="en-US" sz="2800" b="0" dirty="0" smtClean="0">
                <a:solidFill>
                  <a:schemeClr val="bg1"/>
                </a:solidFill>
                <a:latin typeface="+mn-lt"/>
                <a:ea typeface="+mn-ea"/>
                <a:cs typeface="+mn-cs"/>
              </a:rPr>
              <a:t>having a </a:t>
            </a:r>
            <a:r>
              <a:rPr lang="en-US" sz="2800" b="0" dirty="0">
                <a:solidFill>
                  <a:schemeClr val="bg1"/>
                </a:solidFill>
                <a:latin typeface="+mn-lt"/>
                <a:ea typeface="+mn-ea"/>
                <a:cs typeface="+mn-cs"/>
              </a:rPr>
              <a:t>righteousness of my own derived from </a:t>
            </a:r>
            <a:r>
              <a:rPr lang="en-US" sz="2800" b="0" i="1" dirty="0">
                <a:solidFill>
                  <a:schemeClr val="bg1"/>
                </a:solidFill>
                <a:latin typeface="+mn-lt"/>
                <a:ea typeface="+mn-ea"/>
                <a:cs typeface="+mn-cs"/>
              </a:rPr>
              <a:t>the</a:t>
            </a:r>
            <a:r>
              <a:rPr lang="en-US" sz="2800" b="0" dirty="0">
                <a:solidFill>
                  <a:schemeClr val="bg1"/>
                </a:solidFill>
                <a:latin typeface="+mn-lt"/>
                <a:ea typeface="+mn-ea"/>
                <a:cs typeface="+mn-cs"/>
              </a:rPr>
              <a:t> Law, but that which is through faith in </a:t>
            </a:r>
            <a:r>
              <a:rPr lang="en-US" sz="2800" b="0" dirty="0" err="1">
                <a:solidFill>
                  <a:schemeClr val="bg1"/>
                </a:solidFill>
                <a:latin typeface="+mn-lt"/>
                <a:ea typeface="+mn-ea"/>
                <a:cs typeface="+mn-cs"/>
              </a:rPr>
              <a:t>Christ,the</a:t>
            </a:r>
            <a:r>
              <a:rPr lang="en-US" sz="2800" b="0" dirty="0">
                <a:solidFill>
                  <a:schemeClr val="bg1"/>
                </a:solidFill>
                <a:latin typeface="+mn-lt"/>
                <a:ea typeface="+mn-ea"/>
                <a:cs typeface="+mn-cs"/>
              </a:rPr>
              <a:t> righteousness which </a:t>
            </a:r>
            <a:r>
              <a:rPr lang="en-US" sz="2800" b="0" i="1" dirty="0">
                <a:solidFill>
                  <a:schemeClr val="bg1"/>
                </a:solidFill>
                <a:latin typeface="+mn-lt"/>
                <a:ea typeface="+mn-ea"/>
                <a:cs typeface="+mn-cs"/>
              </a:rPr>
              <a:t>comes</a:t>
            </a:r>
            <a:r>
              <a:rPr lang="en-US" sz="2800" b="0" dirty="0">
                <a:solidFill>
                  <a:schemeClr val="bg1"/>
                </a:solidFill>
                <a:latin typeface="+mn-lt"/>
                <a:ea typeface="+mn-ea"/>
                <a:cs typeface="+mn-cs"/>
              </a:rPr>
              <a:t> from God on the basis of faith, </a:t>
            </a:r>
            <a:r>
              <a:rPr lang="en-US" sz="2800" baseline="30000" dirty="0">
                <a:solidFill>
                  <a:schemeClr val="bg1"/>
                </a:solidFill>
              </a:rPr>
              <a:t>10 </a:t>
            </a:r>
            <a:r>
              <a:rPr lang="en-US" sz="2800" b="0" dirty="0">
                <a:solidFill>
                  <a:schemeClr val="bg1"/>
                </a:solidFill>
                <a:latin typeface="+mn-lt"/>
                <a:ea typeface="+mn-ea"/>
                <a:cs typeface="+mn-cs"/>
              </a:rPr>
              <a:t>that I may know Him and the power of His resurrection and </a:t>
            </a:r>
            <a:r>
              <a:rPr lang="en-US" sz="2800" b="0" dirty="0" smtClean="0">
                <a:solidFill>
                  <a:schemeClr val="bg1"/>
                </a:solidFill>
                <a:latin typeface="+mn-lt"/>
                <a:ea typeface="+mn-ea"/>
                <a:cs typeface="+mn-cs"/>
              </a:rPr>
              <a:t>the </a:t>
            </a:r>
            <a:r>
              <a:rPr lang="en-US" sz="2800" b="0" dirty="0">
                <a:solidFill>
                  <a:schemeClr val="bg1"/>
                </a:solidFill>
                <a:latin typeface="+mn-lt"/>
                <a:ea typeface="+mn-ea"/>
                <a:cs typeface="+mn-cs"/>
              </a:rPr>
              <a:t>fellowship of His sufferings, being conformed to His death; </a:t>
            </a:r>
            <a:r>
              <a:rPr lang="en-US" sz="2800" baseline="30000" dirty="0">
                <a:solidFill>
                  <a:schemeClr val="bg1"/>
                </a:solidFill>
              </a:rPr>
              <a:t>11 </a:t>
            </a:r>
            <a:r>
              <a:rPr lang="en-US" sz="2800" b="0" dirty="0" smtClean="0">
                <a:solidFill>
                  <a:schemeClr val="bg1"/>
                </a:solidFill>
                <a:latin typeface="+mn-lt"/>
                <a:ea typeface="+mn-ea"/>
                <a:cs typeface="+mn-cs"/>
              </a:rPr>
              <a:t>in </a:t>
            </a:r>
            <a:r>
              <a:rPr lang="en-US" sz="2800" b="0" dirty="0">
                <a:solidFill>
                  <a:schemeClr val="bg1"/>
                </a:solidFill>
                <a:latin typeface="+mn-lt"/>
                <a:ea typeface="+mn-ea"/>
                <a:cs typeface="+mn-cs"/>
              </a:rPr>
              <a:t>order that I may attain to the resurrection from the dead</a:t>
            </a:r>
            <a:endParaRPr lang="en-US" sz="2800" dirty="0">
              <a:solidFill>
                <a:schemeClr val="bg1"/>
              </a:solidFill>
            </a:endParaRPr>
          </a:p>
        </p:txBody>
      </p:sp>
      <p:pic>
        <p:nvPicPr>
          <p:cNvPr id="5" name="~PP2739.WAV">
            <a:hlinkClick r:id="" action="ppaction://media"/>
          </p:cNvPr>
          <p:cNvPicPr>
            <a:picLocks noRot="1" noChangeAspect="1"/>
          </p:cNvPicPr>
          <p:nvPr>
            <a:wavAudioFile r:embed="rId1" name="~PP2739.WAV"/>
          </p:nvPr>
        </p:nvPicPr>
        <p:blipFill>
          <a:blip r:embed="rId3" cstate="print"/>
          <a:stretch>
            <a:fillRect/>
          </a:stretch>
        </p:blipFill>
        <p:spPr>
          <a:xfrm>
            <a:off x="8696325" y="6410325"/>
            <a:ext cx="304800" cy="304800"/>
          </a:xfrm>
          <a:prstGeom prst="rect">
            <a:avLst/>
          </a:prstGeom>
        </p:spPr>
      </p:pic>
    </p:spTree>
  </p:cSld>
  <p:clrMapOvr>
    <a:masterClrMapping/>
  </p:clrMapOvr>
  <p:transition spd="slow" advTm="389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4" presetClass="entr" presetSubtype="0" fill="hold" grpId="0" nodeType="afterEffect">
                                  <p:stCondLst>
                                    <p:cond delay="0"/>
                                  </p:stCondLst>
                                  <p:childTnLst>
                                    <p:set>
                                      <p:cBhvr>
                                        <p:cTn id="9" dur="1" fill="hold">
                                          <p:stCondLst>
                                            <p:cond delay="0"/>
                                          </p:stCondLst>
                                        </p:cTn>
                                        <p:tgtEl>
                                          <p:spTgt spid="12291">
                                            <p:txEl>
                                              <p:pRg st="0" end="0"/>
                                            </p:txEl>
                                          </p:spTgt>
                                        </p:tgtEl>
                                        <p:attrNameLst>
                                          <p:attrName>style.visibility</p:attrName>
                                        </p:attrNameLst>
                                      </p:cBhvr>
                                      <p:to>
                                        <p:strVal val="visible"/>
                                      </p:to>
                                    </p:set>
                                    <p:anim to="" calcmode="lin" valueType="num">
                                      <p:cBhvr>
                                        <p:cTn id="10" dur="1" fill="hold"/>
                                        <p:tgtEl>
                                          <p:spTgt spid="12291">
                                            <p:txEl>
                                              <p:pRg st="0" end="0"/>
                                            </p:txEl>
                                          </p:spTgt>
                                        </p:tgtEl>
                                        <p:attrNameLst>
                                          <p:attrName/>
                                        </p:attrNameLst>
                                      </p:cBhvr>
                                    </p:anim>
                                  </p:childTnLst>
                                </p:cTn>
                              </p:par>
                            </p:childTnLst>
                          </p:cTn>
                        </p:par>
                        <p:par>
                          <p:cTn id="11" fill="hold">
                            <p:stCondLst>
                              <p:cond delay="0"/>
                            </p:stCondLst>
                            <p:childTnLst>
                              <p:par>
                                <p:cTn id="12" presetID="3" presetClass="emph" presetSubtype="2" fill="hold" nodeType="afterEffect">
                                  <p:stCondLst>
                                    <p:cond delay="0"/>
                                  </p:stCondLst>
                                  <p:childTnLst>
                                    <p:animClr clrSpc="rgb">
                                      <p:cBhvr override="childStyle">
                                        <p:cTn id="13" dur="2000" fill="hold"/>
                                        <p:tgtEl>
                                          <p:spTgt spid="12291">
                                            <p:txEl>
                                              <p:pRg st="0" end="0"/>
                                            </p:txEl>
                                          </p:spTgt>
                                        </p:tgtEl>
                                        <p:attrNameLst>
                                          <p:attrName>style.color</p:attrName>
                                        </p:attrNameLst>
                                      </p:cBhvr>
                                      <p:to>
                                        <a:srgbClr val="CC0000"/>
                                      </p:to>
                                    </p:animClr>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4"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12291"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7D13D54C-20F6-4187-8722-2DB58101FA73}" type="slidenum">
              <a:rPr lang="en-US" altLang="en-US"/>
              <a:pPr/>
              <a:t>15</a:t>
            </a:fld>
            <a:endParaRPr lang="en-US" altLang="en-US"/>
          </a:p>
        </p:txBody>
      </p:sp>
      <p:sp>
        <p:nvSpPr>
          <p:cNvPr id="12290" name="Rectangle 2"/>
          <p:cNvSpPr>
            <a:spLocks noGrp="1" noChangeArrowheads="1"/>
          </p:cNvSpPr>
          <p:nvPr>
            <p:ph type="title"/>
          </p:nvPr>
        </p:nvSpPr>
        <p:spPr>
          <a:xfrm>
            <a:off x="457200" y="381000"/>
            <a:ext cx="8229600" cy="914400"/>
          </a:xfrm>
        </p:spPr>
        <p:txBody>
          <a:bodyPr/>
          <a:lstStyle/>
          <a:p>
            <a:r>
              <a:rPr lang="en-US" sz="4800" dirty="0">
                <a:solidFill>
                  <a:schemeClr val="bg1"/>
                </a:solidFill>
                <a:latin typeface="Georgia" pitchFamily="18" charset="0"/>
              </a:rPr>
              <a:t>Rejoice In The Lord</a:t>
            </a:r>
          </a:p>
        </p:txBody>
      </p:sp>
      <p:sp>
        <p:nvSpPr>
          <p:cNvPr id="12291" name="Rectangle 3"/>
          <p:cNvSpPr>
            <a:spLocks noGrp="1" noChangeArrowheads="1"/>
          </p:cNvSpPr>
          <p:nvPr>
            <p:ph type="body" idx="1"/>
          </p:nvPr>
        </p:nvSpPr>
        <p:spPr>
          <a:xfrm>
            <a:off x="685800" y="1371600"/>
            <a:ext cx="7924800" cy="4953000"/>
          </a:xfrm>
        </p:spPr>
        <p:txBody>
          <a:bodyPr/>
          <a:lstStyle/>
          <a:p>
            <a:pPr>
              <a:lnSpc>
                <a:spcPct val="80000"/>
              </a:lnSpc>
            </a:pPr>
            <a:r>
              <a:rPr lang="en-US" sz="2800" dirty="0">
                <a:solidFill>
                  <a:schemeClr val="bg1"/>
                </a:solidFill>
              </a:rPr>
              <a:t> Phil </a:t>
            </a:r>
            <a:r>
              <a:rPr lang="en-US" sz="2800" dirty="0">
                <a:solidFill>
                  <a:srgbClr val="FF0000"/>
                </a:solidFill>
              </a:rPr>
              <a:t>3:7-11 </a:t>
            </a:r>
            <a:r>
              <a:rPr lang="en-US" sz="2800" baseline="30000" dirty="0">
                <a:solidFill>
                  <a:srgbClr val="FF0000"/>
                </a:solidFill>
              </a:rPr>
              <a:t>7 </a:t>
            </a:r>
            <a:r>
              <a:rPr lang="en-US" sz="2800" b="0" dirty="0">
                <a:solidFill>
                  <a:srgbClr val="FF0000"/>
                </a:solidFill>
                <a:latin typeface="+mn-lt"/>
                <a:ea typeface="+mn-ea"/>
                <a:cs typeface="+mn-cs"/>
              </a:rPr>
              <a:t>But whatever things were gain to me, those things I have counted as loss for the sake of Christ. </a:t>
            </a:r>
            <a:r>
              <a:rPr lang="en-US" sz="2800" baseline="30000" dirty="0">
                <a:solidFill>
                  <a:srgbClr val="FF0000"/>
                </a:solidFill>
              </a:rPr>
              <a:t>8 </a:t>
            </a:r>
            <a:r>
              <a:rPr lang="en-US" sz="2800" b="0" dirty="0">
                <a:solidFill>
                  <a:srgbClr val="FF0000"/>
                </a:solidFill>
                <a:latin typeface="+mn-lt"/>
                <a:ea typeface="+mn-ea"/>
                <a:cs typeface="+mn-cs"/>
              </a:rPr>
              <a:t>More than that, I count all things to be loss </a:t>
            </a:r>
            <a:r>
              <a:rPr lang="en-US" sz="2800" b="0" dirty="0" smtClean="0">
                <a:solidFill>
                  <a:srgbClr val="FF0000"/>
                </a:solidFill>
                <a:latin typeface="+mn-lt"/>
                <a:ea typeface="+mn-ea"/>
                <a:cs typeface="+mn-cs"/>
              </a:rPr>
              <a:t>in </a:t>
            </a:r>
            <a:r>
              <a:rPr lang="en-US" sz="2800" b="0" dirty="0">
                <a:solidFill>
                  <a:srgbClr val="FF0000"/>
                </a:solidFill>
                <a:latin typeface="+mn-lt"/>
                <a:ea typeface="+mn-ea"/>
                <a:cs typeface="+mn-cs"/>
              </a:rPr>
              <a:t>view of the surpassing value </a:t>
            </a:r>
            <a:r>
              <a:rPr lang="en-US" sz="2800" b="0" dirty="0" smtClean="0">
                <a:solidFill>
                  <a:srgbClr val="FF0000"/>
                </a:solidFill>
                <a:latin typeface="+mn-lt"/>
                <a:ea typeface="+mn-ea"/>
                <a:cs typeface="+mn-cs"/>
              </a:rPr>
              <a:t>of</a:t>
            </a:r>
            <a:r>
              <a:rPr lang="en-US" sz="2800" b="0" baseline="30000" dirty="0">
                <a:solidFill>
                  <a:srgbClr val="FF0000"/>
                </a:solidFill>
              </a:rPr>
              <a:t> </a:t>
            </a:r>
            <a:r>
              <a:rPr lang="en-US" sz="2800" b="0" dirty="0" smtClean="0">
                <a:solidFill>
                  <a:srgbClr val="FF0000"/>
                </a:solidFill>
                <a:latin typeface="+mn-lt"/>
                <a:ea typeface="+mn-ea"/>
                <a:cs typeface="+mn-cs"/>
              </a:rPr>
              <a:t>knowing</a:t>
            </a:r>
            <a:r>
              <a:rPr lang="en-US" sz="2800" b="0" dirty="0">
                <a:solidFill>
                  <a:srgbClr val="FF0000"/>
                </a:solidFill>
                <a:latin typeface="+mn-lt"/>
                <a:ea typeface="+mn-ea"/>
                <a:cs typeface="+mn-cs"/>
              </a:rPr>
              <a:t> Christ Jesus my Lord, </a:t>
            </a:r>
            <a:r>
              <a:rPr lang="en-US" sz="2800" b="0" dirty="0" smtClean="0">
                <a:solidFill>
                  <a:srgbClr val="FF0000"/>
                </a:solidFill>
                <a:latin typeface="+mn-lt"/>
                <a:ea typeface="+mn-ea"/>
                <a:cs typeface="+mn-cs"/>
              </a:rPr>
              <a:t>for </a:t>
            </a:r>
            <a:r>
              <a:rPr lang="en-US" sz="2800" b="0" dirty="0">
                <a:solidFill>
                  <a:srgbClr val="FF0000"/>
                </a:solidFill>
                <a:latin typeface="+mn-lt"/>
                <a:ea typeface="+mn-ea"/>
                <a:cs typeface="+mn-cs"/>
              </a:rPr>
              <a:t>whom I have suffered the loss of all things, and count them but rubbish so </a:t>
            </a:r>
            <a:r>
              <a:rPr lang="en-US" sz="2800" b="0" dirty="0" smtClean="0">
                <a:solidFill>
                  <a:srgbClr val="FF0000"/>
                </a:solidFill>
                <a:latin typeface="+mn-lt"/>
                <a:ea typeface="+mn-ea"/>
                <a:cs typeface="+mn-cs"/>
              </a:rPr>
              <a:t>that </a:t>
            </a:r>
            <a:r>
              <a:rPr lang="en-US" sz="2800" b="0" dirty="0">
                <a:solidFill>
                  <a:srgbClr val="FF0000"/>
                </a:solidFill>
                <a:latin typeface="+mn-lt"/>
                <a:ea typeface="+mn-ea"/>
                <a:cs typeface="+mn-cs"/>
              </a:rPr>
              <a:t>I may gain Christ, </a:t>
            </a:r>
            <a:r>
              <a:rPr lang="en-US" sz="2800" baseline="30000" dirty="0">
                <a:solidFill>
                  <a:srgbClr val="FF0000"/>
                </a:solidFill>
              </a:rPr>
              <a:t>9 </a:t>
            </a:r>
            <a:r>
              <a:rPr lang="en-US" sz="2800" b="0" dirty="0">
                <a:solidFill>
                  <a:srgbClr val="FF0000"/>
                </a:solidFill>
                <a:latin typeface="+mn-lt"/>
                <a:ea typeface="+mn-ea"/>
                <a:cs typeface="+mn-cs"/>
              </a:rPr>
              <a:t>and may be found in Him, not </a:t>
            </a:r>
            <a:r>
              <a:rPr lang="en-US" sz="2800" b="0" dirty="0" smtClean="0">
                <a:solidFill>
                  <a:srgbClr val="FF0000"/>
                </a:solidFill>
                <a:latin typeface="+mn-lt"/>
                <a:ea typeface="+mn-ea"/>
                <a:cs typeface="+mn-cs"/>
              </a:rPr>
              <a:t>having a </a:t>
            </a:r>
            <a:r>
              <a:rPr lang="en-US" sz="2800" b="0" dirty="0">
                <a:solidFill>
                  <a:srgbClr val="FF0000"/>
                </a:solidFill>
                <a:latin typeface="+mn-lt"/>
                <a:ea typeface="+mn-ea"/>
                <a:cs typeface="+mn-cs"/>
              </a:rPr>
              <a:t>righteousness of my own derived from </a:t>
            </a:r>
            <a:r>
              <a:rPr lang="en-US" sz="2800" b="0" i="1" dirty="0">
                <a:solidFill>
                  <a:srgbClr val="FF0000"/>
                </a:solidFill>
                <a:latin typeface="+mn-lt"/>
                <a:ea typeface="+mn-ea"/>
                <a:cs typeface="+mn-cs"/>
              </a:rPr>
              <a:t>the</a:t>
            </a:r>
            <a:r>
              <a:rPr lang="en-US" sz="2800" b="0" dirty="0">
                <a:solidFill>
                  <a:srgbClr val="FF0000"/>
                </a:solidFill>
                <a:latin typeface="+mn-lt"/>
                <a:ea typeface="+mn-ea"/>
                <a:cs typeface="+mn-cs"/>
              </a:rPr>
              <a:t> Law, but that which is through faith in </a:t>
            </a:r>
            <a:r>
              <a:rPr lang="en-US" sz="2800" b="0" dirty="0" err="1">
                <a:solidFill>
                  <a:srgbClr val="FF0000"/>
                </a:solidFill>
                <a:latin typeface="+mn-lt"/>
                <a:ea typeface="+mn-ea"/>
                <a:cs typeface="+mn-cs"/>
              </a:rPr>
              <a:t>Christ,the</a:t>
            </a:r>
            <a:r>
              <a:rPr lang="en-US" sz="2800" b="0" dirty="0">
                <a:solidFill>
                  <a:srgbClr val="FF0000"/>
                </a:solidFill>
                <a:latin typeface="+mn-lt"/>
                <a:ea typeface="+mn-ea"/>
                <a:cs typeface="+mn-cs"/>
              </a:rPr>
              <a:t> righteousness which </a:t>
            </a:r>
            <a:r>
              <a:rPr lang="en-US" sz="2800" b="0" i="1" dirty="0">
                <a:solidFill>
                  <a:srgbClr val="FF0000"/>
                </a:solidFill>
                <a:latin typeface="+mn-lt"/>
                <a:ea typeface="+mn-ea"/>
                <a:cs typeface="+mn-cs"/>
              </a:rPr>
              <a:t>comes</a:t>
            </a:r>
            <a:r>
              <a:rPr lang="en-US" sz="2800" b="0" dirty="0">
                <a:solidFill>
                  <a:srgbClr val="FF0000"/>
                </a:solidFill>
                <a:latin typeface="+mn-lt"/>
                <a:ea typeface="+mn-ea"/>
                <a:cs typeface="+mn-cs"/>
              </a:rPr>
              <a:t> from God on the basis of faith, </a:t>
            </a:r>
            <a:r>
              <a:rPr lang="en-US" sz="2800" baseline="30000" dirty="0">
                <a:solidFill>
                  <a:srgbClr val="FF0000"/>
                </a:solidFill>
              </a:rPr>
              <a:t>10 </a:t>
            </a:r>
            <a:r>
              <a:rPr lang="en-US" sz="2800" b="0" dirty="0">
                <a:solidFill>
                  <a:srgbClr val="FF0000"/>
                </a:solidFill>
                <a:latin typeface="+mn-lt"/>
                <a:ea typeface="+mn-ea"/>
                <a:cs typeface="+mn-cs"/>
              </a:rPr>
              <a:t>that I may know Him and the power of His resurrection and </a:t>
            </a:r>
            <a:r>
              <a:rPr lang="en-US" sz="2800" b="0" dirty="0" smtClean="0">
                <a:solidFill>
                  <a:srgbClr val="FF0000"/>
                </a:solidFill>
                <a:latin typeface="+mn-lt"/>
                <a:ea typeface="+mn-ea"/>
                <a:cs typeface="+mn-cs"/>
              </a:rPr>
              <a:t>the </a:t>
            </a:r>
            <a:r>
              <a:rPr lang="en-US" sz="2800" b="0" dirty="0">
                <a:solidFill>
                  <a:srgbClr val="FF0000"/>
                </a:solidFill>
                <a:latin typeface="+mn-lt"/>
                <a:ea typeface="+mn-ea"/>
                <a:cs typeface="+mn-cs"/>
              </a:rPr>
              <a:t>fellowship of His sufferings, being conformed to His death; </a:t>
            </a:r>
            <a:r>
              <a:rPr lang="en-US" sz="2800" baseline="30000" dirty="0">
                <a:solidFill>
                  <a:srgbClr val="FF0000"/>
                </a:solidFill>
              </a:rPr>
              <a:t>11 </a:t>
            </a:r>
            <a:r>
              <a:rPr lang="en-US" sz="2800" b="0" dirty="0" smtClean="0">
                <a:solidFill>
                  <a:srgbClr val="FF0000"/>
                </a:solidFill>
                <a:latin typeface="+mn-lt"/>
                <a:ea typeface="+mn-ea"/>
                <a:cs typeface="+mn-cs"/>
              </a:rPr>
              <a:t>in </a:t>
            </a:r>
            <a:r>
              <a:rPr lang="en-US" sz="2800" b="0" dirty="0">
                <a:solidFill>
                  <a:srgbClr val="FF0000"/>
                </a:solidFill>
                <a:latin typeface="+mn-lt"/>
                <a:ea typeface="+mn-ea"/>
                <a:cs typeface="+mn-cs"/>
              </a:rPr>
              <a:t>order that I may attain to the resurrection from the dead</a:t>
            </a:r>
            <a:endParaRPr lang="en-US" sz="2800" dirty="0">
              <a:solidFill>
                <a:srgbClr val="FF0000"/>
              </a:solidFill>
            </a:endParaRPr>
          </a:p>
        </p:txBody>
      </p:sp>
      <p:pic>
        <p:nvPicPr>
          <p:cNvPr id="32770" name="Picture 2" descr="http://4.bp.blogspot.com/-DTS6aCPFDYE/TWdqhPV-wkI/AAAAAAAABTE/CTPyXDgLDeo/s400/rejoice+in+the+lord.jpg"/>
          <p:cNvPicPr>
            <a:picLocks noChangeAspect="1" noChangeArrowheads="1"/>
          </p:cNvPicPr>
          <p:nvPr/>
        </p:nvPicPr>
        <p:blipFill>
          <a:blip r:embed="rId3" cstate="print"/>
          <a:srcRect/>
          <a:stretch>
            <a:fillRect/>
          </a:stretch>
        </p:blipFill>
        <p:spPr bwMode="auto">
          <a:xfrm>
            <a:off x="0" y="0"/>
            <a:ext cx="9155780" cy="6858000"/>
          </a:xfrm>
          <a:prstGeom prst="rect">
            <a:avLst/>
          </a:prstGeom>
          <a:noFill/>
        </p:spPr>
      </p:pic>
      <p:pic>
        <p:nvPicPr>
          <p:cNvPr id="7" name="~PP3216.WAV">
            <a:hlinkClick r:id="" action="ppaction://media"/>
          </p:cNvPr>
          <p:cNvPicPr>
            <a:picLocks noRot="1" noChangeAspect="1"/>
          </p:cNvPicPr>
          <p:nvPr>
            <a:wavAudioFile r:embed="rId1" name="~PP3216.WAV"/>
          </p:nvPr>
        </p:nvPicPr>
        <p:blipFill>
          <a:blip r:embed="rId4" cstate="print"/>
          <a:stretch>
            <a:fillRect/>
          </a:stretch>
        </p:blipFill>
        <p:spPr>
          <a:xfrm>
            <a:off x="8696325" y="6410325"/>
            <a:ext cx="304800" cy="304800"/>
          </a:xfrm>
          <a:prstGeom prst="rect">
            <a:avLst/>
          </a:prstGeom>
        </p:spPr>
      </p:pic>
    </p:spTree>
  </p:cSld>
  <p:clrMapOvr>
    <a:masterClrMapping/>
  </p:clrMapOvr>
  <p:transition spd="slow" advTm="52048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26" presetClass="entr" presetSubtype="0" fill="hold" nodeType="afterEffect">
                                  <p:stCondLst>
                                    <p:cond delay="0"/>
                                  </p:stCondLst>
                                  <p:childTnLst>
                                    <p:set>
                                      <p:cBhvr>
                                        <p:cTn id="9" dur="1" fill="hold">
                                          <p:stCondLst>
                                            <p:cond delay="0"/>
                                          </p:stCondLst>
                                        </p:cTn>
                                        <p:tgtEl>
                                          <p:spTgt spid="32770"/>
                                        </p:tgtEl>
                                        <p:attrNameLst>
                                          <p:attrName>style.visibility</p:attrName>
                                        </p:attrNameLst>
                                      </p:cBhvr>
                                      <p:to>
                                        <p:strVal val="visible"/>
                                      </p:to>
                                    </p:set>
                                    <p:animEffect transition="in" filter="wipe(down)">
                                      <p:cBhvr>
                                        <p:cTn id="10" dur="870">
                                          <p:stCondLst>
                                            <p:cond delay="0"/>
                                          </p:stCondLst>
                                        </p:cTn>
                                        <p:tgtEl>
                                          <p:spTgt spid="32770"/>
                                        </p:tgtEl>
                                      </p:cBhvr>
                                    </p:animEffect>
                                    <p:anim calcmode="lin" valueType="num">
                                      <p:cBhvr>
                                        <p:cTn id="11" dur="2733" tmFilter="0,0; 0.14,0.36; 0.43,0.73; 0.71,0.91; 1.0,1.0">
                                          <p:stCondLst>
                                            <p:cond delay="0"/>
                                          </p:stCondLst>
                                        </p:cTn>
                                        <p:tgtEl>
                                          <p:spTgt spid="32770"/>
                                        </p:tgtEl>
                                        <p:attrNameLst>
                                          <p:attrName>ppt_x</p:attrName>
                                        </p:attrNameLst>
                                      </p:cBhvr>
                                      <p:tavLst>
                                        <p:tav tm="0">
                                          <p:val>
                                            <p:strVal val="#ppt_x-0.25"/>
                                          </p:val>
                                        </p:tav>
                                        <p:tav tm="100000">
                                          <p:val>
                                            <p:strVal val="#ppt_x"/>
                                          </p:val>
                                        </p:tav>
                                      </p:tavLst>
                                    </p:anim>
                                    <p:anim calcmode="lin" valueType="num">
                                      <p:cBhvr>
                                        <p:cTn id="12" dur="996" tmFilter="0.0,0.0; 0.25,0.07; 0.50,0.2; 0.75,0.467; 1.0,1.0">
                                          <p:stCondLst>
                                            <p:cond delay="0"/>
                                          </p:stCondLst>
                                        </p:cTn>
                                        <p:tgtEl>
                                          <p:spTgt spid="32770"/>
                                        </p:tgtEl>
                                        <p:attrNameLst>
                                          <p:attrName>ppt_y</p:attrName>
                                        </p:attrNameLst>
                                      </p:cBhvr>
                                      <p:tavLst>
                                        <p:tav tm="0" fmla="#ppt_y-sin(pi*$)/3">
                                          <p:val>
                                            <p:fltVal val="0.5"/>
                                          </p:val>
                                        </p:tav>
                                        <p:tav tm="100000">
                                          <p:val>
                                            <p:fltVal val="1"/>
                                          </p:val>
                                        </p:tav>
                                      </p:tavLst>
                                    </p:anim>
                                    <p:anim calcmode="lin" valueType="num">
                                      <p:cBhvr>
                                        <p:cTn id="13" dur="996" tmFilter="0, 0; 0.125,0.2665; 0.25,0.4; 0.375,0.465; 0.5,0.5;  0.625,0.535; 0.75,0.6; 0.875,0.7335; 1,1">
                                          <p:stCondLst>
                                            <p:cond delay="996"/>
                                          </p:stCondLst>
                                        </p:cTn>
                                        <p:tgtEl>
                                          <p:spTgt spid="32770"/>
                                        </p:tgtEl>
                                        <p:attrNameLst>
                                          <p:attrName>ppt_y</p:attrName>
                                        </p:attrNameLst>
                                      </p:cBhvr>
                                      <p:tavLst>
                                        <p:tav tm="0" fmla="#ppt_y-sin(pi*$)/9">
                                          <p:val>
                                            <p:fltVal val="0"/>
                                          </p:val>
                                        </p:tav>
                                        <p:tav tm="100000">
                                          <p:val>
                                            <p:fltVal val="1"/>
                                          </p:val>
                                        </p:tav>
                                      </p:tavLst>
                                    </p:anim>
                                    <p:anim calcmode="lin" valueType="num">
                                      <p:cBhvr>
                                        <p:cTn id="14" dur="498" tmFilter="0, 0; 0.125,0.2665; 0.25,0.4; 0.375,0.465; 0.5,0.5;  0.625,0.535; 0.75,0.6; 0.875,0.7335; 1,1">
                                          <p:stCondLst>
                                            <p:cond delay="1986"/>
                                          </p:stCondLst>
                                        </p:cTn>
                                        <p:tgtEl>
                                          <p:spTgt spid="32770"/>
                                        </p:tgtEl>
                                        <p:attrNameLst>
                                          <p:attrName>ppt_y</p:attrName>
                                        </p:attrNameLst>
                                      </p:cBhvr>
                                      <p:tavLst>
                                        <p:tav tm="0" fmla="#ppt_y-sin(pi*$)/27">
                                          <p:val>
                                            <p:fltVal val="0"/>
                                          </p:val>
                                        </p:tav>
                                        <p:tav tm="100000">
                                          <p:val>
                                            <p:fltVal val="1"/>
                                          </p:val>
                                        </p:tav>
                                      </p:tavLst>
                                    </p:anim>
                                    <p:anim calcmode="lin" valueType="num">
                                      <p:cBhvr>
                                        <p:cTn id="15" dur="246" tmFilter="0, 0; 0.125,0.2665; 0.25,0.4; 0.375,0.465; 0.5,0.5;  0.625,0.535; 0.75,0.6; 0.875,0.7335; 1,1">
                                          <p:stCondLst>
                                            <p:cond delay="2484"/>
                                          </p:stCondLst>
                                        </p:cTn>
                                        <p:tgtEl>
                                          <p:spTgt spid="32770"/>
                                        </p:tgtEl>
                                        <p:attrNameLst>
                                          <p:attrName>ppt_y</p:attrName>
                                        </p:attrNameLst>
                                      </p:cBhvr>
                                      <p:tavLst>
                                        <p:tav tm="0" fmla="#ppt_y-sin(pi*$)/81">
                                          <p:val>
                                            <p:fltVal val="0"/>
                                          </p:val>
                                        </p:tav>
                                        <p:tav tm="100000">
                                          <p:val>
                                            <p:fltVal val="1"/>
                                          </p:val>
                                        </p:tav>
                                      </p:tavLst>
                                    </p:anim>
                                    <p:animScale>
                                      <p:cBhvr>
                                        <p:cTn id="16" dur="39">
                                          <p:stCondLst>
                                            <p:cond delay="975"/>
                                          </p:stCondLst>
                                        </p:cTn>
                                        <p:tgtEl>
                                          <p:spTgt spid="32770"/>
                                        </p:tgtEl>
                                      </p:cBhvr>
                                      <p:to x="100000" y="60000"/>
                                    </p:animScale>
                                    <p:animScale>
                                      <p:cBhvr>
                                        <p:cTn id="17" dur="249" decel="50000">
                                          <p:stCondLst>
                                            <p:cond delay="1014"/>
                                          </p:stCondLst>
                                        </p:cTn>
                                        <p:tgtEl>
                                          <p:spTgt spid="32770"/>
                                        </p:tgtEl>
                                      </p:cBhvr>
                                      <p:to x="100000" y="100000"/>
                                    </p:animScale>
                                    <p:animScale>
                                      <p:cBhvr>
                                        <p:cTn id="18" dur="39">
                                          <p:stCondLst>
                                            <p:cond delay="1968"/>
                                          </p:stCondLst>
                                        </p:cTn>
                                        <p:tgtEl>
                                          <p:spTgt spid="32770"/>
                                        </p:tgtEl>
                                      </p:cBhvr>
                                      <p:to x="100000" y="80000"/>
                                    </p:animScale>
                                    <p:animScale>
                                      <p:cBhvr>
                                        <p:cTn id="19" dur="249" decel="50000">
                                          <p:stCondLst>
                                            <p:cond delay="2007"/>
                                          </p:stCondLst>
                                        </p:cTn>
                                        <p:tgtEl>
                                          <p:spTgt spid="32770"/>
                                        </p:tgtEl>
                                      </p:cBhvr>
                                      <p:to x="100000" y="100000"/>
                                    </p:animScale>
                                    <p:animScale>
                                      <p:cBhvr>
                                        <p:cTn id="20" dur="39">
                                          <p:stCondLst>
                                            <p:cond delay="2463"/>
                                          </p:stCondLst>
                                        </p:cTn>
                                        <p:tgtEl>
                                          <p:spTgt spid="32770"/>
                                        </p:tgtEl>
                                      </p:cBhvr>
                                      <p:to x="100000" y="90000"/>
                                    </p:animScale>
                                    <p:animScale>
                                      <p:cBhvr>
                                        <p:cTn id="21" dur="249" decel="50000">
                                          <p:stCondLst>
                                            <p:cond delay="2502"/>
                                          </p:stCondLst>
                                        </p:cTn>
                                        <p:tgtEl>
                                          <p:spTgt spid="32770"/>
                                        </p:tgtEl>
                                      </p:cBhvr>
                                      <p:to x="100000" y="100000"/>
                                    </p:animScale>
                                    <p:animScale>
                                      <p:cBhvr>
                                        <p:cTn id="22" dur="39">
                                          <p:stCondLst>
                                            <p:cond delay="2712"/>
                                          </p:stCondLst>
                                        </p:cTn>
                                        <p:tgtEl>
                                          <p:spTgt spid="32770"/>
                                        </p:tgtEl>
                                      </p:cBhvr>
                                      <p:to x="100000" y="95000"/>
                                    </p:animScale>
                                    <p:animScale>
                                      <p:cBhvr>
                                        <p:cTn id="23" dur="249" decel="50000">
                                          <p:stCondLst>
                                            <p:cond delay="2751"/>
                                          </p:stCondLst>
                                        </p:cTn>
                                        <p:tgtEl>
                                          <p:spTgt spid="32770"/>
                                        </p:tgtEl>
                                      </p:cBhvr>
                                      <p:to x="100000" y="100000"/>
                                    </p:animScale>
                                  </p:childTnLst>
                                </p:cTn>
                              </p:par>
                            </p:childTnLst>
                          </p:cTn>
                        </p:par>
                        <p:par>
                          <p:cTn id="24" fill="hold">
                            <p:stCondLst>
                              <p:cond delay="3000"/>
                            </p:stCondLst>
                            <p:childTnLst>
                              <p:par>
                                <p:cTn id="25" presetID="7" presetClass="emph" presetSubtype="2" fill="hold" nodeType="afterEffect">
                                  <p:stCondLst>
                                    <p:cond delay="0"/>
                                  </p:stCondLst>
                                  <p:childTnLst>
                                    <p:animClr clrSpc="rgb">
                                      <p:cBhvr>
                                        <p:cTn id="26" dur="2000" fill="hold"/>
                                        <p:tgtEl>
                                          <p:spTgt spid="32770"/>
                                        </p:tgtEl>
                                        <p:attrNameLst>
                                          <p:attrName>stroke.color</p:attrName>
                                        </p:attrNameLst>
                                      </p:cBhvr>
                                      <p:to>
                                        <a:schemeClr val="accent2"/>
                                      </p:to>
                                    </p:animClr>
                                    <p:set>
                                      <p:cBhvr>
                                        <p:cTn id="27" dur="2000" fill="hold"/>
                                        <p:tgtEl>
                                          <p:spTgt spid="32770"/>
                                        </p:tgtEl>
                                        <p:attrNameLst>
                                          <p:attrName>stroke.on</p:attrName>
                                        </p:attrNameLst>
                                      </p:cBhvr>
                                      <p:to>
                                        <p:strVal val="true"/>
                                      </p:to>
                                    </p:set>
                                  </p:childTnLst>
                                </p:cTn>
                              </p:par>
                            </p:childTnLst>
                          </p:cTn>
                        </p:par>
                        <p:par>
                          <p:cTn id="28" fill="hold">
                            <p:stCondLst>
                              <p:cond delay="5000"/>
                            </p:stCondLst>
                            <p:childTnLst>
                              <p:par>
                                <p:cTn id="29" presetID="10" presetClass="exit" presetSubtype="0" fill="hold" nodeType="afterEffect">
                                  <p:stCondLst>
                                    <p:cond delay="0"/>
                                  </p:stCondLst>
                                  <p:childTnLst>
                                    <p:animEffect transition="out" filter="fade">
                                      <p:cBhvr>
                                        <p:cTn id="30" dur="2000"/>
                                        <p:tgtEl>
                                          <p:spTgt spid="32770"/>
                                        </p:tgtEl>
                                      </p:cBhvr>
                                    </p:animEffect>
                                    <p:set>
                                      <p:cBhvr>
                                        <p:cTn id="31" dur="1" fill="hold">
                                          <p:stCondLst>
                                            <p:cond delay="1999"/>
                                          </p:stCondLst>
                                        </p:cTn>
                                        <p:tgtEl>
                                          <p:spTgt spid="3277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2"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D406A840-8D46-494E-858B-1F85A72C006D}" type="slidenum">
              <a:rPr lang="en-US" altLang="en-US"/>
              <a:pPr/>
              <a:t>16</a:t>
            </a:fld>
            <a:endParaRPr lang="en-US" altLang="en-US"/>
          </a:p>
        </p:txBody>
      </p:sp>
      <p:sp>
        <p:nvSpPr>
          <p:cNvPr id="13316" name="Rectangle 4"/>
          <p:cNvSpPr>
            <a:spLocks noGrp="1" noChangeArrowheads="1"/>
          </p:cNvSpPr>
          <p:nvPr>
            <p:ph type="ctrTitle"/>
          </p:nvPr>
        </p:nvSpPr>
        <p:spPr>
          <a:xfrm>
            <a:off x="685800" y="609600"/>
            <a:ext cx="8001000" cy="5105400"/>
          </a:xfrm>
        </p:spPr>
        <p:txBody>
          <a:bodyPr/>
          <a:lstStyle/>
          <a:p>
            <a:r>
              <a:rPr lang="en-US" sz="4800" dirty="0">
                <a:solidFill>
                  <a:schemeClr val="bg1"/>
                </a:solidFill>
                <a:latin typeface="Baskerville Old Face" pitchFamily="18" charset="0"/>
              </a:rPr>
              <a:t>Do You Practice Thinking</a:t>
            </a:r>
            <a:br>
              <a:rPr lang="en-US" sz="4800" dirty="0">
                <a:solidFill>
                  <a:schemeClr val="bg1"/>
                </a:solidFill>
                <a:latin typeface="Baskerville Old Face" pitchFamily="18" charset="0"/>
              </a:rPr>
            </a:br>
            <a:r>
              <a:rPr lang="en-US" sz="4800" dirty="0">
                <a:solidFill>
                  <a:schemeClr val="bg1"/>
                </a:solidFill>
                <a:latin typeface="Baskerville Old Face" pitchFamily="18" charset="0"/>
              </a:rPr>
              <a:t>As You Should ?</a:t>
            </a:r>
            <a:r>
              <a:rPr lang="en-US" sz="4800" dirty="0">
                <a:latin typeface="Baskerville Old Face" pitchFamily="18" charset="0"/>
              </a:rPr>
              <a:t/>
            </a:r>
            <a:br>
              <a:rPr lang="en-US" sz="4800" dirty="0">
                <a:latin typeface="Baskerville Old Face" pitchFamily="18" charset="0"/>
              </a:rPr>
            </a:br>
            <a:r>
              <a:rPr lang="en-US" sz="4800" dirty="0">
                <a:solidFill>
                  <a:schemeClr val="bg1"/>
                </a:solidFill>
                <a:latin typeface="Baskerville Old Face" pitchFamily="18" charset="0"/>
              </a:rPr>
              <a:t/>
            </a:r>
            <a:br>
              <a:rPr lang="en-US" sz="4800" dirty="0">
                <a:solidFill>
                  <a:schemeClr val="bg1"/>
                </a:solidFill>
                <a:latin typeface="Baskerville Old Face" pitchFamily="18" charset="0"/>
              </a:rPr>
            </a:br>
            <a:r>
              <a:rPr lang="en-US" sz="4800" dirty="0">
                <a:latin typeface="Baskerville Old Face" pitchFamily="18" charset="0"/>
              </a:rPr>
              <a:t/>
            </a:r>
            <a:br>
              <a:rPr lang="en-US" sz="4800" dirty="0">
                <a:latin typeface="Baskerville Old Face" pitchFamily="18" charset="0"/>
              </a:rPr>
            </a:br>
            <a:r>
              <a:rPr lang="en-US" sz="4800" dirty="0">
                <a:solidFill>
                  <a:schemeClr val="bg1"/>
                </a:solidFill>
                <a:latin typeface="Baskerville Old Face" pitchFamily="18" charset="0"/>
              </a:rPr>
              <a:t>Who Directs Your Thinking ?</a:t>
            </a:r>
          </a:p>
        </p:txBody>
      </p:sp>
      <p:pic>
        <p:nvPicPr>
          <p:cNvPr id="4" name="~PP2387.WAV">
            <a:hlinkClick r:id="" action="ppaction://media"/>
          </p:cNvPr>
          <p:cNvPicPr>
            <a:picLocks noRot="1" noChangeAspect="1"/>
          </p:cNvPicPr>
          <p:nvPr>
            <a:wavAudioFile r:embed="rId1" name="~PP2387.WAV"/>
          </p:nvPr>
        </p:nvPicPr>
        <p:blipFill>
          <a:blip r:embed="rId3" cstate="print"/>
          <a:stretch>
            <a:fillRect/>
          </a:stretch>
        </p:blipFill>
        <p:spPr>
          <a:xfrm>
            <a:off x="8696325" y="6410325"/>
            <a:ext cx="304800" cy="304800"/>
          </a:xfrm>
          <a:prstGeom prst="rect">
            <a:avLst/>
          </a:prstGeom>
        </p:spPr>
      </p:pic>
    </p:spTree>
  </p:cSld>
  <p:clrMapOvr>
    <a:masterClrMapping/>
  </p:clrMapOvr>
  <p:transition spd="slow" advClick="0" advTm="709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3" presetClass="entr" presetSubtype="16" fill="hold" grpId="0" nodeType="afterEffect">
                                  <p:stCondLst>
                                    <p:cond delay="0"/>
                                  </p:stCondLst>
                                  <p:childTnLst>
                                    <p:set>
                                      <p:cBhvr>
                                        <p:cTn id="9" dur="1" fill="hold">
                                          <p:stCondLst>
                                            <p:cond delay="0"/>
                                          </p:stCondLst>
                                        </p:cTn>
                                        <p:tgtEl>
                                          <p:spTgt spid="13316"/>
                                        </p:tgtEl>
                                        <p:attrNameLst>
                                          <p:attrName>style.visibility</p:attrName>
                                        </p:attrNameLst>
                                      </p:cBhvr>
                                      <p:to>
                                        <p:strVal val="visible"/>
                                      </p:to>
                                    </p:set>
                                    <p:anim calcmode="lin" valueType="num">
                                      <p:cBhvr>
                                        <p:cTn id="10" dur="500" fill="hold"/>
                                        <p:tgtEl>
                                          <p:spTgt spid="13316"/>
                                        </p:tgtEl>
                                        <p:attrNameLst>
                                          <p:attrName>ppt_w</p:attrName>
                                        </p:attrNameLst>
                                      </p:cBhvr>
                                      <p:tavLst>
                                        <p:tav tm="0">
                                          <p:val>
                                            <p:fltVal val="0"/>
                                          </p:val>
                                        </p:tav>
                                        <p:tav tm="100000">
                                          <p:val>
                                            <p:strVal val="#ppt_w"/>
                                          </p:val>
                                        </p:tav>
                                      </p:tavLst>
                                    </p:anim>
                                    <p:anim calcmode="lin" valueType="num">
                                      <p:cBhvr>
                                        <p:cTn id="11" dur="500" fill="hold"/>
                                        <p:tgtEl>
                                          <p:spTgt spid="13316"/>
                                        </p:tgtEl>
                                        <p:attrNameLst>
                                          <p:attrName>ppt_h</p:attrName>
                                        </p:attrNameLst>
                                      </p:cBhvr>
                                      <p:tavLst>
                                        <p:tav tm="0">
                                          <p:val>
                                            <p:fltVal val="0"/>
                                          </p:val>
                                        </p:tav>
                                        <p:tav tm="100000">
                                          <p:val>
                                            <p:strVal val="#ppt_h"/>
                                          </p:val>
                                        </p:tav>
                                      </p:tavLst>
                                    </p:anim>
                                  </p:childTnLst>
                                </p:cTn>
                              </p:par>
                            </p:childTnLst>
                          </p:cTn>
                        </p:par>
                        <p:par>
                          <p:cTn id="12" fill="hold">
                            <p:stCondLst>
                              <p:cond delay="500"/>
                            </p:stCondLst>
                            <p:childTnLst>
                              <p:par>
                                <p:cTn id="13" presetID="2" presetClass="emph" presetSubtype="0" grpId="1" nodeType="afterEffect">
                                  <p:stCondLst>
                                    <p:cond delay="0"/>
                                  </p:stCondLst>
                                  <p:childTnLst>
                                    <p:set>
                                      <p:cBhvr override="childStyle">
                                        <p:cTn id="14" dur="indefinite"/>
                                        <p:tgtEl>
                                          <p:spTgt spid="13316"/>
                                        </p:tgtEl>
                                        <p:attrNameLst>
                                          <p:attrName>style.fontFamily</p:attrName>
                                        </p:attrNameLst>
                                      </p:cBhvr>
                                      <p:to>
                                        <p:strVal val="Trebuchet MS"/>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5"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13316" grpId="0"/>
      <p:bldP spid="13316"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D406A840-8D46-494E-858B-1F85A72C006D}" type="slidenum">
              <a:rPr lang="en-US" altLang="en-US"/>
              <a:pPr/>
              <a:t>17</a:t>
            </a:fld>
            <a:endParaRPr lang="en-US" altLang="en-US"/>
          </a:p>
        </p:txBody>
      </p:sp>
      <p:sp>
        <p:nvSpPr>
          <p:cNvPr id="13316" name="Rectangle 4"/>
          <p:cNvSpPr>
            <a:spLocks noGrp="1" noChangeArrowheads="1"/>
          </p:cNvSpPr>
          <p:nvPr>
            <p:ph type="ctrTitle"/>
          </p:nvPr>
        </p:nvSpPr>
        <p:spPr>
          <a:xfrm>
            <a:off x="685800" y="609600"/>
            <a:ext cx="8001000" cy="5105400"/>
          </a:xfrm>
        </p:spPr>
        <p:txBody>
          <a:bodyPr/>
          <a:lstStyle/>
          <a:p>
            <a:r>
              <a:rPr lang="en-US" sz="4800" dirty="0">
                <a:solidFill>
                  <a:schemeClr val="bg1"/>
                </a:solidFill>
                <a:latin typeface="Baskerville Old Face" pitchFamily="18" charset="0"/>
              </a:rPr>
              <a:t>Do You Practice Thinking</a:t>
            </a:r>
            <a:br>
              <a:rPr lang="en-US" sz="4800" dirty="0">
                <a:solidFill>
                  <a:schemeClr val="bg1"/>
                </a:solidFill>
                <a:latin typeface="Baskerville Old Face" pitchFamily="18" charset="0"/>
              </a:rPr>
            </a:br>
            <a:r>
              <a:rPr lang="en-US" sz="4800" dirty="0">
                <a:solidFill>
                  <a:schemeClr val="bg1"/>
                </a:solidFill>
                <a:latin typeface="Baskerville Old Face" pitchFamily="18" charset="0"/>
              </a:rPr>
              <a:t>As You Should ?</a:t>
            </a:r>
            <a:r>
              <a:rPr lang="en-US" sz="4800" dirty="0">
                <a:latin typeface="Baskerville Old Face" pitchFamily="18" charset="0"/>
              </a:rPr>
              <a:t/>
            </a:r>
            <a:br>
              <a:rPr lang="en-US" sz="4800" dirty="0">
                <a:latin typeface="Baskerville Old Face" pitchFamily="18" charset="0"/>
              </a:rPr>
            </a:br>
            <a:r>
              <a:rPr lang="en-US" sz="4800" dirty="0">
                <a:solidFill>
                  <a:schemeClr val="bg1"/>
                </a:solidFill>
                <a:latin typeface="Baskerville Old Face" pitchFamily="18" charset="0"/>
              </a:rPr>
              <a:t/>
            </a:r>
            <a:br>
              <a:rPr lang="en-US" sz="4800" dirty="0">
                <a:solidFill>
                  <a:schemeClr val="bg1"/>
                </a:solidFill>
                <a:latin typeface="Baskerville Old Face" pitchFamily="18" charset="0"/>
              </a:rPr>
            </a:br>
            <a:r>
              <a:rPr lang="en-US" sz="4800" dirty="0">
                <a:latin typeface="Baskerville Old Face" pitchFamily="18" charset="0"/>
              </a:rPr>
              <a:t/>
            </a:r>
            <a:br>
              <a:rPr lang="en-US" sz="4800" dirty="0">
                <a:latin typeface="Baskerville Old Face" pitchFamily="18" charset="0"/>
              </a:rPr>
            </a:br>
            <a:r>
              <a:rPr lang="en-US" sz="4800" dirty="0">
                <a:solidFill>
                  <a:schemeClr val="bg1"/>
                </a:solidFill>
                <a:latin typeface="Baskerville Old Face" pitchFamily="18" charset="0"/>
              </a:rPr>
              <a:t>Who Directs Your Thinking ?</a:t>
            </a:r>
          </a:p>
        </p:txBody>
      </p:sp>
      <p:pic>
        <p:nvPicPr>
          <p:cNvPr id="4" name="Picture 4" descr="http://cbrownley.files.wordpress.com/2011/05/thinking-process.jpg"/>
          <p:cNvPicPr>
            <a:picLocks noChangeAspect="1" noChangeArrowheads="1"/>
          </p:cNvPicPr>
          <p:nvPr/>
        </p:nvPicPr>
        <p:blipFill>
          <a:blip r:embed="rId3" cstate="print"/>
          <a:srcRect/>
          <a:stretch>
            <a:fillRect/>
          </a:stretch>
        </p:blipFill>
        <p:spPr bwMode="auto">
          <a:xfrm>
            <a:off x="0" y="1"/>
            <a:ext cx="9144000" cy="6857999"/>
          </a:xfrm>
          <a:prstGeom prst="rect">
            <a:avLst/>
          </a:prstGeom>
          <a:noFill/>
        </p:spPr>
      </p:pic>
      <p:pic>
        <p:nvPicPr>
          <p:cNvPr id="6" name="Picture 4" descr="http://fireofthylove.com/wp-content/uploads/2011/07/confession.jpg"/>
          <p:cNvPicPr>
            <a:picLocks noChangeAspect="1" noChangeArrowheads="1"/>
          </p:cNvPicPr>
          <p:nvPr/>
        </p:nvPicPr>
        <p:blipFill>
          <a:blip r:embed="rId4" cstate="print"/>
          <a:srcRect/>
          <a:stretch>
            <a:fillRect/>
          </a:stretch>
        </p:blipFill>
        <p:spPr bwMode="auto">
          <a:xfrm>
            <a:off x="0" y="0"/>
            <a:ext cx="9144000" cy="6898005"/>
          </a:xfrm>
          <a:prstGeom prst="rect">
            <a:avLst/>
          </a:prstGeom>
          <a:noFill/>
        </p:spPr>
      </p:pic>
      <p:pic>
        <p:nvPicPr>
          <p:cNvPr id="7" name="Picture 2" descr="http://b.vimeocdn.com/ts/239/707/239707487_640.jpg"/>
          <p:cNvPicPr>
            <a:picLocks noChangeAspect="1" noChangeArrowheads="1"/>
          </p:cNvPicPr>
          <p:nvPr/>
        </p:nvPicPr>
        <p:blipFill>
          <a:blip r:embed="rId5" cstate="print"/>
          <a:srcRect/>
          <a:stretch>
            <a:fillRect/>
          </a:stretch>
        </p:blipFill>
        <p:spPr bwMode="auto">
          <a:xfrm>
            <a:off x="67736" y="0"/>
            <a:ext cx="9076264" cy="6858000"/>
          </a:xfrm>
          <a:prstGeom prst="rect">
            <a:avLst/>
          </a:prstGeom>
          <a:noFill/>
        </p:spPr>
      </p:pic>
      <p:pic>
        <p:nvPicPr>
          <p:cNvPr id="8" name="Picture 2" descr="http://therevivalgeneration.files.wordpress.com/2013/03/crucifixion-of-jesus-christ.jpg"/>
          <p:cNvPicPr>
            <a:picLocks noChangeAspect="1" noChangeArrowheads="1"/>
          </p:cNvPicPr>
          <p:nvPr/>
        </p:nvPicPr>
        <p:blipFill>
          <a:blip r:embed="rId6" cstate="print"/>
          <a:srcRect/>
          <a:stretch>
            <a:fillRect/>
          </a:stretch>
        </p:blipFill>
        <p:spPr bwMode="auto">
          <a:xfrm>
            <a:off x="0" y="0"/>
            <a:ext cx="9144000" cy="6858000"/>
          </a:xfrm>
          <a:prstGeom prst="rect">
            <a:avLst/>
          </a:prstGeom>
          <a:noFill/>
        </p:spPr>
      </p:pic>
      <p:pic>
        <p:nvPicPr>
          <p:cNvPr id="9" name="Picture 2" descr="http://dailyps.com/wp-content/uploads/2013/10/kneel-before-god.jpg"/>
          <p:cNvPicPr>
            <a:picLocks noChangeAspect="1" noChangeArrowheads="1"/>
          </p:cNvPicPr>
          <p:nvPr/>
        </p:nvPicPr>
        <p:blipFill>
          <a:blip r:embed="rId7" cstate="print"/>
          <a:srcRect/>
          <a:stretch>
            <a:fillRect/>
          </a:stretch>
        </p:blipFill>
        <p:spPr bwMode="auto">
          <a:xfrm>
            <a:off x="0" y="0"/>
            <a:ext cx="9144000" cy="6858000"/>
          </a:xfrm>
          <a:prstGeom prst="rect">
            <a:avLst/>
          </a:prstGeom>
          <a:noFill/>
        </p:spPr>
      </p:pic>
      <p:pic>
        <p:nvPicPr>
          <p:cNvPr id="10" name="Picture 2" descr="http://www.liberatemedia.com/wp-content/uploads/2008/06/complaints.jpg"/>
          <p:cNvPicPr>
            <a:picLocks noChangeAspect="1" noChangeArrowheads="1"/>
          </p:cNvPicPr>
          <p:nvPr/>
        </p:nvPicPr>
        <p:blipFill>
          <a:blip r:embed="rId8" cstate="print"/>
          <a:srcRect/>
          <a:stretch>
            <a:fillRect/>
          </a:stretch>
        </p:blipFill>
        <p:spPr bwMode="auto">
          <a:xfrm>
            <a:off x="0" y="0"/>
            <a:ext cx="9144000" cy="6871648"/>
          </a:xfrm>
          <a:prstGeom prst="rect">
            <a:avLst/>
          </a:prstGeom>
          <a:noFill/>
        </p:spPr>
      </p:pic>
      <p:pic>
        <p:nvPicPr>
          <p:cNvPr id="11" name="Picture 2" descr="http://4.bp.blogspot.com/-DTS6aCPFDYE/TWdqhPV-wkI/AAAAAAAABTE/CTPyXDgLDeo/s400/rejoice+in+the+lord.jpg"/>
          <p:cNvPicPr>
            <a:picLocks noChangeAspect="1" noChangeArrowheads="1"/>
          </p:cNvPicPr>
          <p:nvPr/>
        </p:nvPicPr>
        <p:blipFill>
          <a:blip r:embed="rId9" cstate="print"/>
          <a:srcRect/>
          <a:stretch>
            <a:fillRect/>
          </a:stretch>
        </p:blipFill>
        <p:spPr bwMode="auto">
          <a:xfrm>
            <a:off x="-11780" y="0"/>
            <a:ext cx="9155780" cy="6858000"/>
          </a:xfrm>
          <a:prstGeom prst="rect">
            <a:avLst/>
          </a:prstGeom>
          <a:noFill/>
        </p:spPr>
      </p:pic>
      <p:pic>
        <p:nvPicPr>
          <p:cNvPr id="12" name="~PP1983.WAV">
            <a:hlinkClick r:id="" action="ppaction://media"/>
          </p:cNvPr>
          <p:cNvPicPr>
            <a:picLocks noRot="1" noChangeAspect="1"/>
          </p:cNvPicPr>
          <p:nvPr>
            <a:wavAudioFile r:embed="rId1" name="~PP1983.WAV"/>
          </p:nvPr>
        </p:nvPicPr>
        <p:blipFill>
          <a:blip r:embed="rId10" cstate="print"/>
          <a:stretch>
            <a:fillRect/>
          </a:stretch>
        </p:blipFill>
        <p:spPr>
          <a:xfrm>
            <a:off x="8696325" y="6410325"/>
            <a:ext cx="304800" cy="304800"/>
          </a:xfrm>
          <a:prstGeom prst="rect">
            <a:avLst/>
          </a:prstGeom>
        </p:spPr>
      </p:pic>
    </p:spTree>
  </p:cSld>
  <p:clrMapOvr>
    <a:masterClrMapping/>
  </p:clrMapOvr>
  <p:transition spd="slow" advTm="25337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0"/>
                                        <p:tgtEl>
                                          <p:spTgt spid="4"/>
                                        </p:tgtEl>
                                      </p:cBhvr>
                                    </p:animEffect>
                                  </p:childTnLst>
                                </p:cTn>
                              </p:par>
                            </p:childTnLst>
                          </p:cTn>
                        </p:par>
                        <p:par>
                          <p:cTn id="11" fill="hold">
                            <p:stCondLst>
                              <p:cond delay="5000"/>
                            </p:stCondLst>
                            <p:childTnLst>
                              <p:par>
                                <p:cTn id="12" presetID="10" presetClass="exit" presetSubtype="0" fill="hold" nodeType="afterEffect">
                                  <p:stCondLst>
                                    <p:cond delay="0"/>
                                  </p:stCondLst>
                                  <p:childTnLst>
                                    <p:animEffect transition="out" filter="fade">
                                      <p:cBhvr>
                                        <p:cTn id="13" dur="5000"/>
                                        <p:tgtEl>
                                          <p:spTgt spid="4"/>
                                        </p:tgtEl>
                                      </p:cBhvr>
                                    </p:animEffect>
                                    <p:set>
                                      <p:cBhvr>
                                        <p:cTn id="14" dur="1" fill="hold">
                                          <p:stCondLst>
                                            <p:cond delay="4999"/>
                                          </p:stCondLst>
                                        </p:cTn>
                                        <p:tgtEl>
                                          <p:spTgt spid="4"/>
                                        </p:tgtEl>
                                        <p:attrNameLst>
                                          <p:attrName>style.visibility</p:attrName>
                                        </p:attrNameLst>
                                      </p:cBhvr>
                                      <p:to>
                                        <p:strVal val="hidden"/>
                                      </p:to>
                                    </p:set>
                                  </p:childTnLst>
                                </p:cTn>
                              </p:par>
                              <p:par>
                                <p:cTn id="15" presetID="10"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0"/>
                                        <p:tgtEl>
                                          <p:spTgt spid="6"/>
                                        </p:tgtEl>
                                      </p:cBhvr>
                                    </p:animEffect>
                                  </p:childTnLst>
                                </p:cTn>
                              </p:par>
                            </p:childTnLst>
                          </p:cTn>
                        </p:par>
                        <p:par>
                          <p:cTn id="18" fill="hold">
                            <p:stCondLst>
                              <p:cond delay="10000"/>
                            </p:stCondLst>
                            <p:childTnLst>
                              <p:par>
                                <p:cTn id="19" presetID="10" presetClass="exit" presetSubtype="0" fill="hold" nodeType="afterEffect">
                                  <p:stCondLst>
                                    <p:cond delay="0"/>
                                  </p:stCondLst>
                                  <p:childTnLst>
                                    <p:animEffect transition="out" filter="fade">
                                      <p:cBhvr>
                                        <p:cTn id="20" dur="5000"/>
                                        <p:tgtEl>
                                          <p:spTgt spid="6"/>
                                        </p:tgtEl>
                                      </p:cBhvr>
                                    </p:animEffect>
                                    <p:set>
                                      <p:cBhvr>
                                        <p:cTn id="21" dur="1" fill="hold">
                                          <p:stCondLst>
                                            <p:cond delay="4999"/>
                                          </p:stCondLst>
                                        </p:cTn>
                                        <p:tgtEl>
                                          <p:spTgt spid="6"/>
                                        </p:tgtEl>
                                        <p:attrNameLst>
                                          <p:attrName>style.visibility</p:attrName>
                                        </p:attrNameLst>
                                      </p:cBhvr>
                                      <p:to>
                                        <p:strVal val="hidden"/>
                                      </p:to>
                                    </p:set>
                                  </p:childTnLst>
                                </p:cTn>
                              </p:par>
                              <p:par>
                                <p:cTn id="22" presetID="10"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0"/>
                                        <p:tgtEl>
                                          <p:spTgt spid="7"/>
                                        </p:tgtEl>
                                      </p:cBhvr>
                                    </p:animEffect>
                                  </p:childTnLst>
                                </p:cTn>
                              </p:par>
                            </p:childTnLst>
                          </p:cTn>
                        </p:par>
                        <p:par>
                          <p:cTn id="25" fill="hold">
                            <p:stCondLst>
                              <p:cond delay="15000"/>
                            </p:stCondLst>
                            <p:childTnLst>
                              <p:par>
                                <p:cTn id="26" presetID="10" presetClass="exit" presetSubtype="0" fill="hold" nodeType="afterEffect">
                                  <p:stCondLst>
                                    <p:cond delay="0"/>
                                  </p:stCondLst>
                                  <p:childTnLst>
                                    <p:animEffect transition="out" filter="fade">
                                      <p:cBhvr>
                                        <p:cTn id="27" dur="5000"/>
                                        <p:tgtEl>
                                          <p:spTgt spid="7"/>
                                        </p:tgtEl>
                                      </p:cBhvr>
                                    </p:animEffect>
                                    <p:set>
                                      <p:cBhvr>
                                        <p:cTn id="28" dur="1" fill="hold">
                                          <p:stCondLst>
                                            <p:cond delay="4999"/>
                                          </p:stCondLst>
                                        </p:cTn>
                                        <p:tgtEl>
                                          <p:spTgt spid="7"/>
                                        </p:tgtEl>
                                        <p:attrNameLst>
                                          <p:attrName>style.visibility</p:attrName>
                                        </p:attrNameLst>
                                      </p:cBhvr>
                                      <p:to>
                                        <p:strVal val="hidden"/>
                                      </p:to>
                                    </p:set>
                                  </p:childTnLst>
                                </p:cTn>
                              </p:par>
                              <p:par>
                                <p:cTn id="29" presetID="10" presetClass="entr" presetSubtype="0"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0"/>
                                        <p:tgtEl>
                                          <p:spTgt spid="8"/>
                                        </p:tgtEl>
                                      </p:cBhvr>
                                    </p:animEffect>
                                  </p:childTnLst>
                                </p:cTn>
                              </p:par>
                            </p:childTnLst>
                          </p:cTn>
                        </p:par>
                        <p:par>
                          <p:cTn id="32" fill="hold">
                            <p:stCondLst>
                              <p:cond delay="20000"/>
                            </p:stCondLst>
                            <p:childTnLst>
                              <p:par>
                                <p:cTn id="33" presetID="10" presetClass="exit" presetSubtype="0" fill="hold" nodeType="afterEffect">
                                  <p:stCondLst>
                                    <p:cond delay="0"/>
                                  </p:stCondLst>
                                  <p:childTnLst>
                                    <p:animEffect transition="out" filter="fade">
                                      <p:cBhvr>
                                        <p:cTn id="34" dur="5000"/>
                                        <p:tgtEl>
                                          <p:spTgt spid="8"/>
                                        </p:tgtEl>
                                      </p:cBhvr>
                                    </p:animEffect>
                                    <p:set>
                                      <p:cBhvr>
                                        <p:cTn id="35" dur="1" fill="hold">
                                          <p:stCondLst>
                                            <p:cond delay="4999"/>
                                          </p:stCondLst>
                                        </p:cTn>
                                        <p:tgtEl>
                                          <p:spTgt spid="8"/>
                                        </p:tgtEl>
                                        <p:attrNameLst>
                                          <p:attrName>style.visibility</p:attrName>
                                        </p:attrNameLst>
                                      </p:cBhvr>
                                      <p:to>
                                        <p:strVal val="hidden"/>
                                      </p:to>
                                    </p:set>
                                  </p:childTnLst>
                                </p:cTn>
                              </p:par>
                              <p:par>
                                <p:cTn id="36" presetID="10" presetClass="entr" presetSubtype="0"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0"/>
                                        <p:tgtEl>
                                          <p:spTgt spid="9"/>
                                        </p:tgtEl>
                                      </p:cBhvr>
                                    </p:animEffect>
                                  </p:childTnLst>
                                </p:cTn>
                              </p:par>
                            </p:childTnLst>
                          </p:cTn>
                        </p:par>
                        <p:par>
                          <p:cTn id="39" fill="hold">
                            <p:stCondLst>
                              <p:cond delay="25000"/>
                            </p:stCondLst>
                            <p:childTnLst>
                              <p:par>
                                <p:cTn id="40" presetID="10" presetClass="exit" presetSubtype="0" fill="hold" nodeType="afterEffect">
                                  <p:stCondLst>
                                    <p:cond delay="0"/>
                                  </p:stCondLst>
                                  <p:childTnLst>
                                    <p:animEffect transition="out" filter="fade">
                                      <p:cBhvr>
                                        <p:cTn id="41" dur="5000"/>
                                        <p:tgtEl>
                                          <p:spTgt spid="9"/>
                                        </p:tgtEl>
                                      </p:cBhvr>
                                    </p:animEffect>
                                    <p:set>
                                      <p:cBhvr>
                                        <p:cTn id="42" dur="1" fill="hold">
                                          <p:stCondLst>
                                            <p:cond delay="4999"/>
                                          </p:stCondLst>
                                        </p:cTn>
                                        <p:tgtEl>
                                          <p:spTgt spid="9"/>
                                        </p:tgtEl>
                                        <p:attrNameLst>
                                          <p:attrName>style.visibility</p:attrName>
                                        </p:attrNameLst>
                                      </p:cBhvr>
                                      <p:to>
                                        <p:strVal val="hidden"/>
                                      </p:to>
                                    </p:set>
                                  </p:childTnLst>
                                </p:cTn>
                              </p:par>
                              <p:par>
                                <p:cTn id="43" presetID="10" presetClass="entr" presetSubtype="0"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0"/>
                                        <p:tgtEl>
                                          <p:spTgt spid="10"/>
                                        </p:tgtEl>
                                      </p:cBhvr>
                                    </p:animEffect>
                                  </p:childTnLst>
                                </p:cTn>
                              </p:par>
                            </p:childTnLst>
                          </p:cTn>
                        </p:par>
                        <p:par>
                          <p:cTn id="46" fill="hold">
                            <p:stCondLst>
                              <p:cond delay="30000"/>
                            </p:stCondLst>
                            <p:childTnLst>
                              <p:par>
                                <p:cTn id="47" presetID="10" presetClass="exit" presetSubtype="0" fill="hold" nodeType="afterEffect">
                                  <p:stCondLst>
                                    <p:cond delay="0"/>
                                  </p:stCondLst>
                                  <p:childTnLst>
                                    <p:animEffect transition="out" filter="fade">
                                      <p:cBhvr>
                                        <p:cTn id="48" dur="5000"/>
                                        <p:tgtEl>
                                          <p:spTgt spid="10"/>
                                        </p:tgtEl>
                                      </p:cBhvr>
                                    </p:animEffect>
                                    <p:set>
                                      <p:cBhvr>
                                        <p:cTn id="49" dur="1" fill="hold">
                                          <p:stCondLst>
                                            <p:cond delay="4999"/>
                                          </p:stCondLst>
                                        </p:cTn>
                                        <p:tgtEl>
                                          <p:spTgt spid="10"/>
                                        </p:tgtEl>
                                        <p:attrNameLst>
                                          <p:attrName>style.visibility</p:attrName>
                                        </p:attrNameLst>
                                      </p:cBhvr>
                                      <p:to>
                                        <p:strVal val="hidden"/>
                                      </p:to>
                                    </p:set>
                                  </p:childTnLst>
                                </p:cTn>
                              </p:par>
                              <p:par>
                                <p:cTn id="50" presetID="10" presetClass="entr" presetSubtype="0" fill="hold"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0"/>
                                        <p:tgtEl>
                                          <p:spTgt spid="11"/>
                                        </p:tgtEl>
                                      </p:cBhvr>
                                    </p:animEffect>
                                  </p:childTnLst>
                                </p:cTn>
                              </p:par>
                            </p:childTnLst>
                          </p:cTn>
                        </p:par>
                        <p:par>
                          <p:cTn id="53" fill="hold">
                            <p:stCondLst>
                              <p:cond delay="35000"/>
                            </p:stCondLst>
                            <p:childTnLst>
                              <p:par>
                                <p:cTn id="54" presetID="10" presetClass="exit" presetSubtype="0" fill="hold" nodeType="afterEffect">
                                  <p:stCondLst>
                                    <p:cond delay="0"/>
                                  </p:stCondLst>
                                  <p:childTnLst>
                                    <p:animEffect transition="out" filter="fade">
                                      <p:cBhvr>
                                        <p:cTn id="55" dur="5000"/>
                                        <p:tgtEl>
                                          <p:spTgt spid="11"/>
                                        </p:tgtEl>
                                      </p:cBhvr>
                                    </p:animEffect>
                                    <p:set>
                                      <p:cBhvr>
                                        <p:cTn id="56" dur="1" fill="hold">
                                          <p:stCondLst>
                                            <p:cond delay="49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57" fill="hold" display="0">
                  <p:stCondLst>
                    <p:cond delay="indefinite"/>
                  </p:stCondLst>
                  <p:endCondLst>
                    <p:cond evt="onPrev" delay="0">
                      <p:tgtEl>
                        <p:sldTgt/>
                      </p:tgtEl>
                    </p:cond>
                    <p:cond evt="onStopAudio" delay="0">
                      <p:tgtEl>
                        <p:sldTgt/>
                      </p:tgtEl>
                    </p:cond>
                  </p:endCondLst>
                </p:cTn>
                <p:tgtEl>
                  <p:spTgt spid="1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2"/>
          </p:nvPr>
        </p:nvSpPr>
        <p:spPr/>
        <p:txBody>
          <a:bodyPr/>
          <a:lstStyle/>
          <a:p>
            <a:fld id="{6F318533-93FD-48AB-9A49-31EE884C3E6B}" type="slidenum">
              <a:rPr lang="en-US" altLang="en-US"/>
              <a:pPr/>
              <a:t>2</a:t>
            </a:fld>
            <a:endParaRPr lang="en-US" altLang="en-US"/>
          </a:p>
        </p:txBody>
      </p:sp>
      <p:pic>
        <p:nvPicPr>
          <p:cNvPr id="15364" name="Picture 4" descr="http://cbrownley.files.wordpress.com/2011/05/thinking-process.jpg"/>
          <p:cNvPicPr>
            <a:picLocks noChangeAspect="1" noChangeArrowheads="1"/>
          </p:cNvPicPr>
          <p:nvPr/>
        </p:nvPicPr>
        <p:blipFill>
          <a:blip r:embed="rId3" cstate="print"/>
          <a:srcRect/>
          <a:stretch>
            <a:fillRect/>
          </a:stretch>
        </p:blipFill>
        <p:spPr bwMode="auto">
          <a:xfrm>
            <a:off x="0" y="0"/>
            <a:ext cx="9144000" cy="6857999"/>
          </a:xfrm>
          <a:prstGeom prst="rect">
            <a:avLst/>
          </a:prstGeom>
          <a:noFill/>
        </p:spPr>
      </p:pic>
      <p:pic>
        <p:nvPicPr>
          <p:cNvPr id="4" name="~PP1034.WAV">
            <a:hlinkClick r:id="" action="ppaction://media"/>
          </p:cNvPr>
          <p:cNvPicPr>
            <a:picLocks noRot="1" noChangeAspect="1"/>
          </p:cNvPicPr>
          <p:nvPr>
            <a:wavAudioFile r:embed="rId1" name="~PP1034.WAV"/>
          </p:nvPr>
        </p:nvPicPr>
        <p:blipFill>
          <a:blip r:embed="rId4" cstate="print"/>
          <a:stretch>
            <a:fillRect/>
          </a:stretch>
        </p:blipFill>
        <p:spPr>
          <a:xfrm>
            <a:off x="8696325" y="6410325"/>
            <a:ext cx="304800" cy="304800"/>
          </a:xfrm>
          <a:prstGeom prst="rect">
            <a:avLst/>
          </a:prstGeom>
        </p:spPr>
      </p:pic>
    </p:spTree>
  </p:cSld>
  <p:clrMapOvr>
    <a:masterClrMapping/>
  </p:clrMapOvr>
  <p:transition spd="slow" advTm="2564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5364"/>
                                        </p:tgtEl>
                                        <p:attrNameLst>
                                          <p:attrName>style.visibility</p:attrName>
                                        </p:attrNameLst>
                                      </p:cBhvr>
                                      <p:to>
                                        <p:strVal val="visible"/>
                                      </p:to>
                                    </p:set>
                                    <p:animEffect transition="in" filter="fade">
                                      <p:cBhvr>
                                        <p:cTn id="10" dur="5000"/>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8970C24D-B0EB-40D2-A4ED-FEA752E96D5D}" type="slidenum">
              <a:rPr lang="en-US" altLang="en-US"/>
              <a:pPr/>
              <a:t>3</a:t>
            </a:fld>
            <a:endParaRPr lang="en-US" altLang="en-US"/>
          </a:p>
        </p:txBody>
      </p:sp>
      <p:sp>
        <p:nvSpPr>
          <p:cNvPr id="4098" name="Rectangle 2"/>
          <p:cNvSpPr>
            <a:spLocks noGrp="1" noChangeArrowheads="1"/>
          </p:cNvSpPr>
          <p:nvPr>
            <p:ph type="title"/>
          </p:nvPr>
        </p:nvSpPr>
        <p:spPr>
          <a:xfrm>
            <a:off x="685800" y="609600"/>
            <a:ext cx="7772400" cy="838200"/>
          </a:xfrm>
        </p:spPr>
        <p:txBody>
          <a:bodyPr/>
          <a:lstStyle/>
          <a:p>
            <a:r>
              <a:rPr lang="en-US" dirty="0">
                <a:solidFill>
                  <a:schemeClr val="accent3">
                    <a:lumMod val="95000"/>
                  </a:schemeClr>
                </a:solidFill>
                <a:latin typeface="Arial Black" pitchFamily="34" charset="0"/>
              </a:rPr>
              <a:t>Our Thoughts Show Who We Are</a:t>
            </a:r>
          </a:p>
        </p:txBody>
      </p:sp>
      <p:sp>
        <p:nvSpPr>
          <p:cNvPr id="4099" name="Rectangle 3"/>
          <p:cNvSpPr>
            <a:spLocks noGrp="1" noChangeArrowheads="1"/>
          </p:cNvSpPr>
          <p:nvPr>
            <p:ph type="body" idx="1"/>
          </p:nvPr>
        </p:nvSpPr>
        <p:spPr>
          <a:xfrm>
            <a:off x="685800" y="1600200"/>
            <a:ext cx="7924800" cy="4724400"/>
          </a:xfrm>
        </p:spPr>
        <p:txBody>
          <a:bodyPr/>
          <a:lstStyle/>
          <a:p>
            <a:pPr>
              <a:lnSpc>
                <a:spcPct val="80000"/>
              </a:lnSpc>
            </a:pPr>
            <a:r>
              <a:rPr lang="en-US" sz="2800" dirty="0">
                <a:solidFill>
                  <a:schemeClr val="accent3">
                    <a:lumMod val="95000"/>
                  </a:schemeClr>
                </a:solidFill>
              </a:rPr>
              <a:t>Action Readers</a:t>
            </a:r>
          </a:p>
          <a:p>
            <a:pPr>
              <a:lnSpc>
                <a:spcPct val="80000"/>
              </a:lnSpc>
            </a:pPr>
            <a:r>
              <a:rPr lang="en-US" sz="2800" dirty="0">
                <a:solidFill>
                  <a:schemeClr val="accent3">
                    <a:lumMod val="95000"/>
                  </a:schemeClr>
                </a:solidFill>
              </a:rPr>
              <a:t>If we could read the minds of others, we would know how to best deal with them. Since we do not have that ability, we can only know what they think by how they externalize their thoughts in words and action.</a:t>
            </a:r>
          </a:p>
          <a:p>
            <a:pPr>
              <a:lnSpc>
                <a:spcPct val="80000"/>
              </a:lnSpc>
            </a:pPr>
            <a:r>
              <a:rPr lang="en-US" sz="2800" dirty="0">
                <a:solidFill>
                  <a:schemeClr val="accent3">
                    <a:lumMod val="95000"/>
                  </a:schemeClr>
                </a:solidFill>
              </a:rPr>
              <a:t> Life becomes torturous to a person who acts contrary to his beliefs. James calls such a one "unstable" and likens him to "a wave of the sea" </a:t>
            </a:r>
          </a:p>
          <a:p>
            <a:pPr>
              <a:lnSpc>
                <a:spcPct val="80000"/>
              </a:lnSpc>
            </a:pPr>
            <a:r>
              <a:rPr lang="en-US" sz="2800" dirty="0">
                <a:solidFill>
                  <a:schemeClr val="accent3">
                    <a:lumMod val="95000"/>
                  </a:schemeClr>
                </a:solidFill>
              </a:rPr>
              <a:t>James </a:t>
            </a:r>
            <a:r>
              <a:rPr lang="en-US" sz="2800" dirty="0" smtClean="0">
                <a:solidFill>
                  <a:schemeClr val="accent3">
                    <a:lumMod val="95000"/>
                  </a:schemeClr>
                </a:solidFill>
              </a:rPr>
              <a:t>1:8  </a:t>
            </a:r>
            <a:r>
              <a:rPr lang="en-US" sz="2800" dirty="0">
                <a:solidFill>
                  <a:schemeClr val="accent3">
                    <a:lumMod val="95000"/>
                  </a:schemeClr>
                </a:solidFill>
              </a:rPr>
              <a:t>A double minded man is unstable in all his ways.</a:t>
            </a:r>
          </a:p>
        </p:txBody>
      </p:sp>
      <p:pic>
        <p:nvPicPr>
          <p:cNvPr id="5" name="~PP3446.WAV">
            <a:hlinkClick r:id="" action="ppaction://media"/>
          </p:cNvPr>
          <p:cNvPicPr>
            <a:picLocks noRot="1" noChangeAspect="1"/>
          </p:cNvPicPr>
          <p:nvPr>
            <a:wavAudioFile r:embed="rId1" name="~PP3446.WAV"/>
          </p:nvPr>
        </p:nvPicPr>
        <p:blipFill>
          <a:blip r:embed="rId3" cstate="print"/>
          <a:stretch>
            <a:fillRect/>
          </a:stretch>
        </p:blipFill>
        <p:spPr>
          <a:xfrm>
            <a:off x="8696325" y="6410325"/>
            <a:ext cx="304800" cy="304800"/>
          </a:xfrm>
          <a:prstGeom prst="rect">
            <a:avLst/>
          </a:prstGeom>
        </p:spPr>
      </p:pic>
    </p:spTree>
  </p:cSld>
  <p:clrMapOvr>
    <a:masterClrMapping/>
  </p:clrMapOvr>
  <p:transition spd="slow" advTm="22337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4" presetClass="entr" presetSubtype="0" fill="hold" grpId="0" nodeType="afterEffect">
                                  <p:stCondLst>
                                    <p:cond delay="0"/>
                                  </p:stCondLst>
                                  <p:childTnLst>
                                    <p:set>
                                      <p:cBhvr>
                                        <p:cTn id="9" dur="1" fill="hold">
                                          <p:stCondLst>
                                            <p:cond delay="0"/>
                                          </p:stCondLst>
                                        </p:cTn>
                                        <p:tgtEl>
                                          <p:spTgt spid="4099">
                                            <p:txEl>
                                              <p:pRg st="0" end="0"/>
                                            </p:txEl>
                                          </p:spTgt>
                                        </p:tgtEl>
                                        <p:attrNameLst>
                                          <p:attrName>style.visibility</p:attrName>
                                        </p:attrNameLst>
                                      </p:cBhvr>
                                      <p:to>
                                        <p:strVal val="visible"/>
                                      </p:to>
                                    </p:set>
                                    <p:anim to="" calcmode="lin" valueType="num">
                                      <p:cBhvr>
                                        <p:cTn id="10" dur="1" fill="hold"/>
                                        <p:tgtEl>
                                          <p:spTgt spid="4099">
                                            <p:txEl>
                                              <p:pRg st="0" end="0"/>
                                            </p:txEl>
                                          </p:spTgt>
                                        </p:tgtEl>
                                        <p:attrNameLst>
                                          <p:attrName/>
                                        </p:attrNameLst>
                                      </p:cBhvr>
                                    </p:anim>
                                  </p:childTnLst>
                                </p:cTn>
                              </p:par>
                            </p:childTnLst>
                          </p:cTn>
                        </p:par>
                        <p:par>
                          <p:cTn id="11" fill="hold">
                            <p:stCondLst>
                              <p:cond delay="0"/>
                            </p:stCondLst>
                            <p:childTnLst>
                              <p:par>
                                <p:cTn id="12" presetID="24" presetClass="entr" presetSubtype="0" fill="hold" grpId="0" nodeType="afterEffect">
                                  <p:stCondLst>
                                    <p:cond delay="0"/>
                                  </p:stCondLst>
                                  <p:childTnLst>
                                    <p:set>
                                      <p:cBhvr>
                                        <p:cTn id="13" dur="1" fill="hold">
                                          <p:stCondLst>
                                            <p:cond delay="0"/>
                                          </p:stCondLst>
                                        </p:cTn>
                                        <p:tgtEl>
                                          <p:spTgt spid="4099">
                                            <p:txEl>
                                              <p:pRg st="1" end="1"/>
                                            </p:txEl>
                                          </p:spTgt>
                                        </p:tgtEl>
                                        <p:attrNameLst>
                                          <p:attrName>style.visibility</p:attrName>
                                        </p:attrNameLst>
                                      </p:cBhvr>
                                      <p:to>
                                        <p:strVal val="visible"/>
                                      </p:to>
                                    </p:set>
                                    <p:anim to="" calcmode="lin" valueType="num">
                                      <p:cBhvr>
                                        <p:cTn id="14" dur="1" fill="hold"/>
                                        <p:tgtEl>
                                          <p:spTgt spid="4099">
                                            <p:txEl>
                                              <p:pRg st="1" end="1"/>
                                            </p:txEl>
                                          </p:spTgt>
                                        </p:tgtEl>
                                        <p:attrNameLst>
                                          <p:attrName/>
                                        </p:attrNameLst>
                                      </p:cBhvr>
                                    </p:anim>
                                  </p:childTnLst>
                                </p:cTn>
                              </p:par>
                            </p:childTnLst>
                          </p:cTn>
                        </p:par>
                        <p:par>
                          <p:cTn id="15" fill="hold">
                            <p:stCondLst>
                              <p:cond delay="0"/>
                            </p:stCondLst>
                            <p:childTnLst>
                              <p:par>
                                <p:cTn id="16" presetID="18" presetClass="entr" presetSubtype="12" fill="hold" grpId="0" nodeType="afterEffect">
                                  <p:stCondLst>
                                    <p:cond delay="0"/>
                                  </p:stCondLst>
                                  <p:childTnLst>
                                    <p:set>
                                      <p:cBhvr>
                                        <p:cTn id="17" dur="1" fill="hold">
                                          <p:stCondLst>
                                            <p:cond delay="0"/>
                                          </p:stCondLst>
                                        </p:cTn>
                                        <p:tgtEl>
                                          <p:spTgt spid="4099">
                                            <p:txEl>
                                              <p:pRg st="2" end="2"/>
                                            </p:txEl>
                                          </p:spTgt>
                                        </p:tgtEl>
                                        <p:attrNameLst>
                                          <p:attrName>style.visibility</p:attrName>
                                        </p:attrNameLst>
                                      </p:cBhvr>
                                      <p:to>
                                        <p:strVal val="visible"/>
                                      </p:to>
                                    </p:set>
                                    <p:animEffect transition="in" filter="strips(downLeft)">
                                      <p:cBhvr>
                                        <p:cTn id="18" dur="500"/>
                                        <p:tgtEl>
                                          <p:spTgt spid="4099">
                                            <p:txEl>
                                              <p:pRg st="2" end="2"/>
                                            </p:txEl>
                                          </p:spTgt>
                                        </p:tgtEl>
                                      </p:cBhvr>
                                    </p:animEffect>
                                  </p:childTnLst>
                                </p:cTn>
                              </p:par>
                            </p:childTnLst>
                          </p:cTn>
                        </p:par>
                        <p:par>
                          <p:cTn id="19" fill="hold">
                            <p:stCondLst>
                              <p:cond delay="500"/>
                            </p:stCondLst>
                            <p:childTnLst>
                              <p:par>
                                <p:cTn id="20" presetID="24" presetClass="entr" presetSubtype="0" fill="hold" grpId="0" nodeType="after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 to="" calcmode="lin" valueType="num">
                                      <p:cBhvr>
                                        <p:cTn id="22" dur="1" fill="hold"/>
                                        <p:tgtEl>
                                          <p:spTgt spid="4099">
                                            <p:txEl>
                                              <p:pRg st="3" end="3"/>
                                            </p:txEl>
                                          </p:spTgt>
                                        </p:tgtEl>
                                        <p:attrNameLst>
                                          <p:attrName/>
                                        </p:attrNameLst>
                                      </p:cBhvr>
                                    </p:anim>
                                  </p:childTnLst>
                                </p:cTn>
                              </p:par>
                            </p:childTnLst>
                          </p:cTn>
                        </p:par>
                        <p:par>
                          <p:cTn id="23" fill="hold">
                            <p:stCondLst>
                              <p:cond delay="500"/>
                            </p:stCondLst>
                            <p:childTnLst>
                              <p:par>
                                <p:cTn id="24" presetID="3" presetClass="emph" presetSubtype="2" fill="hold" nodeType="afterEffect">
                                  <p:stCondLst>
                                    <p:cond delay="0"/>
                                  </p:stCondLst>
                                  <p:childTnLst>
                                    <p:animClr clrSpc="rgb">
                                      <p:cBhvr override="childStyle">
                                        <p:cTn id="25" dur="2000" fill="hold"/>
                                        <p:tgtEl>
                                          <p:spTgt spid="4099">
                                            <p:txEl>
                                              <p:pRg st="3" end="3"/>
                                            </p:txEl>
                                          </p:spTgt>
                                        </p:tgtEl>
                                        <p:attrNameLst>
                                          <p:attrName>style.color</p:attrName>
                                        </p:attrNameLst>
                                      </p:cBhvr>
                                      <p:to>
                                        <a:srgbClr val="CC0000"/>
                                      </p:to>
                                    </p:animClr>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6"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4099"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6DDD319D-146C-4C72-9963-E4290D6ED865}" type="slidenum">
              <a:rPr lang="en-US" altLang="en-US"/>
              <a:pPr/>
              <a:t>4</a:t>
            </a:fld>
            <a:endParaRPr lang="en-US" altLang="en-US"/>
          </a:p>
        </p:txBody>
      </p:sp>
      <p:sp>
        <p:nvSpPr>
          <p:cNvPr id="6146" name="Rectangle 2"/>
          <p:cNvSpPr>
            <a:spLocks noGrp="1" noChangeArrowheads="1"/>
          </p:cNvSpPr>
          <p:nvPr>
            <p:ph type="title"/>
          </p:nvPr>
        </p:nvSpPr>
        <p:spPr>
          <a:xfrm>
            <a:off x="685800" y="609600"/>
            <a:ext cx="7772400" cy="838200"/>
          </a:xfrm>
        </p:spPr>
        <p:txBody>
          <a:bodyPr/>
          <a:lstStyle/>
          <a:p>
            <a:r>
              <a:rPr lang="en-US" dirty="0">
                <a:solidFill>
                  <a:schemeClr val="accent3">
                    <a:lumMod val="95000"/>
                  </a:schemeClr>
                </a:solidFill>
                <a:latin typeface="Andalus" pitchFamily="18" charset="-78"/>
                <a:cs typeface="Andalus" pitchFamily="18" charset="-78"/>
              </a:rPr>
              <a:t>Our Thoughts Show Who We Are</a:t>
            </a:r>
          </a:p>
        </p:txBody>
      </p:sp>
      <p:sp>
        <p:nvSpPr>
          <p:cNvPr id="6147" name="Rectangle 3"/>
          <p:cNvSpPr>
            <a:spLocks noGrp="1" noChangeArrowheads="1"/>
          </p:cNvSpPr>
          <p:nvPr>
            <p:ph type="body" idx="1"/>
          </p:nvPr>
        </p:nvSpPr>
        <p:spPr>
          <a:xfrm>
            <a:off x="685800" y="1600200"/>
            <a:ext cx="7924800" cy="4724400"/>
          </a:xfrm>
        </p:spPr>
        <p:txBody>
          <a:bodyPr/>
          <a:lstStyle/>
          <a:p>
            <a:r>
              <a:rPr lang="en-US" dirty="0"/>
              <a:t> </a:t>
            </a:r>
            <a:r>
              <a:rPr lang="en-US" dirty="0">
                <a:solidFill>
                  <a:schemeClr val="accent3">
                    <a:lumMod val="95000"/>
                  </a:schemeClr>
                </a:solidFill>
              </a:rPr>
              <a:t>The God Controlled Mind</a:t>
            </a:r>
          </a:p>
          <a:p>
            <a:r>
              <a:rPr lang="en-US" dirty="0">
                <a:solidFill>
                  <a:schemeClr val="accent3">
                    <a:lumMod val="95000"/>
                  </a:schemeClr>
                </a:solidFill>
              </a:rPr>
              <a:t>When a sinner believes in Christ, the heart is not only purified, but something happens to his thought process as well. It is changed. He ceases to be a freethinker and begins to think like Christ.</a:t>
            </a:r>
          </a:p>
          <a:p>
            <a:r>
              <a:rPr lang="en-US" dirty="0">
                <a:solidFill>
                  <a:schemeClr val="accent3">
                    <a:lumMod val="95000"/>
                  </a:schemeClr>
                </a:solidFill>
              </a:rPr>
              <a:t> 2 Tim 1:7    For God hath not given us the spirit of fear; but of power, and of love, and of a sound mind.</a:t>
            </a:r>
          </a:p>
        </p:txBody>
      </p:sp>
      <p:pic>
        <p:nvPicPr>
          <p:cNvPr id="5" name="~PP369.WAV">
            <a:hlinkClick r:id="" action="ppaction://media"/>
          </p:cNvPr>
          <p:cNvPicPr>
            <a:picLocks noRot="1" noChangeAspect="1"/>
          </p:cNvPicPr>
          <p:nvPr>
            <a:wavAudioFile r:embed="rId1" name="~PP369.WAV"/>
          </p:nvPr>
        </p:nvPicPr>
        <p:blipFill>
          <a:blip r:embed="rId3" cstate="print"/>
          <a:stretch>
            <a:fillRect/>
          </a:stretch>
        </p:blipFill>
        <p:spPr>
          <a:xfrm>
            <a:off x="8696325" y="6410325"/>
            <a:ext cx="304800" cy="304800"/>
          </a:xfrm>
          <a:prstGeom prst="rect">
            <a:avLst/>
          </a:prstGeom>
        </p:spPr>
      </p:pic>
    </p:spTree>
  </p:cSld>
  <p:clrMapOvr>
    <a:masterClrMapping/>
  </p:clrMapOvr>
  <p:transition spd="slow" advClick="0" advTm="78621">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4" presetClass="entr" presetSubtype="0" fill="hold" grpId="0" nodeType="afterEffect">
                                  <p:stCondLst>
                                    <p:cond delay="0"/>
                                  </p:stCondLst>
                                  <p:childTnLst>
                                    <p:set>
                                      <p:cBhvr>
                                        <p:cTn id="9" dur="1" fill="hold">
                                          <p:stCondLst>
                                            <p:cond delay="0"/>
                                          </p:stCondLst>
                                        </p:cTn>
                                        <p:tgtEl>
                                          <p:spTgt spid="6147">
                                            <p:txEl>
                                              <p:pRg st="0" end="0"/>
                                            </p:txEl>
                                          </p:spTgt>
                                        </p:tgtEl>
                                        <p:attrNameLst>
                                          <p:attrName>style.visibility</p:attrName>
                                        </p:attrNameLst>
                                      </p:cBhvr>
                                      <p:to>
                                        <p:strVal val="visible"/>
                                      </p:to>
                                    </p:set>
                                    <p:anim to="" calcmode="lin" valueType="num">
                                      <p:cBhvr>
                                        <p:cTn id="10" dur="1" fill="hold"/>
                                        <p:tgtEl>
                                          <p:spTgt spid="6147">
                                            <p:txEl>
                                              <p:pRg st="0" end="0"/>
                                            </p:txEl>
                                          </p:spTgt>
                                        </p:tgtEl>
                                        <p:attrNameLst>
                                          <p:attrName/>
                                        </p:attrNameLst>
                                      </p:cBhvr>
                                    </p:anim>
                                  </p:childTnLst>
                                </p:cTn>
                              </p:par>
                            </p:childTnLst>
                          </p:cTn>
                        </p:par>
                        <p:par>
                          <p:cTn id="11" fill="hold">
                            <p:stCondLst>
                              <p:cond delay="0"/>
                            </p:stCondLst>
                            <p:childTnLst>
                              <p:par>
                                <p:cTn id="12" presetID="24" presetClass="entr" presetSubtype="0" fill="hold" grpId="0" nodeType="afterEffect">
                                  <p:stCondLst>
                                    <p:cond delay="0"/>
                                  </p:stCondLst>
                                  <p:childTnLst>
                                    <p:set>
                                      <p:cBhvr>
                                        <p:cTn id="13" dur="1" fill="hold">
                                          <p:stCondLst>
                                            <p:cond delay="0"/>
                                          </p:stCondLst>
                                        </p:cTn>
                                        <p:tgtEl>
                                          <p:spTgt spid="6147">
                                            <p:txEl>
                                              <p:pRg st="1" end="1"/>
                                            </p:txEl>
                                          </p:spTgt>
                                        </p:tgtEl>
                                        <p:attrNameLst>
                                          <p:attrName>style.visibility</p:attrName>
                                        </p:attrNameLst>
                                      </p:cBhvr>
                                      <p:to>
                                        <p:strVal val="visible"/>
                                      </p:to>
                                    </p:set>
                                    <p:anim to="" calcmode="lin" valueType="num">
                                      <p:cBhvr>
                                        <p:cTn id="14" dur="1" fill="hold"/>
                                        <p:tgtEl>
                                          <p:spTgt spid="6147">
                                            <p:txEl>
                                              <p:pRg st="1" end="1"/>
                                            </p:txEl>
                                          </p:spTgt>
                                        </p:tgtEl>
                                        <p:attrNameLst>
                                          <p:attrName/>
                                        </p:attrNameLst>
                                      </p:cBhvr>
                                    </p:anim>
                                  </p:childTnLst>
                                </p:cTn>
                              </p:par>
                            </p:childTnLst>
                          </p:cTn>
                        </p:par>
                        <p:par>
                          <p:cTn id="15" fill="hold">
                            <p:stCondLst>
                              <p:cond delay="0"/>
                            </p:stCondLst>
                            <p:childTnLst>
                              <p:par>
                                <p:cTn id="16" presetID="24" presetClass="entr" presetSubtype="0" fill="hold" grpId="0" nodeType="afterEffect">
                                  <p:stCondLst>
                                    <p:cond delay="0"/>
                                  </p:stCondLst>
                                  <p:childTnLst>
                                    <p:set>
                                      <p:cBhvr>
                                        <p:cTn id="17" dur="1" fill="hold">
                                          <p:stCondLst>
                                            <p:cond delay="0"/>
                                          </p:stCondLst>
                                        </p:cTn>
                                        <p:tgtEl>
                                          <p:spTgt spid="6147">
                                            <p:txEl>
                                              <p:pRg st="2" end="2"/>
                                            </p:txEl>
                                          </p:spTgt>
                                        </p:tgtEl>
                                        <p:attrNameLst>
                                          <p:attrName>style.visibility</p:attrName>
                                        </p:attrNameLst>
                                      </p:cBhvr>
                                      <p:to>
                                        <p:strVal val="visible"/>
                                      </p:to>
                                    </p:set>
                                    <p:anim to="" calcmode="lin" valueType="num">
                                      <p:cBhvr>
                                        <p:cTn id="18" dur="1" fill="hold"/>
                                        <p:tgtEl>
                                          <p:spTgt spid="6147">
                                            <p:txEl>
                                              <p:pRg st="2" end="2"/>
                                            </p:txEl>
                                          </p:spTgt>
                                        </p:tgtEl>
                                        <p:attrNameLst>
                                          <p:attrName/>
                                        </p:attrNameLst>
                                      </p:cBhvr>
                                    </p:anim>
                                  </p:childTnLst>
                                </p:cTn>
                              </p:par>
                            </p:childTnLst>
                          </p:cTn>
                        </p:par>
                        <p:par>
                          <p:cTn id="19" fill="hold">
                            <p:stCondLst>
                              <p:cond delay="0"/>
                            </p:stCondLst>
                            <p:childTnLst>
                              <p:par>
                                <p:cTn id="20" presetID="3" presetClass="emph" presetSubtype="2" fill="hold" nodeType="afterEffect">
                                  <p:stCondLst>
                                    <p:cond delay="0"/>
                                  </p:stCondLst>
                                  <p:childTnLst>
                                    <p:animClr clrSpc="rgb">
                                      <p:cBhvr override="childStyle">
                                        <p:cTn id="21" dur="2000" fill="hold"/>
                                        <p:tgtEl>
                                          <p:spTgt spid="6147">
                                            <p:txEl>
                                              <p:pRg st="2" end="2"/>
                                            </p:txEl>
                                          </p:spTgt>
                                        </p:tgtEl>
                                        <p:attrNameLst>
                                          <p:attrName>style.color</p:attrName>
                                        </p:attrNameLst>
                                      </p:cBhvr>
                                      <p:to>
                                        <a:srgbClr val="CC0000"/>
                                      </p:to>
                                    </p:animClr>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2"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614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6DDD319D-146C-4C72-9963-E4290D6ED865}" type="slidenum">
              <a:rPr lang="en-US" altLang="en-US"/>
              <a:pPr/>
              <a:t>5</a:t>
            </a:fld>
            <a:endParaRPr lang="en-US" altLang="en-US"/>
          </a:p>
        </p:txBody>
      </p:sp>
      <p:sp>
        <p:nvSpPr>
          <p:cNvPr id="6146" name="Rectangle 2"/>
          <p:cNvSpPr>
            <a:spLocks noGrp="1" noChangeArrowheads="1"/>
          </p:cNvSpPr>
          <p:nvPr>
            <p:ph type="title"/>
          </p:nvPr>
        </p:nvSpPr>
        <p:spPr>
          <a:xfrm>
            <a:off x="685800" y="609600"/>
            <a:ext cx="7772400" cy="838200"/>
          </a:xfrm>
        </p:spPr>
        <p:txBody>
          <a:bodyPr/>
          <a:lstStyle/>
          <a:p>
            <a:r>
              <a:rPr lang="en-US" dirty="0">
                <a:solidFill>
                  <a:schemeClr val="accent3">
                    <a:lumMod val="95000"/>
                  </a:schemeClr>
                </a:solidFill>
                <a:latin typeface="Andalus" pitchFamily="18" charset="-78"/>
                <a:cs typeface="Andalus" pitchFamily="18" charset="-78"/>
              </a:rPr>
              <a:t>Our Thoughts Show Who We Are</a:t>
            </a:r>
          </a:p>
        </p:txBody>
      </p:sp>
      <p:sp>
        <p:nvSpPr>
          <p:cNvPr id="6147" name="Rectangle 3"/>
          <p:cNvSpPr>
            <a:spLocks noGrp="1" noChangeArrowheads="1"/>
          </p:cNvSpPr>
          <p:nvPr>
            <p:ph type="body" idx="1"/>
          </p:nvPr>
        </p:nvSpPr>
        <p:spPr>
          <a:xfrm>
            <a:off x="685800" y="1600200"/>
            <a:ext cx="7924800" cy="4724400"/>
          </a:xfrm>
        </p:spPr>
        <p:txBody>
          <a:bodyPr/>
          <a:lstStyle/>
          <a:p>
            <a:r>
              <a:rPr lang="en-US" dirty="0"/>
              <a:t> </a:t>
            </a:r>
            <a:r>
              <a:rPr lang="en-US" dirty="0">
                <a:solidFill>
                  <a:schemeClr val="accent3">
                    <a:lumMod val="95000"/>
                  </a:schemeClr>
                </a:solidFill>
              </a:rPr>
              <a:t>The God Controlled Mind</a:t>
            </a:r>
          </a:p>
          <a:p>
            <a:r>
              <a:rPr lang="en-US" dirty="0">
                <a:solidFill>
                  <a:schemeClr val="accent3">
                    <a:lumMod val="95000"/>
                  </a:schemeClr>
                </a:solidFill>
              </a:rPr>
              <a:t>When a sinner believes in Christ, the heart is not only purified, but something happens to his thought process as well. It is changed. He ceases to be a freethinker and begins to think like Christ.</a:t>
            </a:r>
          </a:p>
          <a:p>
            <a:r>
              <a:rPr lang="en-US" dirty="0">
                <a:solidFill>
                  <a:srgbClr val="FF0000"/>
                </a:solidFill>
              </a:rPr>
              <a:t> 2 Tim 1:7    For God hath not given us the spirit of fear; but of power, and of love, and of a sound mind.</a:t>
            </a:r>
          </a:p>
        </p:txBody>
      </p:sp>
      <p:pic>
        <p:nvPicPr>
          <p:cNvPr id="27650" name="Picture 2" descr="http://www.turnbacktogod.com/wp-content/uploads/2009/02/jesus-forgives-sinners.jpg"/>
          <p:cNvPicPr>
            <a:picLocks noChangeAspect="1" noChangeArrowheads="1"/>
          </p:cNvPicPr>
          <p:nvPr/>
        </p:nvPicPr>
        <p:blipFill>
          <a:blip r:embed="rId3" cstate="print"/>
          <a:srcRect/>
          <a:stretch>
            <a:fillRect/>
          </a:stretch>
        </p:blipFill>
        <p:spPr bwMode="auto">
          <a:xfrm>
            <a:off x="-6945" y="0"/>
            <a:ext cx="9150945" cy="6858000"/>
          </a:xfrm>
          <a:prstGeom prst="rect">
            <a:avLst/>
          </a:prstGeom>
          <a:noFill/>
        </p:spPr>
      </p:pic>
      <p:pic>
        <p:nvPicPr>
          <p:cNvPr id="27652" name="Picture 4" descr="http://fireofthylove.com/wp-content/uploads/2011/07/confession.jpg"/>
          <p:cNvPicPr>
            <a:picLocks noChangeAspect="1" noChangeArrowheads="1"/>
          </p:cNvPicPr>
          <p:nvPr/>
        </p:nvPicPr>
        <p:blipFill>
          <a:blip r:embed="rId4" cstate="print"/>
          <a:srcRect/>
          <a:stretch>
            <a:fillRect/>
          </a:stretch>
        </p:blipFill>
        <p:spPr bwMode="auto">
          <a:xfrm>
            <a:off x="0" y="-40005"/>
            <a:ext cx="9144000" cy="6898005"/>
          </a:xfrm>
          <a:prstGeom prst="rect">
            <a:avLst/>
          </a:prstGeom>
          <a:noFill/>
        </p:spPr>
      </p:pic>
      <p:pic>
        <p:nvPicPr>
          <p:cNvPr id="7" name="~PP3754.WAV">
            <a:hlinkClick r:id="" action="ppaction://media"/>
          </p:cNvPr>
          <p:cNvPicPr>
            <a:picLocks noRot="1" noChangeAspect="1"/>
          </p:cNvPicPr>
          <p:nvPr>
            <a:wavAudioFile r:embed="rId1" name="~PP3754.WAV"/>
          </p:nvPr>
        </p:nvPicPr>
        <p:blipFill>
          <a:blip r:embed="rId5" cstate="print"/>
          <a:stretch>
            <a:fillRect/>
          </a:stretch>
        </p:blipFill>
        <p:spPr>
          <a:xfrm>
            <a:off x="8696325" y="6410325"/>
            <a:ext cx="304800" cy="304800"/>
          </a:xfrm>
          <a:prstGeom prst="rect">
            <a:avLst/>
          </a:prstGeom>
        </p:spPr>
      </p:pic>
    </p:spTree>
  </p:cSld>
  <p:clrMapOvr>
    <a:masterClrMapping/>
  </p:clrMapOvr>
  <p:transition spd="slow" advTm="4005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27650"/>
                                        </p:tgtEl>
                                        <p:attrNameLst>
                                          <p:attrName>style.visibility</p:attrName>
                                        </p:attrNameLst>
                                      </p:cBhvr>
                                      <p:to>
                                        <p:strVal val="visible"/>
                                      </p:to>
                                    </p:set>
                                    <p:animEffect transition="in" filter="fade">
                                      <p:cBhvr>
                                        <p:cTn id="10" dur="5000"/>
                                        <p:tgtEl>
                                          <p:spTgt spid="27650"/>
                                        </p:tgtEl>
                                      </p:cBhvr>
                                    </p:animEffect>
                                  </p:childTnLst>
                                </p:cTn>
                              </p:par>
                            </p:childTnLst>
                          </p:cTn>
                        </p:par>
                        <p:par>
                          <p:cTn id="11" fill="hold">
                            <p:stCondLst>
                              <p:cond delay="5000"/>
                            </p:stCondLst>
                            <p:childTnLst>
                              <p:par>
                                <p:cTn id="12" presetID="7" presetClass="emph" presetSubtype="2" fill="hold" nodeType="afterEffect">
                                  <p:stCondLst>
                                    <p:cond delay="0"/>
                                  </p:stCondLst>
                                  <p:childTnLst>
                                    <p:animClr clrSpc="rgb">
                                      <p:cBhvr>
                                        <p:cTn id="13" dur="3000" fill="hold"/>
                                        <p:tgtEl>
                                          <p:spTgt spid="27650"/>
                                        </p:tgtEl>
                                        <p:attrNameLst>
                                          <p:attrName>stroke.color</p:attrName>
                                        </p:attrNameLst>
                                      </p:cBhvr>
                                      <p:to>
                                        <a:schemeClr val="accent2"/>
                                      </p:to>
                                    </p:animClr>
                                    <p:set>
                                      <p:cBhvr>
                                        <p:cTn id="14" dur="3000" fill="hold"/>
                                        <p:tgtEl>
                                          <p:spTgt spid="27650"/>
                                        </p:tgtEl>
                                        <p:attrNameLst>
                                          <p:attrName>stroke.on</p:attrName>
                                        </p:attrNameLst>
                                      </p:cBhvr>
                                      <p:to>
                                        <p:strVal val="true"/>
                                      </p:to>
                                    </p:set>
                                  </p:childTnLst>
                                </p:cTn>
                              </p:par>
                            </p:childTnLst>
                          </p:cTn>
                        </p:par>
                        <p:par>
                          <p:cTn id="15" fill="hold">
                            <p:stCondLst>
                              <p:cond delay="8000"/>
                            </p:stCondLst>
                            <p:childTnLst>
                              <p:par>
                                <p:cTn id="16" presetID="10" presetClass="exit" presetSubtype="0" fill="hold" nodeType="afterEffect">
                                  <p:stCondLst>
                                    <p:cond delay="0"/>
                                  </p:stCondLst>
                                  <p:childTnLst>
                                    <p:animEffect transition="out" filter="fade">
                                      <p:cBhvr>
                                        <p:cTn id="17" dur="5000"/>
                                        <p:tgtEl>
                                          <p:spTgt spid="27650"/>
                                        </p:tgtEl>
                                      </p:cBhvr>
                                    </p:animEffect>
                                    <p:set>
                                      <p:cBhvr>
                                        <p:cTn id="18" dur="1" fill="hold">
                                          <p:stCondLst>
                                            <p:cond delay="4999"/>
                                          </p:stCondLst>
                                        </p:cTn>
                                        <p:tgtEl>
                                          <p:spTgt spid="27650"/>
                                        </p:tgtEl>
                                        <p:attrNameLst>
                                          <p:attrName>style.visibility</p:attrName>
                                        </p:attrNameLst>
                                      </p:cBhvr>
                                      <p:to>
                                        <p:strVal val="hidden"/>
                                      </p:to>
                                    </p:set>
                                  </p:childTnLst>
                                </p:cTn>
                              </p:par>
                              <p:par>
                                <p:cTn id="19" presetID="10" presetClass="entr" presetSubtype="0" fill="hold" nodeType="withEffect">
                                  <p:stCondLst>
                                    <p:cond delay="0"/>
                                  </p:stCondLst>
                                  <p:childTnLst>
                                    <p:set>
                                      <p:cBhvr>
                                        <p:cTn id="20" dur="1" fill="hold">
                                          <p:stCondLst>
                                            <p:cond delay="0"/>
                                          </p:stCondLst>
                                        </p:cTn>
                                        <p:tgtEl>
                                          <p:spTgt spid="27652"/>
                                        </p:tgtEl>
                                        <p:attrNameLst>
                                          <p:attrName>style.visibility</p:attrName>
                                        </p:attrNameLst>
                                      </p:cBhvr>
                                      <p:to>
                                        <p:strVal val="visible"/>
                                      </p:to>
                                    </p:set>
                                    <p:animEffect transition="in" filter="fade">
                                      <p:cBhvr>
                                        <p:cTn id="21" dur="5000"/>
                                        <p:tgtEl>
                                          <p:spTgt spid="27652"/>
                                        </p:tgtEl>
                                      </p:cBhvr>
                                    </p:animEffect>
                                  </p:childTnLst>
                                </p:cTn>
                              </p:par>
                            </p:childTnLst>
                          </p:cTn>
                        </p:par>
                        <p:par>
                          <p:cTn id="22" fill="hold">
                            <p:stCondLst>
                              <p:cond delay="13000"/>
                            </p:stCondLst>
                            <p:childTnLst>
                              <p:par>
                                <p:cTn id="23" presetID="7" presetClass="emph" presetSubtype="2" fill="hold" nodeType="afterEffect">
                                  <p:stCondLst>
                                    <p:cond delay="0"/>
                                  </p:stCondLst>
                                  <p:childTnLst>
                                    <p:animClr clrSpc="rgb">
                                      <p:cBhvr>
                                        <p:cTn id="24" dur="3000" fill="hold"/>
                                        <p:tgtEl>
                                          <p:spTgt spid="27652"/>
                                        </p:tgtEl>
                                        <p:attrNameLst>
                                          <p:attrName>stroke.color</p:attrName>
                                        </p:attrNameLst>
                                      </p:cBhvr>
                                      <p:to>
                                        <a:schemeClr val="accent2"/>
                                      </p:to>
                                    </p:animClr>
                                    <p:set>
                                      <p:cBhvr>
                                        <p:cTn id="25" dur="3000" fill="hold"/>
                                        <p:tgtEl>
                                          <p:spTgt spid="27652"/>
                                        </p:tgtEl>
                                        <p:attrNameLst>
                                          <p:attrName>stroke.on</p:attrName>
                                        </p:attrNameLst>
                                      </p:cBhvr>
                                      <p:to>
                                        <p:strVal val="true"/>
                                      </p:to>
                                    </p:set>
                                  </p:childTnLst>
                                </p:cTn>
                              </p:par>
                            </p:childTnLst>
                          </p:cTn>
                        </p:par>
                        <p:par>
                          <p:cTn id="26" fill="hold">
                            <p:stCondLst>
                              <p:cond delay="16000"/>
                            </p:stCondLst>
                            <p:childTnLst>
                              <p:par>
                                <p:cTn id="27" presetID="10" presetClass="exit" presetSubtype="0" fill="hold" nodeType="afterEffect">
                                  <p:stCondLst>
                                    <p:cond delay="0"/>
                                  </p:stCondLst>
                                  <p:childTnLst>
                                    <p:animEffect transition="out" filter="fade">
                                      <p:cBhvr>
                                        <p:cTn id="28" dur="5000"/>
                                        <p:tgtEl>
                                          <p:spTgt spid="27652"/>
                                        </p:tgtEl>
                                      </p:cBhvr>
                                    </p:animEffect>
                                    <p:set>
                                      <p:cBhvr>
                                        <p:cTn id="29" dur="1" fill="hold">
                                          <p:stCondLst>
                                            <p:cond delay="4999"/>
                                          </p:stCondLst>
                                        </p:cTn>
                                        <p:tgtEl>
                                          <p:spTgt spid="276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0"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53A81B7C-D408-4E72-9AA4-641BD75A7FE0}" type="slidenum">
              <a:rPr lang="en-US" altLang="en-US"/>
              <a:pPr/>
              <a:t>6</a:t>
            </a:fld>
            <a:endParaRPr lang="en-US" altLang="en-US"/>
          </a:p>
        </p:txBody>
      </p:sp>
      <p:sp>
        <p:nvSpPr>
          <p:cNvPr id="7170" name="Rectangle 2"/>
          <p:cNvSpPr>
            <a:spLocks noGrp="1" noChangeArrowheads="1"/>
          </p:cNvSpPr>
          <p:nvPr>
            <p:ph type="title"/>
          </p:nvPr>
        </p:nvSpPr>
        <p:spPr>
          <a:xfrm>
            <a:off x="685800" y="609600"/>
            <a:ext cx="7772400" cy="838200"/>
          </a:xfrm>
        </p:spPr>
        <p:txBody>
          <a:bodyPr/>
          <a:lstStyle/>
          <a:p>
            <a:r>
              <a:rPr lang="en-US" dirty="0">
                <a:solidFill>
                  <a:schemeClr val="accent3">
                    <a:lumMod val="95000"/>
                  </a:schemeClr>
                </a:solidFill>
              </a:rPr>
              <a:t>Our Thoughts Show Who We Are</a:t>
            </a:r>
          </a:p>
        </p:txBody>
      </p:sp>
      <p:sp>
        <p:nvSpPr>
          <p:cNvPr id="7171" name="Rectangle 3"/>
          <p:cNvSpPr>
            <a:spLocks noGrp="1" noChangeArrowheads="1"/>
          </p:cNvSpPr>
          <p:nvPr>
            <p:ph type="body" idx="1"/>
          </p:nvPr>
        </p:nvSpPr>
        <p:spPr>
          <a:xfrm>
            <a:off x="685800" y="1600200"/>
            <a:ext cx="7924800" cy="4724400"/>
          </a:xfrm>
        </p:spPr>
        <p:txBody>
          <a:bodyPr/>
          <a:lstStyle/>
          <a:p>
            <a:r>
              <a:rPr lang="en-US" dirty="0">
                <a:solidFill>
                  <a:schemeClr val="accent3">
                    <a:lumMod val="95000"/>
                  </a:schemeClr>
                </a:solidFill>
              </a:rPr>
              <a:t>Paul informs the Philippians that this is not a passive process however:   </a:t>
            </a:r>
          </a:p>
          <a:p>
            <a:r>
              <a:rPr lang="en-US" dirty="0">
                <a:solidFill>
                  <a:schemeClr val="accent3">
                    <a:lumMod val="95000"/>
                  </a:schemeClr>
                </a:solidFill>
              </a:rPr>
              <a:t>Phil 2:5  Let this mind be in you, which was also in Christ Jesus:</a:t>
            </a:r>
          </a:p>
          <a:p>
            <a:r>
              <a:rPr lang="en-US" dirty="0">
                <a:solidFill>
                  <a:schemeClr val="accent3">
                    <a:lumMod val="95000"/>
                  </a:schemeClr>
                </a:solidFill>
              </a:rPr>
              <a:t>We can determine who or what is controlling our thoughts. The greatest possession in life is not money or other worldly goods, but the freedom to think as we please.</a:t>
            </a:r>
          </a:p>
        </p:txBody>
      </p:sp>
      <p:pic>
        <p:nvPicPr>
          <p:cNvPr id="5" name="~PP583.WAV">
            <a:hlinkClick r:id="" action="ppaction://media"/>
          </p:cNvPr>
          <p:cNvPicPr>
            <a:picLocks noRot="1" noChangeAspect="1"/>
          </p:cNvPicPr>
          <p:nvPr>
            <a:wavAudioFile r:embed="rId1" name="~PP583.WAV"/>
          </p:nvPr>
        </p:nvPicPr>
        <p:blipFill>
          <a:blip r:embed="rId3" cstate="print"/>
          <a:stretch>
            <a:fillRect/>
          </a:stretch>
        </p:blipFill>
        <p:spPr>
          <a:xfrm>
            <a:off x="8696325" y="6410325"/>
            <a:ext cx="304800" cy="304800"/>
          </a:xfrm>
          <a:prstGeom prst="rect">
            <a:avLst/>
          </a:prstGeom>
        </p:spPr>
      </p:pic>
    </p:spTree>
  </p:cSld>
  <p:clrMapOvr>
    <a:masterClrMapping/>
  </p:clrMapOvr>
  <p:transition spd="slow" advClick="0" advTm="13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4" presetClass="entr" presetSubtype="0" fill="hold" grpId="0" nodeType="afterEffect">
                                  <p:stCondLst>
                                    <p:cond delay="0"/>
                                  </p:stCondLst>
                                  <p:childTnLst>
                                    <p:set>
                                      <p:cBhvr>
                                        <p:cTn id="9" dur="1" fill="hold">
                                          <p:stCondLst>
                                            <p:cond delay="0"/>
                                          </p:stCondLst>
                                        </p:cTn>
                                        <p:tgtEl>
                                          <p:spTgt spid="7171">
                                            <p:txEl>
                                              <p:pRg st="0" end="0"/>
                                            </p:txEl>
                                          </p:spTgt>
                                        </p:tgtEl>
                                        <p:attrNameLst>
                                          <p:attrName>style.visibility</p:attrName>
                                        </p:attrNameLst>
                                      </p:cBhvr>
                                      <p:to>
                                        <p:strVal val="visible"/>
                                      </p:to>
                                    </p:set>
                                    <p:anim to="" calcmode="lin" valueType="num">
                                      <p:cBhvr>
                                        <p:cTn id="10" dur="1" fill="hold"/>
                                        <p:tgtEl>
                                          <p:spTgt spid="7171">
                                            <p:txEl>
                                              <p:pRg st="0" end="0"/>
                                            </p:txEl>
                                          </p:spTgt>
                                        </p:tgtEl>
                                        <p:attrNameLst>
                                          <p:attrName/>
                                        </p:attrNameLst>
                                      </p:cBhvr>
                                    </p:anim>
                                  </p:childTnLst>
                                </p:cTn>
                              </p:par>
                            </p:childTnLst>
                          </p:cTn>
                        </p:par>
                        <p:par>
                          <p:cTn id="11" fill="hold">
                            <p:stCondLst>
                              <p:cond delay="0"/>
                            </p:stCondLst>
                            <p:childTnLst>
                              <p:par>
                                <p:cTn id="12" presetID="24" presetClass="entr" presetSubtype="0" fill="hold" grpId="0" nodeType="afterEffect">
                                  <p:stCondLst>
                                    <p:cond delay="0"/>
                                  </p:stCondLst>
                                  <p:childTnLst>
                                    <p:set>
                                      <p:cBhvr>
                                        <p:cTn id="13" dur="1" fill="hold">
                                          <p:stCondLst>
                                            <p:cond delay="0"/>
                                          </p:stCondLst>
                                        </p:cTn>
                                        <p:tgtEl>
                                          <p:spTgt spid="7171">
                                            <p:txEl>
                                              <p:pRg st="1" end="1"/>
                                            </p:txEl>
                                          </p:spTgt>
                                        </p:tgtEl>
                                        <p:attrNameLst>
                                          <p:attrName>style.visibility</p:attrName>
                                        </p:attrNameLst>
                                      </p:cBhvr>
                                      <p:to>
                                        <p:strVal val="visible"/>
                                      </p:to>
                                    </p:set>
                                    <p:anim to="" calcmode="lin" valueType="num">
                                      <p:cBhvr>
                                        <p:cTn id="14" dur="1" fill="hold"/>
                                        <p:tgtEl>
                                          <p:spTgt spid="7171">
                                            <p:txEl>
                                              <p:pRg st="1" end="1"/>
                                            </p:txEl>
                                          </p:spTgt>
                                        </p:tgtEl>
                                        <p:attrNameLst>
                                          <p:attrName/>
                                        </p:attrNameLst>
                                      </p:cBhvr>
                                    </p:anim>
                                  </p:childTnLst>
                                </p:cTn>
                              </p:par>
                            </p:childTnLst>
                          </p:cTn>
                        </p:par>
                        <p:par>
                          <p:cTn id="15" fill="hold">
                            <p:stCondLst>
                              <p:cond delay="0"/>
                            </p:stCondLst>
                            <p:childTnLst>
                              <p:par>
                                <p:cTn id="16" presetID="24" presetClass="entr" presetSubtype="0" fill="hold" grpId="0" nodeType="afterEffect">
                                  <p:stCondLst>
                                    <p:cond delay="0"/>
                                  </p:stCondLst>
                                  <p:childTnLst>
                                    <p:set>
                                      <p:cBhvr>
                                        <p:cTn id="17" dur="1" fill="hold">
                                          <p:stCondLst>
                                            <p:cond delay="0"/>
                                          </p:stCondLst>
                                        </p:cTn>
                                        <p:tgtEl>
                                          <p:spTgt spid="7171">
                                            <p:txEl>
                                              <p:pRg st="2" end="2"/>
                                            </p:txEl>
                                          </p:spTgt>
                                        </p:tgtEl>
                                        <p:attrNameLst>
                                          <p:attrName>style.visibility</p:attrName>
                                        </p:attrNameLst>
                                      </p:cBhvr>
                                      <p:to>
                                        <p:strVal val="visible"/>
                                      </p:to>
                                    </p:set>
                                    <p:anim to="" calcmode="lin" valueType="num">
                                      <p:cBhvr>
                                        <p:cTn id="18" dur="1" fill="hold"/>
                                        <p:tgtEl>
                                          <p:spTgt spid="7171">
                                            <p:txEl>
                                              <p:pRg st="2" end="2"/>
                                            </p:txEl>
                                          </p:spTgt>
                                        </p:tgtEl>
                                        <p:attrNameLst>
                                          <p:attrName/>
                                        </p:attrNameLst>
                                      </p:cBhvr>
                                    </p:anim>
                                  </p:childTnLst>
                                </p:cTn>
                              </p:par>
                            </p:childTnLst>
                          </p:cTn>
                        </p:par>
                        <p:par>
                          <p:cTn id="19" fill="hold">
                            <p:stCondLst>
                              <p:cond delay="0"/>
                            </p:stCondLst>
                            <p:childTnLst>
                              <p:par>
                                <p:cTn id="20" presetID="3" presetClass="emph" presetSubtype="2" fill="hold" nodeType="afterEffect">
                                  <p:stCondLst>
                                    <p:cond delay="0"/>
                                  </p:stCondLst>
                                  <p:childTnLst>
                                    <p:animClr clrSpc="rgb">
                                      <p:cBhvr override="childStyle">
                                        <p:cTn id="21" dur="2000" fill="hold"/>
                                        <p:tgtEl>
                                          <p:spTgt spid="7171">
                                            <p:txEl>
                                              <p:pRg st="1" end="1"/>
                                            </p:txEl>
                                          </p:spTgt>
                                        </p:tgtEl>
                                        <p:attrNameLst>
                                          <p:attrName>style.color</p:attrName>
                                        </p:attrNameLst>
                                      </p:cBhvr>
                                      <p:to>
                                        <a:srgbClr val="CC0000"/>
                                      </p:to>
                                    </p:animClr>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2"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7171"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53A81B7C-D408-4E72-9AA4-641BD75A7FE0}" type="slidenum">
              <a:rPr lang="en-US" altLang="en-US"/>
              <a:pPr/>
              <a:t>7</a:t>
            </a:fld>
            <a:endParaRPr lang="en-US" altLang="en-US"/>
          </a:p>
        </p:txBody>
      </p:sp>
      <p:sp>
        <p:nvSpPr>
          <p:cNvPr id="7170" name="Rectangle 2"/>
          <p:cNvSpPr>
            <a:spLocks noGrp="1" noChangeArrowheads="1"/>
          </p:cNvSpPr>
          <p:nvPr>
            <p:ph type="title"/>
          </p:nvPr>
        </p:nvSpPr>
        <p:spPr>
          <a:xfrm>
            <a:off x="685800" y="609600"/>
            <a:ext cx="7772400" cy="838200"/>
          </a:xfrm>
        </p:spPr>
        <p:txBody>
          <a:bodyPr/>
          <a:lstStyle/>
          <a:p>
            <a:r>
              <a:rPr lang="en-US" dirty="0">
                <a:solidFill>
                  <a:schemeClr val="accent3">
                    <a:lumMod val="95000"/>
                  </a:schemeClr>
                </a:solidFill>
              </a:rPr>
              <a:t>Our Thoughts Show Who We Are</a:t>
            </a:r>
          </a:p>
        </p:txBody>
      </p:sp>
      <p:sp>
        <p:nvSpPr>
          <p:cNvPr id="7171" name="Rectangle 3"/>
          <p:cNvSpPr>
            <a:spLocks noGrp="1" noChangeArrowheads="1"/>
          </p:cNvSpPr>
          <p:nvPr>
            <p:ph type="body" idx="1"/>
          </p:nvPr>
        </p:nvSpPr>
        <p:spPr>
          <a:xfrm>
            <a:off x="685800" y="1600200"/>
            <a:ext cx="7924800" cy="4724400"/>
          </a:xfrm>
        </p:spPr>
        <p:txBody>
          <a:bodyPr/>
          <a:lstStyle/>
          <a:p>
            <a:r>
              <a:rPr lang="en-US" dirty="0">
                <a:solidFill>
                  <a:schemeClr val="accent3">
                    <a:lumMod val="95000"/>
                  </a:schemeClr>
                </a:solidFill>
              </a:rPr>
              <a:t>Paul informs the Philippians that this is not a passive process however:   </a:t>
            </a:r>
          </a:p>
          <a:p>
            <a:r>
              <a:rPr lang="en-US" dirty="0">
                <a:solidFill>
                  <a:srgbClr val="FF0000"/>
                </a:solidFill>
              </a:rPr>
              <a:t>Phil 2:5  Let this mind be in you, which was also in Christ Jesus:</a:t>
            </a:r>
          </a:p>
          <a:p>
            <a:r>
              <a:rPr lang="en-US" dirty="0">
                <a:solidFill>
                  <a:schemeClr val="accent3">
                    <a:lumMod val="95000"/>
                  </a:schemeClr>
                </a:solidFill>
              </a:rPr>
              <a:t>We can determine who or what is controlling our thoughts. The greatest possession in life is not money or other worldly goods, but the freedom to think as we please.</a:t>
            </a:r>
          </a:p>
        </p:txBody>
      </p:sp>
      <p:pic>
        <p:nvPicPr>
          <p:cNvPr id="28674" name="Picture 2" descr="http://b.vimeocdn.com/ts/239/707/239707487_640.jpg"/>
          <p:cNvPicPr>
            <a:picLocks noChangeAspect="1" noChangeArrowheads="1"/>
          </p:cNvPicPr>
          <p:nvPr/>
        </p:nvPicPr>
        <p:blipFill>
          <a:blip r:embed="rId3" cstate="print"/>
          <a:srcRect/>
          <a:stretch>
            <a:fillRect/>
          </a:stretch>
        </p:blipFill>
        <p:spPr bwMode="auto">
          <a:xfrm>
            <a:off x="0" y="0"/>
            <a:ext cx="9076264" cy="6858000"/>
          </a:xfrm>
          <a:prstGeom prst="rect">
            <a:avLst/>
          </a:prstGeom>
          <a:noFill/>
        </p:spPr>
      </p:pic>
      <p:pic>
        <p:nvPicPr>
          <p:cNvPr id="7" name="~PP2495.WAV">
            <a:hlinkClick r:id="" action="ppaction://media"/>
          </p:cNvPr>
          <p:cNvPicPr>
            <a:picLocks noRot="1" noChangeAspect="1"/>
          </p:cNvPicPr>
          <p:nvPr>
            <a:wavAudioFile r:embed="rId1" name="~PP2495.WAV"/>
          </p:nvPr>
        </p:nvPicPr>
        <p:blipFill>
          <a:blip r:embed="rId4" cstate="print"/>
          <a:stretch>
            <a:fillRect/>
          </a:stretch>
        </p:blipFill>
        <p:spPr>
          <a:xfrm>
            <a:off x="8696325" y="6410325"/>
            <a:ext cx="304800" cy="304800"/>
          </a:xfrm>
          <a:prstGeom prst="rect">
            <a:avLst/>
          </a:prstGeom>
        </p:spPr>
      </p:pic>
    </p:spTree>
  </p:cSld>
  <p:clrMapOvr>
    <a:masterClrMapping/>
  </p:clrMapOvr>
  <p:transition spd="slow" advTm="6316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28674"/>
                                        </p:tgtEl>
                                        <p:attrNameLst>
                                          <p:attrName>style.visibility</p:attrName>
                                        </p:attrNameLst>
                                      </p:cBhvr>
                                      <p:to>
                                        <p:strVal val="visible"/>
                                      </p:to>
                                    </p:set>
                                    <p:animEffect transition="in" filter="fade">
                                      <p:cBhvr>
                                        <p:cTn id="10" dur="5000"/>
                                        <p:tgtEl>
                                          <p:spTgt spid="28674"/>
                                        </p:tgtEl>
                                      </p:cBhvr>
                                    </p:animEffect>
                                  </p:childTnLst>
                                </p:cTn>
                              </p:par>
                            </p:childTnLst>
                          </p:cTn>
                        </p:par>
                        <p:par>
                          <p:cTn id="11" fill="hold">
                            <p:stCondLst>
                              <p:cond delay="5000"/>
                            </p:stCondLst>
                            <p:childTnLst>
                              <p:par>
                                <p:cTn id="12" presetID="7" presetClass="emph" presetSubtype="2" fill="hold" nodeType="afterEffect">
                                  <p:stCondLst>
                                    <p:cond delay="0"/>
                                  </p:stCondLst>
                                  <p:childTnLst>
                                    <p:animClr clrSpc="rgb">
                                      <p:cBhvr>
                                        <p:cTn id="13" dur="5000" fill="hold"/>
                                        <p:tgtEl>
                                          <p:spTgt spid="28674"/>
                                        </p:tgtEl>
                                        <p:attrNameLst>
                                          <p:attrName>stroke.color</p:attrName>
                                        </p:attrNameLst>
                                      </p:cBhvr>
                                      <p:to>
                                        <a:schemeClr val="accent2"/>
                                      </p:to>
                                    </p:animClr>
                                    <p:set>
                                      <p:cBhvr>
                                        <p:cTn id="14" dur="5000" fill="hold"/>
                                        <p:tgtEl>
                                          <p:spTgt spid="28674"/>
                                        </p:tgtEl>
                                        <p:attrNameLst>
                                          <p:attrName>stroke.on</p:attrName>
                                        </p:attrNameLst>
                                      </p:cBhvr>
                                      <p:to>
                                        <p:strVal val="true"/>
                                      </p:to>
                                    </p:set>
                                  </p:childTnLst>
                                </p:cTn>
                              </p:par>
                            </p:childTnLst>
                          </p:cTn>
                        </p:par>
                        <p:par>
                          <p:cTn id="15" fill="hold">
                            <p:stCondLst>
                              <p:cond delay="10000"/>
                            </p:stCondLst>
                            <p:childTnLst>
                              <p:par>
                                <p:cTn id="16" presetID="10" presetClass="exit" presetSubtype="0" fill="hold" nodeType="afterEffect">
                                  <p:stCondLst>
                                    <p:cond delay="0"/>
                                  </p:stCondLst>
                                  <p:childTnLst>
                                    <p:animEffect transition="out" filter="fade">
                                      <p:cBhvr>
                                        <p:cTn id="17" dur="5000"/>
                                        <p:tgtEl>
                                          <p:spTgt spid="28674"/>
                                        </p:tgtEl>
                                      </p:cBhvr>
                                    </p:animEffect>
                                    <p:set>
                                      <p:cBhvr>
                                        <p:cTn id="18" dur="1" fill="hold">
                                          <p:stCondLst>
                                            <p:cond delay="4999"/>
                                          </p:stCondLst>
                                        </p:cTn>
                                        <p:tgtEl>
                                          <p:spTgt spid="2867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9"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9FDB21E6-D488-4028-A1CE-253206A48657}" type="slidenum">
              <a:rPr lang="en-US" altLang="en-US"/>
              <a:pPr/>
              <a:t>8</a:t>
            </a:fld>
            <a:endParaRPr lang="en-US" altLang="en-US"/>
          </a:p>
        </p:txBody>
      </p:sp>
      <p:sp>
        <p:nvSpPr>
          <p:cNvPr id="9218" name="Rectangle 2"/>
          <p:cNvSpPr>
            <a:spLocks noGrp="1" noChangeArrowheads="1"/>
          </p:cNvSpPr>
          <p:nvPr>
            <p:ph type="title"/>
          </p:nvPr>
        </p:nvSpPr>
        <p:spPr>
          <a:xfrm>
            <a:off x="457200" y="609600"/>
            <a:ext cx="8229600" cy="838200"/>
          </a:xfrm>
        </p:spPr>
        <p:txBody>
          <a:bodyPr/>
          <a:lstStyle/>
          <a:p>
            <a:r>
              <a:rPr lang="en-US" sz="4000" dirty="0">
                <a:solidFill>
                  <a:schemeClr val="bg1"/>
                </a:solidFill>
                <a:latin typeface="Aharoni" pitchFamily="2" charset="-79"/>
                <a:cs typeface="Aharoni" pitchFamily="2" charset="-79"/>
              </a:rPr>
              <a:t>It Is Our Duty To Practice Humility</a:t>
            </a:r>
          </a:p>
        </p:txBody>
      </p:sp>
      <p:sp>
        <p:nvSpPr>
          <p:cNvPr id="9219" name="Rectangle 3"/>
          <p:cNvSpPr>
            <a:spLocks noGrp="1" noChangeArrowheads="1"/>
          </p:cNvSpPr>
          <p:nvPr>
            <p:ph type="body" idx="1"/>
          </p:nvPr>
        </p:nvSpPr>
        <p:spPr>
          <a:xfrm>
            <a:off x="685800" y="1600200"/>
            <a:ext cx="7924800" cy="4724400"/>
          </a:xfrm>
        </p:spPr>
        <p:txBody>
          <a:bodyPr/>
          <a:lstStyle/>
          <a:p>
            <a:pPr>
              <a:lnSpc>
                <a:spcPct val="80000"/>
              </a:lnSpc>
            </a:pPr>
            <a:r>
              <a:rPr lang="en-US" sz="2800" dirty="0">
                <a:solidFill>
                  <a:schemeClr val="bg1"/>
                </a:solidFill>
              </a:rPr>
              <a:t>He purposely chose </a:t>
            </a:r>
            <a:r>
              <a:rPr lang="en-US" sz="2800" dirty="0" smtClean="0">
                <a:solidFill>
                  <a:schemeClr val="bg1"/>
                </a:solidFill>
              </a:rPr>
              <a:t>the death of slaves </a:t>
            </a:r>
            <a:r>
              <a:rPr lang="en-US" sz="2800" dirty="0">
                <a:solidFill>
                  <a:schemeClr val="bg1"/>
                </a:solidFill>
              </a:rPr>
              <a:t>for </a:t>
            </a:r>
            <a:r>
              <a:rPr lang="en-US" sz="2800" dirty="0" smtClean="0">
                <a:solidFill>
                  <a:schemeClr val="bg1"/>
                </a:solidFill>
              </a:rPr>
              <a:t>us</a:t>
            </a:r>
            <a:endParaRPr lang="en-US" sz="2800" dirty="0">
              <a:solidFill>
                <a:schemeClr val="bg1"/>
              </a:solidFill>
            </a:endParaRPr>
          </a:p>
          <a:p>
            <a:pPr>
              <a:lnSpc>
                <a:spcPct val="80000"/>
              </a:lnSpc>
            </a:pPr>
            <a:r>
              <a:rPr lang="en-US" sz="2800" dirty="0">
                <a:solidFill>
                  <a:schemeClr val="bg1"/>
                </a:solidFill>
              </a:rPr>
              <a:t> Because of this God </a:t>
            </a:r>
            <a:r>
              <a:rPr lang="en-US" sz="2800" dirty="0" smtClean="0">
                <a:solidFill>
                  <a:schemeClr val="bg1"/>
                </a:solidFill>
              </a:rPr>
              <a:t>exalted him</a:t>
            </a:r>
            <a:endParaRPr lang="en-US" sz="2800" dirty="0">
              <a:solidFill>
                <a:schemeClr val="bg1"/>
              </a:solidFill>
            </a:endParaRPr>
          </a:p>
          <a:p>
            <a:pPr>
              <a:lnSpc>
                <a:spcPct val="80000"/>
              </a:lnSpc>
            </a:pPr>
            <a:r>
              <a:rPr lang="en-US" sz="2800" dirty="0">
                <a:solidFill>
                  <a:schemeClr val="bg1"/>
                </a:solidFill>
              </a:rPr>
              <a:t> His future role secured by his present obedience</a:t>
            </a:r>
          </a:p>
          <a:p>
            <a:pPr>
              <a:lnSpc>
                <a:spcPct val="80000"/>
              </a:lnSpc>
            </a:pPr>
            <a:r>
              <a:rPr lang="en-US" sz="4400" dirty="0">
                <a:solidFill>
                  <a:schemeClr val="bg1"/>
                </a:solidFill>
              </a:rPr>
              <a:t>Phil 2:8   And being found in fashion as a man, he humbled himself, and became obedient unto death, even the death of the cross.</a:t>
            </a:r>
          </a:p>
        </p:txBody>
      </p:sp>
      <p:pic>
        <p:nvPicPr>
          <p:cNvPr id="5" name="~PP2288.WAV">
            <a:hlinkClick r:id="" action="ppaction://media"/>
          </p:cNvPr>
          <p:cNvPicPr>
            <a:picLocks noRot="1" noChangeAspect="1"/>
          </p:cNvPicPr>
          <p:nvPr>
            <a:wavAudioFile r:embed="rId1" name="~PP2288.WAV"/>
          </p:nvPr>
        </p:nvPicPr>
        <p:blipFill>
          <a:blip r:embed="rId3" cstate="print"/>
          <a:stretch>
            <a:fillRect/>
          </a:stretch>
        </p:blipFill>
        <p:spPr>
          <a:xfrm>
            <a:off x="8696325" y="6410325"/>
            <a:ext cx="304800" cy="304800"/>
          </a:xfrm>
          <a:prstGeom prst="rect">
            <a:avLst/>
          </a:prstGeom>
        </p:spPr>
      </p:pic>
    </p:spTree>
  </p:cSld>
  <p:clrMapOvr>
    <a:masterClrMapping/>
  </p:clrMapOvr>
  <p:transition spd="slow" advClick="0" advTm="1596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4" presetClass="entr" presetSubtype="0" fill="hold" grpId="0" nodeType="afterEffect">
                                  <p:stCondLst>
                                    <p:cond delay="0"/>
                                  </p:stCondLst>
                                  <p:childTnLst>
                                    <p:set>
                                      <p:cBhvr>
                                        <p:cTn id="9" dur="1" fill="hold">
                                          <p:stCondLst>
                                            <p:cond delay="0"/>
                                          </p:stCondLst>
                                        </p:cTn>
                                        <p:tgtEl>
                                          <p:spTgt spid="9219">
                                            <p:txEl>
                                              <p:pRg st="0" end="0"/>
                                            </p:txEl>
                                          </p:spTgt>
                                        </p:tgtEl>
                                        <p:attrNameLst>
                                          <p:attrName>style.visibility</p:attrName>
                                        </p:attrNameLst>
                                      </p:cBhvr>
                                      <p:to>
                                        <p:strVal val="visible"/>
                                      </p:to>
                                    </p:set>
                                    <p:anim to="" calcmode="lin" valueType="num">
                                      <p:cBhvr>
                                        <p:cTn id="10" dur="1" fill="hold"/>
                                        <p:tgtEl>
                                          <p:spTgt spid="9219">
                                            <p:txEl>
                                              <p:pRg st="0" end="0"/>
                                            </p:txEl>
                                          </p:spTgt>
                                        </p:tgtEl>
                                        <p:attrNameLst>
                                          <p:attrName/>
                                        </p:attrNameLst>
                                      </p:cBhvr>
                                    </p:anim>
                                  </p:childTnLst>
                                </p:cTn>
                              </p:par>
                            </p:childTnLst>
                          </p:cTn>
                        </p:par>
                        <p:par>
                          <p:cTn id="11" fill="hold">
                            <p:stCondLst>
                              <p:cond delay="0"/>
                            </p:stCondLst>
                            <p:childTnLst>
                              <p:par>
                                <p:cTn id="12" presetID="24" presetClass="entr" presetSubtype="0" fill="hold" grpId="0" nodeType="afterEffect">
                                  <p:stCondLst>
                                    <p:cond delay="0"/>
                                  </p:stCondLst>
                                  <p:childTnLst>
                                    <p:set>
                                      <p:cBhvr>
                                        <p:cTn id="13" dur="1" fill="hold">
                                          <p:stCondLst>
                                            <p:cond delay="0"/>
                                          </p:stCondLst>
                                        </p:cTn>
                                        <p:tgtEl>
                                          <p:spTgt spid="9219">
                                            <p:txEl>
                                              <p:pRg st="1" end="1"/>
                                            </p:txEl>
                                          </p:spTgt>
                                        </p:tgtEl>
                                        <p:attrNameLst>
                                          <p:attrName>style.visibility</p:attrName>
                                        </p:attrNameLst>
                                      </p:cBhvr>
                                      <p:to>
                                        <p:strVal val="visible"/>
                                      </p:to>
                                    </p:set>
                                    <p:anim to="" calcmode="lin" valueType="num">
                                      <p:cBhvr>
                                        <p:cTn id="14" dur="1" fill="hold"/>
                                        <p:tgtEl>
                                          <p:spTgt spid="9219">
                                            <p:txEl>
                                              <p:pRg st="1" end="1"/>
                                            </p:txEl>
                                          </p:spTgt>
                                        </p:tgtEl>
                                        <p:attrNameLst>
                                          <p:attrName/>
                                        </p:attrNameLst>
                                      </p:cBhvr>
                                    </p:anim>
                                  </p:childTnLst>
                                </p:cTn>
                              </p:par>
                            </p:childTnLst>
                          </p:cTn>
                        </p:par>
                        <p:par>
                          <p:cTn id="15" fill="hold">
                            <p:stCondLst>
                              <p:cond delay="0"/>
                            </p:stCondLst>
                            <p:childTnLst>
                              <p:par>
                                <p:cTn id="16" presetID="24" presetClass="entr" presetSubtype="0" fill="hold" grpId="0" nodeType="afterEffect">
                                  <p:stCondLst>
                                    <p:cond delay="0"/>
                                  </p:stCondLst>
                                  <p:childTnLst>
                                    <p:set>
                                      <p:cBhvr>
                                        <p:cTn id="17" dur="1" fill="hold">
                                          <p:stCondLst>
                                            <p:cond delay="0"/>
                                          </p:stCondLst>
                                        </p:cTn>
                                        <p:tgtEl>
                                          <p:spTgt spid="9219">
                                            <p:txEl>
                                              <p:pRg st="2" end="2"/>
                                            </p:txEl>
                                          </p:spTgt>
                                        </p:tgtEl>
                                        <p:attrNameLst>
                                          <p:attrName>style.visibility</p:attrName>
                                        </p:attrNameLst>
                                      </p:cBhvr>
                                      <p:to>
                                        <p:strVal val="visible"/>
                                      </p:to>
                                    </p:set>
                                    <p:anim to="" calcmode="lin" valueType="num">
                                      <p:cBhvr>
                                        <p:cTn id="18" dur="1" fill="hold"/>
                                        <p:tgtEl>
                                          <p:spTgt spid="9219">
                                            <p:txEl>
                                              <p:pRg st="2" end="2"/>
                                            </p:txEl>
                                          </p:spTgt>
                                        </p:tgtEl>
                                        <p:attrNameLst>
                                          <p:attrName/>
                                        </p:attrNameLst>
                                      </p:cBhvr>
                                    </p:anim>
                                  </p:childTnLst>
                                </p:cTn>
                              </p:par>
                            </p:childTnLst>
                          </p:cTn>
                        </p:par>
                        <p:par>
                          <p:cTn id="19" fill="hold">
                            <p:stCondLst>
                              <p:cond delay="0"/>
                            </p:stCondLst>
                            <p:childTnLst>
                              <p:par>
                                <p:cTn id="20" presetID="24" presetClass="entr" presetSubtype="0" fill="hold" grpId="0" nodeType="afterEffect">
                                  <p:stCondLst>
                                    <p:cond delay="0"/>
                                  </p:stCondLst>
                                  <p:childTnLst>
                                    <p:set>
                                      <p:cBhvr>
                                        <p:cTn id="21" dur="1" fill="hold">
                                          <p:stCondLst>
                                            <p:cond delay="0"/>
                                          </p:stCondLst>
                                        </p:cTn>
                                        <p:tgtEl>
                                          <p:spTgt spid="9219">
                                            <p:txEl>
                                              <p:pRg st="3" end="3"/>
                                            </p:txEl>
                                          </p:spTgt>
                                        </p:tgtEl>
                                        <p:attrNameLst>
                                          <p:attrName>style.visibility</p:attrName>
                                        </p:attrNameLst>
                                      </p:cBhvr>
                                      <p:to>
                                        <p:strVal val="visible"/>
                                      </p:to>
                                    </p:set>
                                    <p:anim to="" calcmode="lin" valueType="num">
                                      <p:cBhvr>
                                        <p:cTn id="22" dur="1" fill="hold"/>
                                        <p:tgtEl>
                                          <p:spTgt spid="9219">
                                            <p:txEl>
                                              <p:pRg st="3" end="3"/>
                                            </p:txEl>
                                          </p:spTgt>
                                        </p:tgtEl>
                                        <p:attrNameLst>
                                          <p:attrName/>
                                        </p:attrNameLst>
                                      </p:cBhvr>
                                    </p:anim>
                                  </p:childTnLst>
                                </p:cTn>
                              </p:par>
                            </p:childTnLst>
                          </p:cTn>
                        </p:par>
                        <p:par>
                          <p:cTn id="23" fill="hold">
                            <p:stCondLst>
                              <p:cond delay="0"/>
                            </p:stCondLst>
                            <p:childTnLst>
                              <p:par>
                                <p:cTn id="24" presetID="3" presetClass="emph" presetSubtype="2" fill="hold" nodeType="afterEffect">
                                  <p:stCondLst>
                                    <p:cond delay="0"/>
                                  </p:stCondLst>
                                  <p:childTnLst>
                                    <p:animClr clrSpc="rgb">
                                      <p:cBhvr override="childStyle">
                                        <p:cTn id="25" dur="2000" fill="hold"/>
                                        <p:tgtEl>
                                          <p:spTgt spid="9219">
                                            <p:txEl>
                                              <p:pRg st="3" end="3"/>
                                            </p:txEl>
                                          </p:spTgt>
                                        </p:tgtEl>
                                        <p:attrNameLst>
                                          <p:attrName>style.color</p:attrName>
                                        </p:attrNameLst>
                                      </p:cBhvr>
                                      <p:to>
                                        <a:srgbClr val="CC0000"/>
                                      </p:to>
                                    </p:animClr>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6"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9219"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9FDB21E6-D488-4028-A1CE-253206A48657}" type="slidenum">
              <a:rPr lang="en-US" altLang="en-US"/>
              <a:pPr/>
              <a:t>9</a:t>
            </a:fld>
            <a:endParaRPr lang="en-US" altLang="en-US"/>
          </a:p>
        </p:txBody>
      </p:sp>
      <p:sp>
        <p:nvSpPr>
          <p:cNvPr id="9218" name="Rectangle 2"/>
          <p:cNvSpPr>
            <a:spLocks noGrp="1" noChangeArrowheads="1"/>
          </p:cNvSpPr>
          <p:nvPr>
            <p:ph type="title"/>
          </p:nvPr>
        </p:nvSpPr>
        <p:spPr>
          <a:xfrm>
            <a:off x="457200" y="609600"/>
            <a:ext cx="8229600" cy="838200"/>
          </a:xfrm>
        </p:spPr>
        <p:txBody>
          <a:bodyPr/>
          <a:lstStyle/>
          <a:p>
            <a:r>
              <a:rPr lang="en-US" sz="4000" dirty="0">
                <a:solidFill>
                  <a:schemeClr val="bg1"/>
                </a:solidFill>
                <a:latin typeface="Aharoni" pitchFamily="2" charset="-79"/>
                <a:cs typeface="Aharoni" pitchFamily="2" charset="-79"/>
              </a:rPr>
              <a:t>It Is Our Duty To Practice Humility</a:t>
            </a:r>
          </a:p>
        </p:txBody>
      </p:sp>
      <p:sp>
        <p:nvSpPr>
          <p:cNvPr id="9219" name="Rectangle 3"/>
          <p:cNvSpPr>
            <a:spLocks noGrp="1" noChangeArrowheads="1"/>
          </p:cNvSpPr>
          <p:nvPr>
            <p:ph type="body" idx="1"/>
          </p:nvPr>
        </p:nvSpPr>
        <p:spPr>
          <a:xfrm>
            <a:off x="685800" y="1600200"/>
            <a:ext cx="7924800" cy="4724400"/>
          </a:xfrm>
        </p:spPr>
        <p:txBody>
          <a:bodyPr/>
          <a:lstStyle/>
          <a:p>
            <a:pPr>
              <a:lnSpc>
                <a:spcPct val="80000"/>
              </a:lnSpc>
            </a:pPr>
            <a:r>
              <a:rPr lang="en-US" sz="2800" dirty="0">
                <a:solidFill>
                  <a:schemeClr val="bg1"/>
                </a:solidFill>
              </a:rPr>
              <a:t>He purposely chose </a:t>
            </a:r>
            <a:r>
              <a:rPr lang="en-US" sz="2800" dirty="0" smtClean="0">
                <a:solidFill>
                  <a:schemeClr val="bg1"/>
                </a:solidFill>
              </a:rPr>
              <a:t>the death of slaves </a:t>
            </a:r>
            <a:r>
              <a:rPr lang="en-US" sz="2800" dirty="0">
                <a:solidFill>
                  <a:schemeClr val="bg1"/>
                </a:solidFill>
              </a:rPr>
              <a:t>for </a:t>
            </a:r>
            <a:r>
              <a:rPr lang="en-US" sz="2800" dirty="0" smtClean="0">
                <a:solidFill>
                  <a:schemeClr val="bg1"/>
                </a:solidFill>
              </a:rPr>
              <a:t>us</a:t>
            </a:r>
            <a:endParaRPr lang="en-US" sz="2800" dirty="0">
              <a:solidFill>
                <a:schemeClr val="bg1"/>
              </a:solidFill>
            </a:endParaRPr>
          </a:p>
          <a:p>
            <a:pPr>
              <a:lnSpc>
                <a:spcPct val="80000"/>
              </a:lnSpc>
            </a:pPr>
            <a:r>
              <a:rPr lang="en-US" sz="2800" dirty="0">
                <a:solidFill>
                  <a:schemeClr val="bg1"/>
                </a:solidFill>
              </a:rPr>
              <a:t> Because of this God </a:t>
            </a:r>
            <a:r>
              <a:rPr lang="en-US" sz="2800" dirty="0" smtClean="0">
                <a:solidFill>
                  <a:schemeClr val="bg1"/>
                </a:solidFill>
              </a:rPr>
              <a:t>exalted him</a:t>
            </a:r>
            <a:endParaRPr lang="en-US" sz="2800" dirty="0">
              <a:solidFill>
                <a:schemeClr val="bg1"/>
              </a:solidFill>
            </a:endParaRPr>
          </a:p>
          <a:p>
            <a:pPr>
              <a:lnSpc>
                <a:spcPct val="80000"/>
              </a:lnSpc>
            </a:pPr>
            <a:r>
              <a:rPr lang="en-US" sz="2800" dirty="0">
                <a:solidFill>
                  <a:schemeClr val="bg1"/>
                </a:solidFill>
              </a:rPr>
              <a:t> His future role secured by his present obedience</a:t>
            </a:r>
          </a:p>
          <a:p>
            <a:pPr>
              <a:lnSpc>
                <a:spcPct val="80000"/>
              </a:lnSpc>
            </a:pPr>
            <a:r>
              <a:rPr lang="en-US" sz="4400" dirty="0">
                <a:solidFill>
                  <a:srgbClr val="FF0000"/>
                </a:solidFill>
              </a:rPr>
              <a:t>Phil 2:8   And being found in fashion as a man, he humbled himself, and became obedient unto death, even the death of the cross.</a:t>
            </a:r>
          </a:p>
        </p:txBody>
      </p:sp>
      <p:pic>
        <p:nvPicPr>
          <p:cNvPr id="29698" name="Picture 2" descr="http://therevivalgeneration.files.wordpress.com/2013/03/crucifixion-of-jesus-christ.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pic>
        <p:nvPicPr>
          <p:cNvPr id="29700" name="Picture 4" descr="http://a66c7b.medialib.glogster.com/media/4f/4ff94849aa6364b065dc939cbcebdbb244a37d7aa00579eb489f1d38eb5720f7/jesus-crucified-30.jpg"/>
          <p:cNvPicPr>
            <a:picLocks noChangeAspect="1" noChangeArrowheads="1"/>
          </p:cNvPicPr>
          <p:nvPr/>
        </p:nvPicPr>
        <p:blipFill>
          <a:blip r:embed="rId4" cstate="print"/>
          <a:srcRect/>
          <a:stretch>
            <a:fillRect/>
          </a:stretch>
        </p:blipFill>
        <p:spPr bwMode="auto">
          <a:xfrm>
            <a:off x="0" y="0"/>
            <a:ext cx="9144000" cy="6869681"/>
          </a:xfrm>
          <a:prstGeom prst="rect">
            <a:avLst/>
          </a:prstGeom>
          <a:noFill/>
        </p:spPr>
      </p:pic>
      <p:pic>
        <p:nvPicPr>
          <p:cNvPr id="7" name="~PP2506.WAV">
            <a:hlinkClick r:id="" action="ppaction://media"/>
          </p:cNvPr>
          <p:cNvPicPr>
            <a:picLocks noRot="1" noChangeAspect="1"/>
          </p:cNvPicPr>
          <p:nvPr>
            <a:wavAudioFile r:embed="rId1" name="~PP2506.WAV"/>
          </p:nvPr>
        </p:nvPicPr>
        <p:blipFill>
          <a:blip r:embed="rId5" cstate="print"/>
          <a:stretch>
            <a:fillRect/>
          </a:stretch>
        </p:blipFill>
        <p:spPr>
          <a:xfrm>
            <a:off x="8696325" y="6410325"/>
            <a:ext cx="304800" cy="304800"/>
          </a:xfrm>
          <a:prstGeom prst="rect">
            <a:avLst/>
          </a:prstGeom>
        </p:spPr>
      </p:pic>
    </p:spTree>
  </p:cSld>
  <p:clrMapOvr>
    <a:masterClrMapping/>
  </p:clrMapOvr>
  <p:transition spd="slow" advTm="3685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29700"/>
                                        </p:tgtEl>
                                        <p:attrNameLst>
                                          <p:attrName>style.visibility</p:attrName>
                                        </p:attrNameLst>
                                      </p:cBhvr>
                                      <p:to>
                                        <p:strVal val="visible"/>
                                      </p:to>
                                    </p:set>
                                    <p:animEffect transition="in" filter="fade">
                                      <p:cBhvr>
                                        <p:cTn id="10" dur="5000"/>
                                        <p:tgtEl>
                                          <p:spTgt spid="29700"/>
                                        </p:tgtEl>
                                      </p:cBhvr>
                                    </p:animEffect>
                                  </p:childTnLst>
                                </p:cTn>
                              </p:par>
                            </p:childTnLst>
                          </p:cTn>
                        </p:par>
                        <p:par>
                          <p:cTn id="11" fill="hold">
                            <p:stCondLst>
                              <p:cond delay="5000"/>
                            </p:stCondLst>
                            <p:childTnLst>
                              <p:par>
                                <p:cTn id="12" presetID="7" presetClass="emph" presetSubtype="2" fill="hold" nodeType="afterEffect">
                                  <p:stCondLst>
                                    <p:cond delay="0"/>
                                  </p:stCondLst>
                                  <p:childTnLst>
                                    <p:animClr clrSpc="rgb">
                                      <p:cBhvr>
                                        <p:cTn id="13" dur="5000" fill="hold"/>
                                        <p:tgtEl>
                                          <p:spTgt spid="29700"/>
                                        </p:tgtEl>
                                        <p:attrNameLst>
                                          <p:attrName>stroke.color</p:attrName>
                                        </p:attrNameLst>
                                      </p:cBhvr>
                                      <p:to>
                                        <a:schemeClr val="accent2"/>
                                      </p:to>
                                    </p:animClr>
                                    <p:set>
                                      <p:cBhvr>
                                        <p:cTn id="14" dur="5000" fill="hold"/>
                                        <p:tgtEl>
                                          <p:spTgt spid="29700"/>
                                        </p:tgtEl>
                                        <p:attrNameLst>
                                          <p:attrName>stroke.on</p:attrName>
                                        </p:attrNameLst>
                                      </p:cBhvr>
                                      <p:to>
                                        <p:strVal val="true"/>
                                      </p:to>
                                    </p:set>
                                  </p:childTnLst>
                                </p:cTn>
                              </p:par>
                            </p:childTnLst>
                          </p:cTn>
                        </p:par>
                        <p:par>
                          <p:cTn id="15" fill="hold">
                            <p:stCondLst>
                              <p:cond delay="10000"/>
                            </p:stCondLst>
                            <p:childTnLst>
                              <p:par>
                                <p:cTn id="16" presetID="10" presetClass="exit" presetSubtype="0" fill="hold" nodeType="afterEffect">
                                  <p:stCondLst>
                                    <p:cond delay="0"/>
                                  </p:stCondLst>
                                  <p:childTnLst>
                                    <p:animEffect transition="out" filter="fade">
                                      <p:cBhvr>
                                        <p:cTn id="17" dur="5000"/>
                                        <p:tgtEl>
                                          <p:spTgt spid="29700"/>
                                        </p:tgtEl>
                                      </p:cBhvr>
                                    </p:animEffect>
                                    <p:set>
                                      <p:cBhvr>
                                        <p:cTn id="18" dur="1" fill="hold">
                                          <p:stCondLst>
                                            <p:cond delay="4999"/>
                                          </p:stCondLst>
                                        </p:cTn>
                                        <p:tgtEl>
                                          <p:spTgt spid="29700"/>
                                        </p:tgtEl>
                                        <p:attrNameLst>
                                          <p:attrName>style.visibility</p:attrName>
                                        </p:attrNameLst>
                                      </p:cBhvr>
                                      <p:to>
                                        <p:strVal val="hidden"/>
                                      </p:to>
                                    </p:set>
                                  </p:childTnLst>
                                </p:cTn>
                              </p:par>
                              <p:par>
                                <p:cTn id="19" presetID="10" presetClass="entr" presetSubtype="0" fill="hold" nodeType="withEffect">
                                  <p:stCondLst>
                                    <p:cond delay="0"/>
                                  </p:stCondLst>
                                  <p:childTnLst>
                                    <p:set>
                                      <p:cBhvr>
                                        <p:cTn id="20" dur="1" fill="hold">
                                          <p:stCondLst>
                                            <p:cond delay="0"/>
                                          </p:stCondLst>
                                        </p:cTn>
                                        <p:tgtEl>
                                          <p:spTgt spid="29698"/>
                                        </p:tgtEl>
                                        <p:attrNameLst>
                                          <p:attrName>style.visibility</p:attrName>
                                        </p:attrNameLst>
                                      </p:cBhvr>
                                      <p:to>
                                        <p:strVal val="visible"/>
                                      </p:to>
                                    </p:set>
                                    <p:animEffect transition="in" filter="fade">
                                      <p:cBhvr>
                                        <p:cTn id="21" dur="5000"/>
                                        <p:tgtEl>
                                          <p:spTgt spid="29698"/>
                                        </p:tgtEl>
                                      </p:cBhvr>
                                    </p:animEffect>
                                  </p:childTnLst>
                                </p:cTn>
                              </p:par>
                            </p:childTnLst>
                          </p:cTn>
                        </p:par>
                        <p:par>
                          <p:cTn id="22" fill="hold">
                            <p:stCondLst>
                              <p:cond delay="15000"/>
                            </p:stCondLst>
                            <p:childTnLst>
                              <p:par>
                                <p:cTn id="23" presetID="7" presetClass="emph" presetSubtype="2" fill="hold" nodeType="afterEffect">
                                  <p:stCondLst>
                                    <p:cond delay="0"/>
                                  </p:stCondLst>
                                  <p:childTnLst>
                                    <p:animClr clrSpc="rgb">
                                      <p:cBhvr>
                                        <p:cTn id="24" dur="5000" fill="hold"/>
                                        <p:tgtEl>
                                          <p:spTgt spid="29698"/>
                                        </p:tgtEl>
                                        <p:attrNameLst>
                                          <p:attrName>stroke.color</p:attrName>
                                        </p:attrNameLst>
                                      </p:cBhvr>
                                      <p:to>
                                        <a:schemeClr val="accent2"/>
                                      </p:to>
                                    </p:animClr>
                                    <p:set>
                                      <p:cBhvr>
                                        <p:cTn id="25" dur="5000" fill="hold"/>
                                        <p:tgtEl>
                                          <p:spTgt spid="29698"/>
                                        </p:tgtEl>
                                        <p:attrNameLst>
                                          <p:attrName>stroke.on</p:attrName>
                                        </p:attrNameLst>
                                      </p:cBhvr>
                                      <p:to>
                                        <p:strVal val="true"/>
                                      </p:to>
                                    </p:set>
                                  </p:childTnLst>
                                </p:cTn>
                              </p:par>
                            </p:childTnLst>
                          </p:cTn>
                        </p:par>
                        <p:par>
                          <p:cTn id="26" fill="hold">
                            <p:stCondLst>
                              <p:cond delay="20000"/>
                            </p:stCondLst>
                            <p:childTnLst>
                              <p:par>
                                <p:cTn id="27" presetID="10" presetClass="exit" presetSubtype="0" fill="hold" nodeType="afterEffect">
                                  <p:stCondLst>
                                    <p:cond delay="0"/>
                                  </p:stCondLst>
                                  <p:childTnLst>
                                    <p:animEffect transition="out" filter="fade">
                                      <p:cBhvr>
                                        <p:cTn id="28" dur="5000"/>
                                        <p:tgtEl>
                                          <p:spTgt spid="29698"/>
                                        </p:tgtEl>
                                      </p:cBhvr>
                                    </p:animEffect>
                                    <p:set>
                                      <p:cBhvr>
                                        <p:cTn id="29" dur="1" fill="hold">
                                          <p:stCondLst>
                                            <p:cond delay="4999"/>
                                          </p:stCondLst>
                                        </p:cTn>
                                        <p:tgtEl>
                                          <p:spTgt spid="2969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0"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55.4"/>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fontScheme name="Default Design">
      <a:majorFont>
        <a:latin typeface="Gigi"/>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a:defRPr>
        </a:defPPr>
      </a:lstStyle>
    </a:lnDef>
  </a:objectDefaults>
  <a:extraClrSchemeLst>
    <a:extraClrScheme>
      <a:clrScheme name="Default Design 1">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1507</TotalTime>
  <Words>957</Words>
  <Application>Microsoft Office PowerPoint</Application>
  <PresentationFormat>On-screen Show (4:3)</PresentationFormat>
  <Paragraphs>74</Paragraphs>
  <Slides>17</Slides>
  <Notes>0</Notes>
  <HiddenSlides>0</HiddenSlides>
  <MMClips>17</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Default Design</vt:lpstr>
      <vt:lpstr>Slide 1</vt:lpstr>
      <vt:lpstr>Slide 2</vt:lpstr>
      <vt:lpstr>Our Thoughts Show Who We Are</vt:lpstr>
      <vt:lpstr>Our Thoughts Show Who We Are</vt:lpstr>
      <vt:lpstr>Our Thoughts Show Who We Are</vt:lpstr>
      <vt:lpstr>Our Thoughts Show Who We Are</vt:lpstr>
      <vt:lpstr>Our Thoughts Show Who We Are</vt:lpstr>
      <vt:lpstr>It Is Our Duty To Practice Humility</vt:lpstr>
      <vt:lpstr>It Is Our Duty To Practice Humility</vt:lpstr>
      <vt:lpstr>Therefore I Confess His Name</vt:lpstr>
      <vt:lpstr>Therefore I Confess His Name</vt:lpstr>
      <vt:lpstr>Do All Things Without Murmuring</vt:lpstr>
      <vt:lpstr>Do All Things Without Murmuring</vt:lpstr>
      <vt:lpstr>Rejoice In The Lord</vt:lpstr>
      <vt:lpstr>Rejoice In The Lord</vt:lpstr>
      <vt:lpstr>Do You Practice Thinking As You Should ?   Who Directs Your Thinking ?</vt:lpstr>
      <vt:lpstr>Do You Practice Thinking As You Should ?   Who Directs Your Thinking ?</vt:lpstr>
    </vt:vector>
  </TitlesOfParts>
  <Company>BlueWorx</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Gary Blue</dc:creator>
  <cp:lastModifiedBy>Joe</cp:lastModifiedBy>
  <cp:revision>6</cp:revision>
  <dcterms:created xsi:type="dcterms:W3CDTF">2004-08-31T17:43:28Z</dcterms:created>
  <dcterms:modified xsi:type="dcterms:W3CDTF">2014-11-30T17:10:42Z</dcterms:modified>
</cp:coreProperties>
</file>