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308" r:id="rId2"/>
    <p:sldId id="306" r:id="rId3"/>
    <p:sldId id="258" r:id="rId4"/>
    <p:sldId id="319" r:id="rId5"/>
    <p:sldId id="259" r:id="rId6"/>
    <p:sldId id="263" r:id="rId7"/>
    <p:sldId id="260" r:id="rId8"/>
    <p:sldId id="261" r:id="rId9"/>
    <p:sldId id="262" r:id="rId10"/>
    <p:sldId id="320" r:id="rId11"/>
    <p:sldId id="305" r:id="rId12"/>
    <p:sldId id="307" r:id="rId13"/>
    <p:sldId id="317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74" r:id="rId25"/>
    <p:sldId id="275" r:id="rId26"/>
    <p:sldId id="276" r:id="rId27"/>
    <p:sldId id="318" r:id="rId28"/>
    <p:sldId id="277" r:id="rId29"/>
    <p:sldId id="278" r:id="rId30"/>
    <p:sldId id="279" r:id="rId31"/>
    <p:sldId id="280" r:id="rId32"/>
    <p:sldId id="309" r:id="rId33"/>
    <p:sldId id="310" r:id="rId34"/>
    <p:sldId id="311" r:id="rId35"/>
    <p:sldId id="312" r:id="rId36"/>
    <p:sldId id="313" r:id="rId37"/>
    <p:sldId id="314" r:id="rId38"/>
    <p:sldId id="315" r:id="rId39"/>
    <p:sldId id="281" r:id="rId40"/>
    <p:sldId id="282" r:id="rId41"/>
    <p:sldId id="283" r:id="rId42"/>
    <p:sldId id="284" r:id="rId43"/>
    <p:sldId id="285" r:id="rId44"/>
    <p:sldId id="286" r:id="rId45"/>
    <p:sldId id="287" r:id="rId46"/>
    <p:sldId id="288" r:id="rId47"/>
    <p:sldId id="289" r:id="rId48"/>
    <p:sldId id="290" r:id="rId49"/>
    <p:sldId id="291" r:id="rId50"/>
    <p:sldId id="292" r:id="rId51"/>
    <p:sldId id="293" r:id="rId52"/>
    <p:sldId id="294" r:id="rId53"/>
    <p:sldId id="295" r:id="rId54"/>
    <p:sldId id="296" r:id="rId55"/>
    <p:sldId id="297" r:id="rId56"/>
    <p:sldId id="298" r:id="rId57"/>
    <p:sldId id="299" r:id="rId58"/>
    <p:sldId id="300" r:id="rId59"/>
    <p:sldId id="301" r:id="rId60"/>
    <p:sldId id="302" r:id="rId61"/>
    <p:sldId id="303" r:id="rId62"/>
    <p:sldId id="304" r:id="rId63"/>
    <p:sldId id="316" r:id="rId64"/>
    <p:sldId id="321" r:id="rId65"/>
    <p:sldId id="322" r:id="rId66"/>
    <p:sldId id="323" r:id="rId67"/>
    <p:sldId id="324" r:id="rId68"/>
  </p:sldIdLst>
  <p:sldSz cx="10477500" cy="7345363"/>
  <p:notesSz cx="6888163" cy="10017125"/>
  <p:defaultTextStyle>
    <a:defPPr>
      <a:defRPr lang="es-MX"/>
    </a:defPPr>
    <a:lvl1pPr marL="0" algn="l" defTabSz="1018367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1pPr>
    <a:lvl2pPr marL="509184" algn="l" defTabSz="1018367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2pPr>
    <a:lvl3pPr marL="1018367" algn="l" defTabSz="1018367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3pPr>
    <a:lvl4pPr marL="1527551" algn="l" defTabSz="1018367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4pPr>
    <a:lvl5pPr marL="2036735" algn="l" defTabSz="1018367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5pPr>
    <a:lvl6pPr marL="2545918" algn="l" defTabSz="1018367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6pPr>
    <a:lvl7pPr marL="3055102" algn="l" defTabSz="1018367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7pPr>
    <a:lvl8pPr marL="3564285" algn="l" defTabSz="1018367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8pPr>
    <a:lvl9pPr marL="4073469" algn="l" defTabSz="1018367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66"/>
    <a:srgbClr val="0000FF"/>
    <a:srgbClr val="10DE1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Sin estilo, cuadrícula de la tabla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8799B23B-EC83-4686-B30A-512413B5E67A}" styleName="Estilo claro 3 - Acento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441" autoAdjust="0"/>
    <p:restoredTop sz="94660"/>
  </p:normalViewPr>
  <p:slideViewPr>
    <p:cSldViewPr showGuides="1">
      <p:cViewPr>
        <p:scale>
          <a:sx n="60" d="100"/>
          <a:sy n="60" d="100"/>
        </p:scale>
        <p:origin x="-1326" y="-126"/>
      </p:cViewPr>
      <p:guideLst>
        <p:guide orient="horz" pos="2313"/>
        <p:guide pos="330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50" d="100"/>
        <a:sy n="15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" Type="http://schemas.openxmlformats.org/officeDocument/2006/relationships/slide" Target="slides/slide6.xml"/><Relationship Id="rId71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viewProps" Target="viewProps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366" units="cm"/>
          <inkml:channel name="Y" type="integer" max="768" units="cm"/>
        </inkml:traceFormat>
        <inkml:channelProperties>
          <inkml:channelProperty channel="X" name="resolution" value="46.62116" units="1/cm"/>
          <inkml:channelProperty channel="Y" name="resolution" value="46.54546" units="1/cm"/>
        </inkml:channelProperties>
      </inkml:inkSource>
      <inkml:timestamp xml:id="ts0" timeString="2018-07-16T16:06:15.841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6BF90D6C-CB62-42BB-B1CA-4FEB062BD7AA}" emma:medium="tactile" emma:mode="ink">
          <msink:context xmlns:msink="http://schemas.microsoft.com/ink/2010/main" type="writingRegion" rotatedBoundingBox="-3722,13050 -3620,13050 -3620,13065 -3722,13065"/>
        </emma:interpretation>
      </emma:emma>
    </inkml:annotationXML>
    <inkml:traceGroup>
      <inkml:annotationXML>
        <emma:emma xmlns:emma="http://www.w3.org/2003/04/emma" version="1.0">
          <emma:interpretation id="{D248B7F7-2D21-47CD-83A3-D708C68B9200}" emma:medium="tactile" emma:mode="ink">
            <msink:context xmlns:msink="http://schemas.microsoft.com/ink/2010/main" type="paragraph" rotatedBoundingBox="-3722,13050 -3620,13050 -3620,13065 -3722,1306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3C2A193-1D7A-4844-8128-4F4A20518641}" emma:medium="tactile" emma:mode="ink">
              <msink:context xmlns:msink="http://schemas.microsoft.com/ink/2010/main" type="line" rotatedBoundingBox="-3722,13050 -3620,13050 -3620,13065 -3722,13065"/>
            </emma:interpretation>
          </emma:emma>
        </inkml:annotationXML>
        <inkml:traceGroup>
          <inkml:annotationXML>
            <emma:emma xmlns:emma="http://www.w3.org/2003/04/emma" version="1.0">
              <emma:interpretation id="{D0BEA9A5-58F5-4F3B-856E-8F6AB6BCA6B6}" emma:medium="tactile" emma:mode="ink">
                <msink:context xmlns:msink="http://schemas.microsoft.com/ink/2010/main" type="inkWord" rotatedBoundingBox="-3722,13050 -3707,13050 -3707,13065 -3722,13065"/>
              </emma:interpretation>
              <emma:one-of disjunction-type="recognition" id="oneOf0">
                <emma:interpretation id="interp0" emma:lang="es-MX" emma:confidence="0">
                  <emma:literal>.</emma:literal>
                </emma:interpretation>
                <emma:interpretation id="interp1" emma:lang="es-MX" emma:confidence="0">
                  <emma:literal>'</emma:literal>
                </emma:interpretation>
                <emma:interpretation id="interp2" emma:lang="es-MX" emma:confidence="0">
                  <emma:literal>:</emma:literal>
                </emma:interpretation>
                <emma:interpretation id="interp3" emma:lang="es-MX" emma:confidence="0">
                  <emma:literal>j</emma:literal>
                </emma:interpretation>
                <emma:interpretation id="interp4" emma:lang="es-MX" emma:confidence="0">
                  <emma:literal>m</emma:literal>
                </emma:interpretation>
              </emma:one-of>
            </emma:emma>
          </inkml:annotationXML>
          <inkml:trace contextRef="#ctx0" brushRef="#br0">0 0</inkml:trace>
        </inkml:traceGroup>
        <inkml:traceGroup>
          <inkml:annotationXML>
            <emma:emma xmlns:emma="http://www.w3.org/2003/04/emma" version="1.0">
              <emma:interpretation id="{CB743846-3A31-4CAD-B2A4-E2C02E1392A4}" emma:medium="tactile" emma:mode="ink">
                <msink:context xmlns:msink="http://schemas.microsoft.com/ink/2010/main" type="inkWord" rotatedBoundingBox="-3635,13050 -3620,13050 -3620,13065 -3635,13065"/>
              </emma:interpretation>
              <emma:one-of disjunction-type="recognition" id="oneOf1">
                <emma:interpretation id="interp5" emma:lang="es-MX" emma:confidence="0">
                  <emma:literal>.</emma:literal>
                </emma:interpretation>
                <emma:interpretation id="interp6" emma:lang="es-MX" emma:confidence="0">
                  <emma:literal>'</emma:literal>
                </emma:interpretation>
                <emma:interpretation id="interp7" emma:lang="es-MX" emma:confidence="0">
                  <emma:literal>:</emma:literal>
                </emma:interpretation>
                <emma:interpretation id="interp8" emma:lang="es-MX" emma:confidence="0">
                  <emma:literal>j</emma:literal>
                </emma:interpretation>
                <emma:interpretation id="interp9" emma:lang="es-MX" emma:confidence="0">
                  <emma:literal>m</emma:literal>
                </emma:interpretation>
              </emma:one-of>
            </emma:emma>
          </inkml:annotationXML>
          <inkml:trace contextRef="#ctx0" brushRef="#br0" timeOffset="-752.3759">87 0</inkml:trace>
        </inkml:traceGroup>
      </inkml:traceGroup>
    </inkml:traceGroup>
  </inkml:traceGroup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366" units="cm"/>
          <inkml:channel name="Y" type="integer" max="768" units="cm"/>
        </inkml:traceFormat>
        <inkml:channelProperties>
          <inkml:channelProperty channel="X" name="resolution" value="46.62116" units="1/cm"/>
          <inkml:channelProperty channel="Y" name="resolution" value="46.54546" units="1/cm"/>
        </inkml:channelProperties>
      </inkml:inkSource>
      <inkml:timestamp xml:id="ts0" timeString="2018-07-16T16:06:15.841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 contextRef="#ctx0" brushRef="#br0">0 0</inkml:trace>
  <inkml:trace contextRef="#ctx0" brushRef="#br0" timeOffset="-752.3759">87 0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366" units="cm"/>
          <inkml:channel name="Y" type="integer" max="768" units="cm"/>
        </inkml:traceFormat>
        <inkml:channelProperties>
          <inkml:channelProperty channel="X" name="resolution" value="46.62116" units="1/cm"/>
          <inkml:channelProperty channel="Y" name="resolution" value="46.54546" units="1/cm"/>
        </inkml:channelProperties>
      </inkml:inkSource>
      <inkml:timestamp xml:id="ts0" timeString="2018-07-16T16:06:15.841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 contextRef="#ctx0" brushRef="#br0">0 0</inkml:trace>
  <inkml:trace contextRef="#ctx0" brushRef="#br0" timeOffset="-752.3759">87 0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366" units="cm"/>
          <inkml:channel name="Y" type="integer" max="768" units="cm"/>
        </inkml:traceFormat>
        <inkml:channelProperties>
          <inkml:channelProperty channel="X" name="resolution" value="46.62116" units="1/cm"/>
          <inkml:channelProperty channel="Y" name="resolution" value="46.54546" units="1/cm"/>
        </inkml:channelProperties>
      </inkml:inkSource>
      <inkml:timestamp xml:id="ts0" timeString="2018-07-16T16:06:15.841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 contextRef="#ctx0" brushRef="#br0">0 0</inkml:trace>
  <inkml:trace contextRef="#ctx0" brushRef="#br0" timeOffset="-752.3759">87 0</inkml:trace>
</inkml:ink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ctrTitle"/>
          </p:nvPr>
        </p:nvSpPr>
        <p:spPr>
          <a:xfrm>
            <a:off x="785813" y="2281824"/>
            <a:ext cx="8905875" cy="1574492"/>
          </a:xfr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MX"/>
          </a:p>
        </p:txBody>
      </p:sp>
      <p:sp>
        <p:nvSpPr>
          <p:cNvPr id="3" name="2 Subtítulo"/>
          <p:cNvSpPr>
            <a:spLocks noGrp="1"/>
          </p:cNvSpPr>
          <p:nvPr>
            <p:ph type="subTitle" idx="1"/>
          </p:nvPr>
        </p:nvSpPr>
        <p:spPr>
          <a:xfrm>
            <a:off x="1571625" y="4162373"/>
            <a:ext cx="7334250" cy="1877148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5091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183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2755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0367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5459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05510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5642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0734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s-ES" smtClean="0"/>
              <a:t>Haga clic para modificar el estilo de subtítulo del patrón</a:t>
            </a:r>
            <a:endParaRPr lang="es-MX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0B1885-0F96-4BF7-9AB3-17C92C9E3087}" type="datetimeFigureOut">
              <a:rPr lang="es-MX" smtClean="0"/>
              <a:t>16/07/2018</a:t>
            </a:fld>
            <a:endParaRPr lang="es-MX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441C59-6443-47F0-AA40-9B187120689E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92223332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MX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MX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0B1885-0F96-4BF7-9AB3-17C92C9E3087}" type="datetimeFigureOut">
              <a:rPr lang="es-MX" smtClean="0"/>
              <a:t>16/07/2018</a:t>
            </a:fld>
            <a:endParaRPr lang="es-MX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441C59-6443-47F0-AA40-9B187120689E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25491756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 vertical"/>
          <p:cNvSpPr>
            <a:spLocks noGrp="1"/>
          </p:cNvSpPr>
          <p:nvPr>
            <p:ph type="title" orient="vert"/>
          </p:nvPr>
        </p:nvSpPr>
        <p:spPr>
          <a:xfrm>
            <a:off x="8703966" y="314559"/>
            <a:ext cx="2701230" cy="6712846"/>
          </a:xfrm>
        </p:spPr>
        <p:txBody>
          <a:bodyPr vert="eaVert"/>
          <a:lstStyle/>
          <a:p>
            <a:r>
              <a:rPr lang="es-ES" smtClean="0"/>
              <a:t>Haga clic para modificar el estilo de título del patrón</a:t>
            </a:r>
            <a:endParaRPr lang="es-MX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600274" y="314559"/>
            <a:ext cx="7929067" cy="6712846"/>
          </a:xfrm>
        </p:spPr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MX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0B1885-0F96-4BF7-9AB3-17C92C9E3087}" type="datetimeFigureOut">
              <a:rPr lang="es-MX" smtClean="0"/>
              <a:t>16/07/2018</a:t>
            </a:fld>
            <a:endParaRPr lang="es-MX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441C59-6443-47F0-AA40-9B187120689E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41166546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MX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MX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0B1885-0F96-4BF7-9AB3-17C92C9E3087}" type="datetimeFigureOut">
              <a:rPr lang="es-MX" smtClean="0"/>
              <a:t>16/07/2018</a:t>
            </a:fld>
            <a:endParaRPr lang="es-MX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441C59-6443-47F0-AA40-9B187120689E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27487746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827650" y="4720076"/>
            <a:ext cx="8905875" cy="1458871"/>
          </a:xfrm>
        </p:spPr>
        <p:txBody>
          <a:bodyPr anchor="t"/>
          <a:lstStyle>
            <a:lvl1pPr algn="l">
              <a:defRPr sz="4500" b="1" cap="all"/>
            </a:lvl1pPr>
          </a:lstStyle>
          <a:p>
            <a:r>
              <a:rPr lang="es-ES" smtClean="0"/>
              <a:t>Haga clic para modificar el estilo de título del patrón</a:t>
            </a:r>
            <a:endParaRPr lang="es-MX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827650" y="3113279"/>
            <a:ext cx="8905875" cy="1606798"/>
          </a:xfrm>
        </p:spPr>
        <p:txBody>
          <a:bodyPr anchor="b"/>
          <a:lstStyle>
            <a:lvl1pPr marL="0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1pPr>
            <a:lvl2pPr marL="509184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101836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5275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203673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54591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305510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56428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40734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0B1885-0F96-4BF7-9AB3-17C92C9E3087}" type="datetimeFigureOut">
              <a:rPr lang="es-MX" smtClean="0"/>
              <a:t>16/07/2018</a:t>
            </a:fld>
            <a:endParaRPr lang="es-MX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441C59-6443-47F0-AA40-9B187120689E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97850399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MX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600274" y="1836341"/>
            <a:ext cx="5315148" cy="5191064"/>
          </a:xfrm>
        </p:spPr>
        <p:txBody>
          <a:bodyPr/>
          <a:lstStyle>
            <a:lvl1pPr>
              <a:defRPr sz="3100"/>
            </a:lvl1pPr>
            <a:lvl2pPr>
              <a:defRPr sz="2700"/>
            </a:lvl2pPr>
            <a:lvl3pPr>
              <a:defRPr sz="22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MX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6090048" y="1836341"/>
            <a:ext cx="5315148" cy="5191064"/>
          </a:xfrm>
        </p:spPr>
        <p:txBody>
          <a:bodyPr/>
          <a:lstStyle>
            <a:lvl1pPr>
              <a:defRPr sz="3100"/>
            </a:lvl1pPr>
            <a:lvl2pPr>
              <a:defRPr sz="2700"/>
            </a:lvl2pPr>
            <a:lvl3pPr>
              <a:defRPr sz="22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MX"/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0B1885-0F96-4BF7-9AB3-17C92C9E3087}" type="datetimeFigureOut">
              <a:rPr lang="es-MX" smtClean="0"/>
              <a:t>16/07/2018</a:t>
            </a:fld>
            <a:endParaRPr lang="es-MX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441C59-6443-47F0-AA40-9B187120689E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49371858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523875" y="294155"/>
            <a:ext cx="9429750" cy="1224227"/>
          </a:xfrm>
        </p:spPr>
        <p:txBody>
          <a:bodyPr/>
          <a:lstStyle>
            <a:lvl1pPr>
              <a:defRPr/>
            </a:lvl1pPr>
          </a:lstStyle>
          <a:p>
            <a:r>
              <a:rPr lang="es-ES" smtClean="0"/>
              <a:t>Haga clic para modificar el estilo de título del patrón</a:t>
            </a:r>
            <a:endParaRPr lang="es-MX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523875" y="1644205"/>
            <a:ext cx="4629382" cy="685227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09184" indent="0">
              <a:buNone/>
              <a:defRPr sz="2200" b="1"/>
            </a:lvl2pPr>
            <a:lvl3pPr marL="1018367" indent="0">
              <a:buNone/>
              <a:defRPr sz="2000" b="1"/>
            </a:lvl3pPr>
            <a:lvl4pPr marL="1527551" indent="0">
              <a:buNone/>
              <a:defRPr sz="1800" b="1"/>
            </a:lvl4pPr>
            <a:lvl5pPr marL="2036735" indent="0">
              <a:buNone/>
              <a:defRPr sz="1800" b="1"/>
            </a:lvl5pPr>
            <a:lvl6pPr marL="2545918" indent="0">
              <a:buNone/>
              <a:defRPr sz="1800" b="1"/>
            </a:lvl6pPr>
            <a:lvl7pPr marL="3055102" indent="0">
              <a:buNone/>
              <a:defRPr sz="1800" b="1"/>
            </a:lvl7pPr>
            <a:lvl8pPr marL="3564285" indent="0">
              <a:buNone/>
              <a:defRPr sz="1800" b="1"/>
            </a:lvl8pPr>
            <a:lvl9pPr marL="4073469" indent="0">
              <a:buNone/>
              <a:defRPr sz="18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523875" y="2329432"/>
            <a:ext cx="4629382" cy="4232086"/>
          </a:xfrm>
        </p:spPr>
        <p:txBody>
          <a:bodyPr/>
          <a:lstStyle>
            <a:lvl1pPr>
              <a:defRPr sz="27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MX"/>
          </a:p>
        </p:txBody>
      </p:sp>
      <p:sp>
        <p:nvSpPr>
          <p:cNvPr id="5" name="4 Marcador de texto"/>
          <p:cNvSpPr>
            <a:spLocks noGrp="1"/>
          </p:cNvSpPr>
          <p:nvPr>
            <p:ph type="body" sz="quarter" idx="3"/>
          </p:nvPr>
        </p:nvSpPr>
        <p:spPr>
          <a:xfrm>
            <a:off x="5322425" y="1644205"/>
            <a:ext cx="4631201" cy="685227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09184" indent="0">
              <a:buNone/>
              <a:defRPr sz="2200" b="1"/>
            </a:lvl2pPr>
            <a:lvl3pPr marL="1018367" indent="0">
              <a:buNone/>
              <a:defRPr sz="2000" b="1"/>
            </a:lvl3pPr>
            <a:lvl4pPr marL="1527551" indent="0">
              <a:buNone/>
              <a:defRPr sz="1800" b="1"/>
            </a:lvl4pPr>
            <a:lvl5pPr marL="2036735" indent="0">
              <a:buNone/>
              <a:defRPr sz="1800" b="1"/>
            </a:lvl5pPr>
            <a:lvl6pPr marL="2545918" indent="0">
              <a:buNone/>
              <a:defRPr sz="1800" b="1"/>
            </a:lvl6pPr>
            <a:lvl7pPr marL="3055102" indent="0">
              <a:buNone/>
              <a:defRPr sz="1800" b="1"/>
            </a:lvl7pPr>
            <a:lvl8pPr marL="3564285" indent="0">
              <a:buNone/>
              <a:defRPr sz="1800" b="1"/>
            </a:lvl8pPr>
            <a:lvl9pPr marL="4073469" indent="0">
              <a:buNone/>
              <a:defRPr sz="18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5322425" y="2329432"/>
            <a:ext cx="4631201" cy="4232086"/>
          </a:xfrm>
        </p:spPr>
        <p:txBody>
          <a:bodyPr/>
          <a:lstStyle>
            <a:lvl1pPr>
              <a:defRPr sz="27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MX"/>
          </a:p>
        </p:txBody>
      </p:sp>
      <p:sp>
        <p:nvSpPr>
          <p:cNvPr id="7" name="6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0B1885-0F96-4BF7-9AB3-17C92C9E3087}" type="datetimeFigureOut">
              <a:rPr lang="es-MX" smtClean="0"/>
              <a:t>16/07/2018</a:t>
            </a:fld>
            <a:endParaRPr lang="es-MX"/>
          </a:p>
        </p:txBody>
      </p:sp>
      <p:sp>
        <p:nvSpPr>
          <p:cNvPr id="8" name="7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9" name="8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441C59-6443-47F0-AA40-9B187120689E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78824625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MX"/>
          </a:p>
        </p:txBody>
      </p:sp>
      <p:sp>
        <p:nvSpPr>
          <p:cNvPr id="3" name="2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0B1885-0F96-4BF7-9AB3-17C92C9E3087}" type="datetimeFigureOut">
              <a:rPr lang="es-MX" smtClean="0"/>
              <a:t>16/07/2018</a:t>
            </a:fld>
            <a:endParaRPr lang="es-MX"/>
          </a:p>
        </p:txBody>
      </p:sp>
      <p:sp>
        <p:nvSpPr>
          <p:cNvPr id="4" name="3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5" name="4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441C59-6443-47F0-AA40-9B187120689E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8766682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0B1885-0F96-4BF7-9AB3-17C92C9E3087}" type="datetimeFigureOut">
              <a:rPr lang="es-MX" smtClean="0"/>
              <a:t>16/07/2018</a:t>
            </a:fld>
            <a:endParaRPr lang="es-MX"/>
          </a:p>
        </p:txBody>
      </p:sp>
      <p:sp>
        <p:nvSpPr>
          <p:cNvPr id="3" name="2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4" name="3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441C59-6443-47F0-AA40-9B187120689E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98725268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523876" y="292454"/>
            <a:ext cx="3447025" cy="1244631"/>
          </a:xfrm>
        </p:spPr>
        <p:txBody>
          <a:bodyPr anchor="b"/>
          <a:lstStyle>
            <a:lvl1pPr algn="l">
              <a:defRPr sz="22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MX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4096411" y="292455"/>
            <a:ext cx="5857214" cy="6269064"/>
          </a:xfrm>
        </p:spPr>
        <p:txBody>
          <a:bodyPr/>
          <a:lstStyle>
            <a:lvl1pPr>
              <a:defRPr sz="3600"/>
            </a:lvl1pPr>
            <a:lvl2pPr>
              <a:defRPr sz="3100"/>
            </a:lvl2pPr>
            <a:lvl3pPr>
              <a:defRPr sz="27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MX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523876" y="1537086"/>
            <a:ext cx="3447025" cy="5024433"/>
          </a:xfrm>
        </p:spPr>
        <p:txBody>
          <a:bodyPr/>
          <a:lstStyle>
            <a:lvl1pPr marL="0" indent="0">
              <a:buNone/>
              <a:defRPr sz="1600"/>
            </a:lvl1pPr>
            <a:lvl2pPr marL="509184" indent="0">
              <a:buNone/>
              <a:defRPr sz="1300"/>
            </a:lvl2pPr>
            <a:lvl3pPr marL="1018367" indent="0">
              <a:buNone/>
              <a:defRPr sz="1100"/>
            </a:lvl3pPr>
            <a:lvl4pPr marL="1527551" indent="0">
              <a:buNone/>
              <a:defRPr sz="1000"/>
            </a:lvl4pPr>
            <a:lvl5pPr marL="2036735" indent="0">
              <a:buNone/>
              <a:defRPr sz="1000"/>
            </a:lvl5pPr>
            <a:lvl6pPr marL="2545918" indent="0">
              <a:buNone/>
              <a:defRPr sz="1000"/>
            </a:lvl6pPr>
            <a:lvl7pPr marL="3055102" indent="0">
              <a:buNone/>
              <a:defRPr sz="1000"/>
            </a:lvl7pPr>
            <a:lvl8pPr marL="3564285" indent="0">
              <a:buNone/>
              <a:defRPr sz="1000"/>
            </a:lvl8pPr>
            <a:lvl9pPr marL="4073469" indent="0">
              <a:buNone/>
              <a:defRPr sz="10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0B1885-0F96-4BF7-9AB3-17C92C9E3087}" type="datetimeFigureOut">
              <a:rPr lang="es-MX" smtClean="0"/>
              <a:t>16/07/2018</a:t>
            </a:fld>
            <a:endParaRPr lang="es-MX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441C59-6443-47F0-AA40-9B187120689E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49517442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2053663" y="5141754"/>
            <a:ext cx="6286500" cy="607013"/>
          </a:xfrm>
        </p:spPr>
        <p:txBody>
          <a:bodyPr anchor="b"/>
          <a:lstStyle>
            <a:lvl1pPr algn="l">
              <a:defRPr sz="22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MX"/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>
            <a:off x="2053663" y="656322"/>
            <a:ext cx="6286500" cy="4407218"/>
          </a:xfrm>
        </p:spPr>
        <p:txBody>
          <a:bodyPr/>
          <a:lstStyle>
            <a:lvl1pPr marL="0" indent="0">
              <a:buNone/>
              <a:defRPr sz="3600"/>
            </a:lvl1pPr>
            <a:lvl2pPr marL="509184" indent="0">
              <a:buNone/>
              <a:defRPr sz="3100"/>
            </a:lvl2pPr>
            <a:lvl3pPr marL="1018367" indent="0">
              <a:buNone/>
              <a:defRPr sz="2700"/>
            </a:lvl3pPr>
            <a:lvl4pPr marL="1527551" indent="0">
              <a:buNone/>
              <a:defRPr sz="2200"/>
            </a:lvl4pPr>
            <a:lvl5pPr marL="2036735" indent="0">
              <a:buNone/>
              <a:defRPr sz="2200"/>
            </a:lvl5pPr>
            <a:lvl6pPr marL="2545918" indent="0">
              <a:buNone/>
              <a:defRPr sz="2200"/>
            </a:lvl6pPr>
            <a:lvl7pPr marL="3055102" indent="0">
              <a:buNone/>
              <a:defRPr sz="2200"/>
            </a:lvl7pPr>
            <a:lvl8pPr marL="3564285" indent="0">
              <a:buNone/>
              <a:defRPr sz="2200"/>
            </a:lvl8pPr>
            <a:lvl9pPr marL="4073469" indent="0">
              <a:buNone/>
              <a:defRPr sz="2200"/>
            </a:lvl9pPr>
          </a:lstStyle>
          <a:p>
            <a:endParaRPr lang="es-MX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2053663" y="5748767"/>
            <a:ext cx="6286500" cy="862059"/>
          </a:xfrm>
        </p:spPr>
        <p:txBody>
          <a:bodyPr/>
          <a:lstStyle>
            <a:lvl1pPr marL="0" indent="0">
              <a:buNone/>
              <a:defRPr sz="1600"/>
            </a:lvl1pPr>
            <a:lvl2pPr marL="509184" indent="0">
              <a:buNone/>
              <a:defRPr sz="1300"/>
            </a:lvl2pPr>
            <a:lvl3pPr marL="1018367" indent="0">
              <a:buNone/>
              <a:defRPr sz="1100"/>
            </a:lvl3pPr>
            <a:lvl4pPr marL="1527551" indent="0">
              <a:buNone/>
              <a:defRPr sz="1000"/>
            </a:lvl4pPr>
            <a:lvl5pPr marL="2036735" indent="0">
              <a:buNone/>
              <a:defRPr sz="1000"/>
            </a:lvl5pPr>
            <a:lvl6pPr marL="2545918" indent="0">
              <a:buNone/>
              <a:defRPr sz="1000"/>
            </a:lvl6pPr>
            <a:lvl7pPr marL="3055102" indent="0">
              <a:buNone/>
              <a:defRPr sz="1000"/>
            </a:lvl7pPr>
            <a:lvl8pPr marL="3564285" indent="0">
              <a:buNone/>
              <a:defRPr sz="1000"/>
            </a:lvl8pPr>
            <a:lvl9pPr marL="4073469" indent="0">
              <a:buNone/>
              <a:defRPr sz="10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0B1885-0F96-4BF7-9AB3-17C92C9E3087}" type="datetimeFigureOut">
              <a:rPr lang="es-MX" smtClean="0"/>
              <a:t>16/07/2018</a:t>
            </a:fld>
            <a:endParaRPr lang="es-MX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441C59-6443-47F0-AA40-9B187120689E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8383896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título"/>
          <p:cNvSpPr>
            <a:spLocks noGrp="1"/>
          </p:cNvSpPr>
          <p:nvPr>
            <p:ph type="title"/>
          </p:nvPr>
        </p:nvSpPr>
        <p:spPr>
          <a:xfrm>
            <a:off x="523875" y="294155"/>
            <a:ext cx="9429750" cy="1224227"/>
          </a:xfrm>
          <a:prstGeom prst="rect">
            <a:avLst/>
          </a:prstGeom>
        </p:spPr>
        <p:txBody>
          <a:bodyPr vert="horz" lIns="101837" tIns="50918" rIns="101837" bIns="50918" rtlCol="0" anchor="ctr">
            <a:normAutofit/>
          </a:bodyPr>
          <a:lstStyle/>
          <a:p>
            <a:r>
              <a:rPr lang="es-ES" smtClean="0"/>
              <a:t>Haga clic para modificar el estilo de título del patrón</a:t>
            </a:r>
            <a:endParaRPr lang="es-MX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523875" y="1713919"/>
            <a:ext cx="9429750" cy="4847600"/>
          </a:xfrm>
          <a:prstGeom prst="rect">
            <a:avLst/>
          </a:prstGeom>
        </p:spPr>
        <p:txBody>
          <a:bodyPr vert="horz" lIns="101837" tIns="50918" rIns="101837" bIns="50918" rtlCol="0">
            <a:normAutofit/>
          </a:bodyPr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MX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2"/>
          </p:nvPr>
        </p:nvSpPr>
        <p:spPr>
          <a:xfrm>
            <a:off x="523875" y="6808064"/>
            <a:ext cx="2444750" cy="391073"/>
          </a:xfrm>
          <a:prstGeom prst="rect">
            <a:avLst/>
          </a:prstGeom>
        </p:spPr>
        <p:txBody>
          <a:bodyPr vert="horz" lIns="101837" tIns="50918" rIns="101837" bIns="50918" rtlCol="0" anchor="ctr"/>
          <a:lstStyle>
            <a:lvl1pPr algn="l">
              <a:defRPr sz="13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10B1885-0F96-4BF7-9AB3-17C92C9E3087}" type="datetimeFigureOut">
              <a:rPr lang="es-MX" smtClean="0"/>
              <a:t>16/07/2018</a:t>
            </a:fld>
            <a:endParaRPr lang="es-MX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3"/>
          </p:nvPr>
        </p:nvSpPr>
        <p:spPr>
          <a:xfrm>
            <a:off x="3579813" y="6808064"/>
            <a:ext cx="3317875" cy="391073"/>
          </a:xfrm>
          <a:prstGeom prst="rect">
            <a:avLst/>
          </a:prstGeom>
        </p:spPr>
        <p:txBody>
          <a:bodyPr vert="horz" lIns="101837" tIns="50918" rIns="101837" bIns="50918" rtlCol="0" anchor="ctr"/>
          <a:lstStyle>
            <a:lvl1pPr algn="ctr">
              <a:defRPr sz="13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MX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4"/>
          </p:nvPr>
        </p:nvSpPr>
        <p:spPr>
          <a:xfrm>
            <a:off x="7508875" y="6808064"/>
            <a:ext cx="2444750" cy="391073"/>
          </a:xfrm>
          <a:prstGeom prst="rect">
            <a:avLst/>
          </a:prstGeom>
        </p:spPr>
        <p:txBody>
          <a:bodyPr vert="horz" lIns="101837" tIns="50918" rIns="101837" bIns="50918" rtlCol="0" anchor="ctr"/>
          <a:lstStyle>
            <a:lvl1pPr algn="r">
              <a:defRPr sz="13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B441C59-6443-47F0-AA40-9B187120689E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5995355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1018367" rtl="0" eaLnBrk="1" latinLnBrk="0" hangingPunct="1">
        <a:spcBef>
          <a:spcPct val="0"/>
        </a:spcBef>
        <a:buNone/>
        <a:defRPr sz="4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81888" indent="-381888" algn="l" defTabSz="1018367" rtl="0" eaLnBrk="1" latinLnBrk="0" hangingPunct="1">
        <a:spcBef>
          <a:spcPct val="20000"/>
        </a:spcBef>
        <a:buFont typeface="Arial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27423" indent="-318240" algn="l" defTabSz="1018367" rtl="0" eaLnBrk="1" latinLnBrk="0" hangingPunct="1">
        <a:spcBef>
          <a:spcPct val="20000"/>
        </a:spcBef>
        <a:buFont typeface="Arial" pitchFamily="34" charset="0"/>
        <a:buChar char="–"/>
        <a:defRPr sz="3100" kern="1200">
          <a:solidFill>
            <a:schemeClr val="tx1"/>
          </a:solidFill>
          <a:latin typeface="+mn-lt"/>
          <a:ea typeface="+mn-ea"/>
          <a:cs typeface="+mn-cs"/>
        </a:defRPr>
      </a:lvl2pPr>
      <a:lvl3pPr marL="1272959" indent="-254592" algn="l" defTabSz="101836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3pPr>
      <a:lvl4pPr marL="1782143" indent="-254592" algn="l" defTabSz="1018367" rtl="0" eaLnBrk="1" latinLnBrk="0" hangingPunct="1">
        <a:spcBef>
          <a:spcPct val="20000"/>
        </a:spcBef>
        <a:buFont typeface="Arial" pitchFamily="34" charset="0"/>
        <a:buChar char="–"/>
        <a:defRPr sz="2200" kern="1200">
          <a:solidFill>
            <a:schemeClr val="tx1"/>
          </a:solidFill>
          <a:latin typeface="+mn-lt"/>
          <a:ea typeface="+mn-ea"/>
          <a:cs typeface="+mn-cs"/>
        </a:defRPr>
      </a:lvl4pPr>
      <a:lvl5pPr marL="2291326" indent="-254592" algn="l" defTabSz="1018367" rtl="0" eaLnBrk="1" latinLnBrk="0" hangingPunct="1">
        <a:spcBef>
          <a:spcPct val="20000"/>
        </a:spcBef>
        <a:buFont typeface="Arial" pitchFamily="34" charset="0"/>
        <a:buChar char="»"/>
        <a:defRPr sz="2200" kern="1200">
          <a:solidFill>
            <a:schemeClr val="tx1"/>
          </a:solidFill>
          <a:latin typeface="+mn-lt"/>
          <a:ea typeface="+mn-ea"/>
          <a:cs typeface="+mn-cs"/>
        </a:defRPr>
      </a:lvl5pPr>
      <a:lvl6pPr marL="2800510" indent="-254592" algn="l" defTabSz="1018367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6pPr>
      <a:lvl7pPr marL="3309694" indent="-254592" algn="l" defTabSz="1018367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7pPr>
      <a:lvl8pPr marL="3818877" indent="-254592" algn="l" defTabSz="1018367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8pPr>
      <a:lvl9pPr marL="4328061" indent="-254592" algn="l" defTabSz="1018367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MX"/>
      </a:defPPr>
      <a:lvl1pPr marL="0" algn="l" defTabSz="1018367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09184" algn="l" defTabSz="1018367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18367" algn="l" defTabSz="1018367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27551" algn="l" defTabSz="1018367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36735" algn="l" defTabSz="1018367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45918" algn="l" defTabSz="1018367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55102" algn="l" defTabSz="1018367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564285" algn="l" defTabSz="1018367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4073469" algn="l" defTabSz="1018367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9.png"/><Relationship Id="rId3" Type="http://schemas.openxmlformats.org/officeDocument/2006/relationships/image" Target="../media/image2.png"/><Relationship Id="rId7" Type="http://schemas.openxmlformats.org/officeDocument/2006/relationships/image" Target="../media/image5.png"/><Relationship Id="rId12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11" Type="http://schemas.microsoft.com/office/2007/relationships/hdphoto" Target="../media/hdphoto3.wdp"/><Relationship Id="rId5" Type="http://schemas.openxmlformats.org/officeDocument/2006/relationships/image" Target="../media/image4.png"/><Relationship Id="rId10" Type="http://schemas.openxmlformats.org/officeDocument/2006/relationships/image" Target="../media/image7.png"/><Relationship Id="rId4" Type="http://schemas.openxmlformats.org/officeDocument/2006/relationships/image" Target="../media/image3.png"/><Relationship Id="rId9" Type="http://schemas.microsoft.com/office/2007/relationships/hdphoto" Target="../media/hdphoto2.wdp"/><Relationship Id="rId14" Type="http://schemas.openxmlformats.org/officeDocument/2006/relationships/image" Target="../media/image10.png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microsoft.com/office/2007/relationships/hdphoto" Target="../media/hdphoto5.wdp"/><Relationship Id="rId7" Type="http://schemas.openxmlformats.org/officeDocument/2006/relationships/image" Target="../media/image4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9" Type="http://schemas.openxmlformats.org/officeDocument/2006/relationships/image" Target="../media/image5.png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hdphoto" Target="../media/hdphoto8.wdp"/><Relationship Id="rId13" Type="http://schemas.openxmlformats.org/officeDocument/2006/relationships/image" Target="../media/image31.jpeg"/><Relationship Id="rId3" Type="http://schemas.openxmlformats.org/officeDocument/2006/relationships/image" Target="../media/image4.png"/><Relationship Id="rId7" Type="http://schemas.openxmlformats.org/officeDocument/2006/relationships/image" Target="../media/image28.jpeg"/><Relationship Id="rId12" Type="http://schemas.microsoft.com/office/2007/relationships/hdphoto" Target="../media/hdphoto10.wdp"/><Relationship Id="rId2" Type="http://schemas.openxmlformats.org/officeDocument/2006/relationships/image" Target="../media/image26.png"/><Relationship Id="rId16" Type="http://schemas.microsoft.com/office/2007/relationships/hdphoto" Target="../media/hdphoto12.wdp"/><Relationship Id="rId1" Type="http://schemas.openxmlformats.org/officeDocument/2006/relationships/slideLayout" Target="../slideLayouts/slideLayout1.xml"/><Relationship Id="rId6" Type="http://schemas.microsoft.com/office/2007/relationships/hdphoto" Target="../media/hdphoto7.wdp"/><Relationship Id="rId11" Type="http://schemas.openxmlformats.org/officeDocument/2006/relationships/image" Target="../media/image30.jpeg"/><Relationship Id="rId5" Type="http://schemas.openxmlformats.org/officeDocument/2006/relationships/image" Target="../media/image27.png"/><Relationship Id="rId15" Type="http://schemas.openxmlformats.org/officeDocument/2006/relationships/image" Target="../media/image32.jpeg"/><Relationship Id="rId10" Type="http://schemas.microsoft.com/office/2007/relationships/hdphoto" Target="../media/hdphoto9.wdp"/><Relationship Id="rId4" Type="http://schemas.microsoft.com/office/2007/relationships/hdphoto" Target="../media/hdphoto1.wdp"/><Relationship Id="rId9" Type="http://schemas.openxmlformats.org/officeDocument/2006/relationships/image" Target="../media/image29.jpeg"/><Relationship Id="rId14" Type="http://schemas.microsoft.com/office/2007/relationships/hdphoto" Target="../media/hdphoto11.wdp"/></Relationships>
</file>

<file path=ppt/slides/_rels/slide12.xml.rels><?xml version="1.0" encoding="UTF-8" standalone="yes"?>
<Relationships xmlns="http://schemas.openxmlformats.org/package/2006/relationships"><Relationship Id="rId8" Type="http://schemas.microsoft.com/office/2007/relationships/hdphoto" Target="../media/hdphoto8.wdp"/><Relationship Id="rId13" Type="http://schemas.openxmlformats.org/officeDocument/2006/relationships/image" Target="../media/image32.jpeg"/><Relationship Id="rId3" Type="http://schemas.openxmlformats.org/officeDocument/2006/relationships/image" Target="../media/image4.png"/><Relationship Id="rId7" Type="http://schemas.openxmlformats.org/officeDocument/2006/relationships/image" Target="../media/image28.jpeg"/><Relationship Id="rId12" Type="http://schemas.microsoft.com/office/2007/relationships/hdphoto" Target="../media/hdphoto11.wdp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microsoft.com/office/2007/relationships/hdphoto" Target="../media/hdphoto7.wdp"/><Relationship Id="rId11" Type="http://schemas.openxmlformats.org/officeDocument/2006/relationships/image" Target="../media/image31.jpeg"/><Relationship Id="rId5" Type="http://schemas.openxmlformats.org/officeDocument/2006/relationships/image" Target="../media/image27.png"/><Relationship Id="rId15" Type="http://schemas.openxmlformats.org/officeDocument/2006/relationships/image" Target="../media/image33.jpeg"/><Relationship Id="rId10" Type="http://schemas.microsoft.com/office/2007/relationships/hdphoto" Target="../media/hdphoto10.wdp"/><Relationship Id="rId4" Type="http://schemas.microsoft.com/office/2007/relationships/hdphoto" Target="../media/hdphoto1.wdp"/><Relationship Id="rId9" Type="http://schemas.openxmlformats.org/officeDocument/2006/relationships/image" Target="../media/image30.jpeg"/><Relationship Id="rId14" Type="http://schemas.microsoft.com/office/2007/relationships/hdphoto" Target="../media/hdphoto12.wdp"/></Relationships>
</file>

<file path=ppt/slides/_rels/slide13.xml.rels><?xml version="1.0" encoding="UTF-8" standalone="yes"?>
<Relationships xmlns="http://schemas.openxmlformats.org/package/2006/relationships"><Relationship Id="rId8" Type="http://schemas.microsoft.com/office/2007/relationships/hdphoto" Target="../media/hdphoto10.wdp"/><Relationship Id="rId3" Type="http://schemas.openxmlformats.org/officeDocument/2006/relationships/image" Target="../media/image4.png"/><Relationship Id="rId7" Type="http://schemas.openxmlformats.org/officeDocument/2006/relationships/image" Target="../media/image34.png"/><Relationship Id="rId12" Type="http://schemas.microsoft.com/office/2007/relationships/hdphoto" Target="../media/hdphoto12.wdp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microsoft.com/office/2007/relationships/hdphoto" Target="../media/hdphoto7.wdp"/><Relationship Id="rId11" Type="http://schemas.openxmlformats.org/officeDocument/2006/relationships/image" Target="../media/image36.png"/><Relationship Id="rId5" Type="http://schemas.openxmlformats.org/officeDocument/2006/relationships/image" Target="../media/image27.png"/><Relationship Id="rId10" Type="http://schemas.microsoft.com/office/2007/relationships/hdphoto" Target="../media/hdphoto11.wdp"/><Relationship Id="rId4" Type="http://schemas.microsoft.com/office/2007/relationships/hdphoto" Target="../media/hdphoto1.wdp"/><Relationship Id="rId9" Type="http://schemas.openxmlformats.org/officeDocument/2006/relationships/image" Target="../media/image35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microsoft.com/office/2007/relationships/hdphoto" Target="../media/hdphoto2.wdp"/><Relationship Id="rId7" Type="http://schemas.microsoft.com/office/2007/relationships/hdphoto" Target="../media/hdphoto13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.png"/><Relationship Id="rId5" Type="http://schemas.openxmlformats.org/officeDocument/2006/relationships/image" Target="../media/image38.jpeg"/><Relationship Id="rId10" Type="http://schemas.microsoft.com/office/2007/relationships/hdphoto" Target="../media/hdphoto1.wdp"/><Relationship Id="rId4" Type="http://schemas.openxmlformats.org/officeDocument/2006/relationships/image" Target="../media/image37.png"/><Relationship Id="rId9" Type="http://schemas.openxmlformats.org/officeDocument/2006/relationships/image" Target="../media/image4.png"/></Relationships>
</file>

<file path=ppt/slides/_rels/slide15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6.png"/><Relationship Id="rId5" Type="http://schemas.openxmlformats.org/officeDocument/2006/relationships/image" Target="../media/image38.jpeg"/><Relationship Id="rId4" Type="http://schemas.openxmlformats.org/officeDocument/2006/relationships/image" Target="../media/image37.png"/></Relationships>
</file>

<file path=ppt/slides/_rels/slide1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3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26.png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3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26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jpeg"/><Relationship Id="rId3" Type="http://schemas.microsoft.com/office/2007/relationships/hdphoto" Target="../media/hdphoto2.wdp"/><Relationship Id="rId7" Type="http://schemas.openxmlformats.org/officeDocument/2006/relationships/image" Target="../media/image3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26.png"/></Relationships>
</file>

<file path=ppt/slides/_rels/slide1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3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26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4.wdp"/><Relationship Id="rId7" Type="http://schemas.openxmlformats.org/officeDocument/2006/relationships/image" Target="../media/image13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microsoft.com/office/2007/relationships/hdphoto" Target="../media/hdphoto2.wdp"/><Relationship Id="rId10" Type="http://schemas.openxmlformats.org/officeDocument/2006/relationships/image" Target="../media/image14.png"/><Relationship Id="rId4" Type="http://schemas.openxmlformats.org/officeDocument/2006/relationships/image" Target="../media/image6.png"/><Relationship Id="rId9" Type="http://schemas.microsoft.com/office/2007/relationships/hdphoto" Target="../media/hdphoto1.wdp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3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26.png"/></Relationships>
</file>

<file path=ppt/slides/_rels/slide2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3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26.png"/></Relationships>
</file>

<file path=ppt/slides/_rels/slide2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26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.png"/><Relationship Id="rId5" Type="http://schemas.microsoft.com/office/2007/relationships/hdphoto" Target="../media/hdphoto1.wdp"/><Relationship Id="rId4" Type="http://schemas.openxmlformats.org/officeDocument/2006/relationships/image" Target="../media/image4.png"/></Relationships>
</file>

<file path=ppt/slides/_rels/slide2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26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.png"/><Relationship Id="rId5" Type="http://schemas.microsoft.com/office/2007/relationships/hdphoto" Target="../media/hdphoto1.wdp"/><Relationship Id="rId4" Type="http://schemas.openxmlformats.org/officeDocument/2006/relationships/image" Target="../media/image4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jpeg"/><Relationship Id="rId3" Type="http://schemas.microsoft.com/office/2007/relationships/hdphoto" Target="../media/hdphoto2.wdp"/><Relationship Id="rId7" Type="http://schemas.openxmlformats.org/officeDocument/2006/relationships/image" Target="../media/image26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.png"/><Relationship Id="rId5" Type="http://schemas.microsoft.com/office/2007/relationships/hdphoto" Target="../media/hdphoto1.wdp"/><Relationship Id="rId4" Type="http://schemas.openxmlformats.org/officeDocument/2006/relationships/image" Target="../media/image4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jpeg"/><Relationship Id="rId3" Type="http://schemas.microsoft.com/office/2007/relationships/hdphoto" Target="../media/hdphoto2.wdp"/><Relationship Id="rId7" Type="http://schemas.openxmlformats.org/officeDocument/2006/relationships/image" Target="../media/image26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.png"/><Relationship Id="rId5" Type="http://schemas.microsoft.com/office/2007/relationships/hdphoto" Target="../media/hdphoto1.wdp"/><Relationship Id="rId4" Type="http://schemas.openxmlformats.org/officeDocument/2006/relationships/image" Target="../media/image4.png"/></Relationships>
</file>

<file path=ppt/slides/_rels/slide26.xml.rels><?xml version="1.0" encoding="UTF-8" standalone="yes"?>
<Relationships xmlns="http://schemas.openxmlformats.org/package/2006/relationships"><Relationship Id="rId8" Type="http://schemas.microsoft.com/office/2007/relationships/hdphoto" Target="../media/hdphoto14.wdp"/><Relationship Id="rId3" Type="http://schemas.openxmlformats.org/officeDocument/2006/relationships/image" Target="../media/image41.png"/><Relationship Id="rId7" Type="http://schemas.openxmlformats.org/officeDocument/2006/relationships/image" Target="../media/image42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10" Type="http://schemas.microsoft.com/office/2007/relationships/hdphoto" Target="../media/hdphoto15.wdp"/><Relationship Id="rId4" Type="http://schemas.openxmlformats.org/officeDocument/2006/relationships/image" Target="../media/image26.png"/><Relationship Id="rId9" Type="http://schemas.openxmlformats.org/officeDocument/2006/relationships/image" Target="../media/image43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openxmlformats.org/officeDocument/2006/relationships/image" Target="../media/image40.png"/><Relationship Id="rId7" Type="http://schemas.microsoft.com/office/2007/relationships/hdphoto" Target="../media/hdphoto1.wdp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26.png"/><Relationship Id="rId4" Type="http://schemas.openxmlformats.org/officeDocument/2006/relationships/image" Target="../media/image41.png"/><Relationship Id="rId9" Type="http://schemas.microsoft.com/office/2007/relationships/hdphoto" Target="../media/hdphoto16.wdp"/></Relationships>
</file>

<file path=ppt/slides/_rels/slide28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3" Type="http://schemas.openxmlformats.org/officeDocument/2006/relationships/image" Target="../media/image41.png"/><Relationship Id="rId7" Type="http://schemas.openxmlformats.org/officeDocument/2006/relationships/image" Target="../media/image46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26.png"/><Relationship Id="rId9" Type="http://schemas.openxmlformats.org/officeDocument/2006/relationships/image" Target="../media/image47.png"/></Relationships>
</file>

<file path=ppt/slides/_rels/slide29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3" Type="http://schemas.openxmlformats.org/officeDocument/2006/relationships/image" Target="../media/image41.png"/><Relationship Id="rId7" Type="http://schemas.openxmlformats.org/officeDocument/2006/relationships/image" Target="../media/image46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26.png"/><Relationship Id="rId9" Type="http://schemas.openxmlformats.org/officeDocument/2006/relationships/image" Target="../media/image48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3" Type="http://schemas.openxmlformats.org/officeDocument/2006/relationships/image" Target="../media/image41.png"/><Relationship Id="rId7" Type="http://schemas.openxmlformats.org/officeDocument/2006/relationships/image" Target="../media/image46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26.png"/><Relationship Id="rId9" Type="http://schemas.openxmlformats.org/officeDocument/2006/relationships/image" Target="../media/image49.png"/></Relationships>
</file>

<file path=ppt/slides/_rels/slide31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3" Type="http://schemas.openxmlformats.org/officeDocument/2006/relationships/image" Target="../media/image41.png"/><Relationship Id="rId7" Type="http://schemas.openxmlformats.org/officeDocument/2006/relationships/image" Target="../media/image46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26.png"/><Relationship Id="rId9" Type="http://schemas.openxmlformats.org/officeDocument/2006/relationships/image" Target="../media/image50.png"/></Relationships>
</file>

<file path=ppt/slides/_rels/slide32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3" Type="http://schemas.openxmlformats.org/officeDocument/2006/relationships/image" Target="../media/image41.png"/><Relationship Id="rId7" Type="http://schemas.openxmlformats.org/officeDocument/2006/relationships/image" Target="../media/image46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26.png"/></Relationships>
</file>

<file path=ppt/slides/_rels/slide33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3" Type="http://schemas.openxmlformats.org/officeDocument/2006/relationships/image" Target="../media/image41.png"/><Relationship Id="rId7" Type="http://schemas.openxmlformats.org/officeDocument/2006/relationships/image" Target="../media/image46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26.png"/></Relationships>
</file>

<file path=ppt/slides/_rels/slide34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3" Type="http://schemas.openxmlformats.org/officeDocument/2006/relationships/image" Target="../media/image41.png"/><Relationship Id="rId7" Type="http://schemas.openxmlformats.org/officeDocument/2006/relationships/image" Target="../media/image46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26.png"/></Relationships>
</file>

<file path=ppt/slides/_rels/slide35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3" Type="http://schemas.openxmlformats.org/officeDocument/2006/relationships/image" Target="../media/image41.png"/><Relationship Id="rId7" Type="http://schemas.openxmlformats.org/officeDocument/2006/relationships/image" Target="../media/image46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26.png"/></Relationships>
</file>

<file path=ppt/slides/_rels/slide36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3" Type="http://schemas.openxmlformats.org/officeDocument/2006/relationships/image" Target="../media/image41.png"/><Relationship Id="rId7" Type="http://schemas.openxmlformats.org/officeDocument/2006/relationships/image" Target="../media/image46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26.png"/></Relationships>
</file>

<file path=ppt/slides/_rels/slide37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3" Type="http://schemas.openxmlformats.org/officeDocument/2006/relationships/image" Target="../media/image41.png"/><Relationship Id="rId7" Type="http://schemas.openxmlformats.org/officeDocument/2006/relationships/image" Target="../media/image46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26.png"/></Relationships>
</file>

<file path=ppt/slides/_rels/slide38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3" Type="http://schemas.openxmlformats.org/officeDocument/2006/relationships/image" Target="../media/image41.png"/><Relationship Id="rId7" Type="http://schemas.openxmlformats.org/officeDocument/2006/relationships/image" Target="../media/image46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26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5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5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5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5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5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microsoft.com/office/2007/relationships/hdphoto" Target="../media/hdphoto5.wdp"/><Relationship Id="rId7" Type="http://schemas.openxmlformats.org/officeDocument/2006/relationships/image" Target="../media/image4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.png"/><Relationship Id="rId5" Type="http://schemas.openxmlformats.org/officeDocument/2006/relationships/image" Target="../media/image19.png"/><Relationship Id="rId10" Type="http://schemas.openxmlformats.org/officeDocument/2006/relationships/image" Target="../media/image20.png"/><Relationship Id="rId4" Type="http://schemas.openxmlformats.org/officeDocument/2006/relationships/image" Target="../media/image18.png"/><Relationship Id="rId9" Type="http://schemas.openxmlformats.org/officeDocument/2006/relationships/image" Target="../media/image5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5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5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5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5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5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5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3" Type="http://schemas.openxmlformats.org/officeDocument/2006/relationships/image" Target="../media/image4.png"/><Relationship Id="rId7" Type="http://schemas.openxmlformats.org/officeDocument/2006/relationships/image" Target="../media/image53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5.pn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0.jpeg"/></Relationships>
</file>

<file path=ppt/slides/_rels/slide64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3" Type="http://schemas.openxmlformats.org/officeDocument/2006/relationships/image" Target="../media/image61.emf"/><Relationship Id="rId7" Type="http://schemas.openxmlformats.org/officeDocument/2006/relationships/image" Target="../media/image46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26.png"/><Relationship Id="rId9" Type="http://schemas.openxmlformats.org/officeDocument/2006/relationships/image" Target="../media/image41.png"/></Relationships>
</file>

<file path=ppt/slides/_rels/slide65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3" Type="http://schemas.openxmlformats.org/officeDocument/2006/relationships/image" Target="../media/image61.emf"/><Relationship Id="rId7" Type="http://schemas.openxmlformats.org/officeDocument/2006/relationships/image" Target="../media/image46.png"/><Relationship Id="rId2" Type="http://schemas.openxmlformats.org/officeDocument/2006/relationships/customXml" Target="../ink/ink2.xml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26.png"/><Relationship Id="rId9" Type="http://schemas.openxmlformats.org/officeDocument/2006/relationships/image" Target="../media/image41.png"/></Relationships>
</file>

<file path=ppt/slides/_rels/slide66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3" Type="http://schemas.openxmlformats.org/officeDocument/2006/relationships/image" Target="../media/image61.emf"/><Relationship Id="rId7" Type="http://schemas.openxmlformats.org/officeDocument/2006/relationships/image" Target="../media/image46.png"/><Relationship Id="rId2" Type="http://schemas.openxmlformats.org/officeDocument/2006/relationships/customXml" Target="../ink/ink3.xml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26.png"/><Relationship Id="rId9" Type="http://schemas.openxmlformats.org/officeDocument/2006/relationships/image" Target="../media/image41.png"/></Relationships>
</file>

<file path=ppt/slides/_rels/slide67.xml.rels><?xml version="1.0" encoding="UTF-8" standalone="yes"?>
<Relationships xmlns="http://schemas.openxmlformats.org/package/2006/relationships"><Relationship Id="rId8" Type="http://schemas.microsoft.com/office/2007/relationships/hdphoto" Target="../media/hdphoto17.wdp"/><Relationship Id="rId3" Type="http://schemas.openxmlformats.org/officeDocument/2006/relationships/image" Target="../media/image61.emf"/><Relationship Id="rId7" Type="http://schemas.openxmlformats.org/officeDocument/2006/relationships/image" Target="../media/image46.png"/><Relationship Id="rId2" Type="http://schemas.openxmlformats.org/officeDocument/2006/relationships/customXml" Target="../ink/ink4.xml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26.png"/><Relationship Id="rId9" Type="http://schemas.openxmlformats.org/officeDocument/2006/relationships/image" Target="../media/image41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2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5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7" name="6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pic>
        <p:nvPicPr>
          <p:cNvPr id="30724" name="Picture 4" descr="C:\Users\TINO\Pictures\unnamed (22)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8035"/>
          <a:stretch/>
        </p:blipFill>
        <p:spPr bwMode="auto">
          <a:xfrm>
            <a:off x="5556013" y="504329"/>
            <a:ext cx="3769202" cy="65083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1 CuadroTexto"/>
          <p:cNvSpPr txBox="1"/>
          <p:nvPr/>
        </p:nvSpPr>
        <p:spPr>
          <a:xfrm>
            <a:off x="1854374" y="1157625"/>
            <a:ext cx="410445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6000" b="1" dirty="0" smtClean="0">
                <a:latin typeface="KBBrainySkeleton" pitchFamily="2" charset="0"/>
                <a:ea typeface="KBBrainySkeleton" pitchFamily="2" charset="0"/>
              </a:rPr>
              <a:t>AGENDA </a:t>
            </a:r>
          </a:p>
          <a:p>
            <a:r>
              <a:rPr lang="es-MX" sz="6000" b="1" dirty="0" smtClean="0">
                <a:latin typeface="KBBrainySkeleton" pitchFamily="2" charset="0"/>
                <a:ea typeface="KBBrainySkeleton" pitchFamily="2" charset="0"/>
              </a:rPr>
              <a:t>    ESCOLAR</a:t>
            </a:r>
            <a:endParaRPr lang="es-MX" sz="6000" b="1" dirty="0">
              <a:latin typeface="KBBrainySkeleton" pitchFamily="2" charset="0"/>
              <a:ea typeface="KBBrainySkeleton" pitchFamily="2" charset="0"/>
            </a:endParaRPr>
          </a:p>
        </p:txBody>
      </p:sp>
      <p:pic>
        <p:nvPicPr>
          <p:cNvPr id="12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443439" y="743728"/>
            <a:ext cx="1454666" cy="12234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 descr="C:\Users\TINO\Downloads\Animals A-Z\Animals A-Z\PNG color\giraffe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2964" y="2775487"/>
            <a:ext cx="2772090" cy="42484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14" y="-144538"/>
            <a:ext cx="3852792" cy="14754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6" descr="C:\Users\TINO\Downloads\Animals A-Z\Animals A-Z\PNG color\snake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0238" y="5976937"/>
            <a:ext cx="2200200" cy="9882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5" descr="C:\Users\TINO\Pictures\images (64).jpeg"/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694"/>
          <a:stretch/>
        </p:blipFill>
        <p:spPr bwMode="auto">
          <a:xfrm>
            <a:off x="282334" y="1944489"/>
            <a:ext cx="2148104" cy="50405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25" name="Picture 5" descr="C:\Users\TINO\Pictures\5d816b5143cd8de3f4ee7ffdc19000b5.jpg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>
                        <a14:foregroundMark x1="4583" y1="11130" x2="12833" y2="9696"/>
                        <a14:foregroundMark x1="16000" y1="5059" x2="17833" y2="7420"/>
                        <a14:foregroundMark x1="21750" y1="2361" x2="23083" y2="5565"/>
                        <a14:foregroundMark x1="27167" y1="7841" x2="26083" y2="9022"/>
                        <a14:foregroundMark x1="16250" y1="15767" x2="19167" y2="15767"/>
                        <a14:foregroundMark x1="35667" y1="10202" x2="35417" y2="10877"/>
                        <a14:foregroundMark x1="58250" y1="13153" x2="65333" y2="13912"/>
                        <a14:foregroundMark x1="68083" y1="9949" x2="68083" y2="11551"/>
                        <a14:foregroundMark x1="71750" y1="12226" x2="74500" y2="12732"/>
                      </a14:backgroundRemoval>
                    </a14:imgEffect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9235" y="98884"/>
            <a:ext cx="2215979" cy="21901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26" name="Picture 6" descr="C:\Users\TINO\Downloads\Animals A-Z\Animals A-Z\PNG color\lion.pn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73679" y="5400873"/>
            <a:ext cx="1777239" cy="15841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27" name="Picture 7" descr="C:\Users\TINO\Downloads\Animals A-Z\Animals A-Z\PNG color\cat.png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3526" y="5511790"/>
            <a:ext cx="1545224" cy="1518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28" name="Picture 8" descr="C:\Users\TINO\Downloads\Animals A-Z\Animals A-Z\PNG color\elephant.png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5862" y="4215646"/>
            <a:ext cx="2592808" cy="27968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081546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14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6" name="15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Rectángulo"/>
          <p:cNvSpPr/>
          <p:nvPr/>
        </p:nvSpPr>
        <p:spPr>
          <a:xfrm>
            <a:off x="1566342" y="2650048"/>
            <a:ext cx="7272808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s-MX" b="1" dirty="0">
              <a:latin typeface="KG Dark Side" pitchFamily="2" charset="0"/>
            </a:endParaRPr>
          </a:p>
          <a:p>
            <a:r>
              <a:rPr lang="es-MX" b="1" dirty="0" smtClean="0">
                <a:latin typeface="KG Dark Side" pitchFamily="2" charset="0"/>
              </a:rPr>
              <a:t>1</a:t>
            </a:r>
            <a:r>
              <a:rPr lang="es-MX" b="1" dirty="0">
                <a:latin typeface="KG Dark Side" pitchFamily="2" charset="0"/>
              </a:rPr>
              <a:t>. Ampliar la formación académica</a:t>
            </a:r>
          </a:p>
          <a:p>
            <a:r>
              <a:rPr lang="es-MX" b="1" dirty="0">
                <a:latin typeface="KG Dark Side" pitchFamily="2" charset="0"/>
              </a:rPr>
              <a:t>2. Potenciar el desarrollo personal y social</a:t>
            </a:r>
          </a:p>
          <a:p>
            <a:r>
              <a:rPr lang="es-MX" b="1" dirty="0">
                <a:latin typeface="KG Dark Side" pitchFamily="2" charset="0"/>
              </a:rPr>
              <a:t>3. Nuevos contenidos relevantes</a:t>
            </a:r>
          </a:p>
          <a:p>
            <a:r>
              <a:rPr lang="es-MX" b="1" dirty="0">
                <a:latin typeface="KG Dark Side" pitchFamily="2" charset="0"/>
              </a:rPr>
              <a:t>4. Conocimientos regionales</a:t>
            </a:r>
          </a:p>
          <a:p>
            <a:r>
              <a:rPr lang="es-MX" b="1" dirty="0">
                <a:latin typeface="KG Dark Side" pitchFamily="2" charset="0"/>
              </a:rPr>
              <a:t>5. Proyectos de impacto social</a:t>
            </a:r>
            <a:endParaRPr lang="es-MX" dirty="0">
              <a:latin typeface="KG Dark Side" pitchFamily="2" charset="0"/>
            </a:endParaRPr>
          </a:p>
        </p:txBody>
      </p:sp>
      <p:sp>
        <p:nvSpPr>
          <p:cNvPr id="4" name="3 CuadroTexto"/>
          <p:cNvSpPr txBox="1"/>
          <p:nvPr/>
        </p:nvSpPr>
        <p:spPr>
          <a:xfrm>
            <a:off x="3294534" y="1442174"/>
            <a:ext cx="25922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3600" b="1" dirty="0" smtClean="0">
                <a:latin typeface="KG Melonheadz" pitchFamily="2" charset="0"/>
              </a:rPr>
              <a:t>AMBITOS</a:t>
            </a:r>
            <a:endParaRPr lang="es-MX" sz="3600" b="1" dirty="0">
              <a:latin typeface="KG Melonheadz" pitchFamily="2" charset="0"/>
            </a:endParaRPr>
          </a:p>
        </p:txBody>
      </p:sp>
      <p:pic>
        <p:nvPicPr>
          <p:cNvPr id="8" name="Picture 8" descr="C:\Users\TINO\Pictures\fondos y marcos\Amazing Accents 1\lime.png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558230" y="6370984"/>
            <a:ext cx="8768337" cy="4700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2" descr="C:\Users\TINO\Downloads\Animals A-Z\Animals A-Z\PNG color\alligator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2271" y="5688905"/>
            <a:ext cx="2264296" cy="12045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42206" y="767626"/>
            <a:ext cx="1656184" cy="1392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4" descr="C:\Users\TINO\Downloads\Animals A-Z\Animals A-Z\PNG color\giraffe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2966" y="471488"/>
            <a:ext cx="2088232" cy="3200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5" descr="C:\Users\TINO\Pictures\images (65).jpeg"/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138" y="-167379"/>
            <a:ext cx="4386528" cy="16798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6" descr="C:\Users\TINO\Downloads\Animals A-Z\Animals A-Z\PNG color\snake.pn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30238" y="5903587"/>
            <a:ext cx="2200200" cy="9882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143646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28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0" name="29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" name="1 CuadroTexto"/>
          <p:cNvSpPr txBox="1"/>
          <p:nvPr/>
        </p:nvSpPr>
        <p:spPr>
          <a:xfrm>
            <a:off x="198190" y="216297"/>
            <a:ext cx="525658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4400" dirty="0" smtClean="0">
                <a:solidFill>
                  <a:srgbClr val="00B0F0"/>
                </a:solidFill>
                <a:latin typeface="akaDylan Plain" pitchFamily="82" charset="0"/>
              </a:rPr>
              <a:t>c</a:t>
            </a:r>
            <a:r>
              <a:rPr lang="es-MX" sz="4400" dirty="0" smtClean="0">
                <a:solidFill>
                  <a:srgbClr val="FFFF00"/>
                </a:solidFill>
                <a:latin typeface="akaDylan Plain" pitchFamily="82" charset="0"/>
              </a:rPr>
              <a:t>u</a:t>
            </a:r>
            <a:r>
              <a:rPr lang="es-MX" sz="4400" dirty="0" smtClean="0">
                <a:solidFill>
                  <a:srgbClr val="00B050"/>
                </a:solidFill>
                <a:latin typeface="akaDylan Plain" pitchFamily="82" charset="0"/>
              </a:rPr>
              <a:t>m</a:t>
            </a:r>
            <a:r>
              <a:rPr lang="es-MX" sz="4400" dirty="0" smtClean="0">
                <a:solidFill>
                  <a:srgbClr val="FF0000"/>
                </a:solidFill>
                <a:latin typeface="akaDylan Plain" pitchFamily="82" charset="0"/>
              </a:rPr>
              <a:t>p</a:t>
            </a:r>
            <a:r>
              <a:rPr lang="es-MX" sz="4400" dirty="0" smtClean="0">
                <a:solidFill>
                  <a:schemeClr val="accent4"/>
                </a:solidFill>
                <a:latin typeface="akaDylan Plain" pitchFamily="82" charset="0"/>
              </a:rPr>
              <a:t>l</a:t>
            </a:r>
            <a:r>
              <a:rPr lang="es-MX" sz="4400" dirty="0" smtClean="0">
                <a:solidFill>
                  <a:schemeClr val="accent6">
                    <a:lumMod val="75000"/>
                  </a:schemeClr>
                </a:solidFill>
                <a:latin typeface="akaDylan Plain" pitchFamily="82" charset="0"/>
              </a:rPr>
              <a:t>e</a:t>
            </a:r>
            <a:r>
              <a:rPr lang="es-MX" sz="4400" dirty="0" smtClean="0">
                <a:solidFill>
                  <a:srgbClr val="0070C0"/>
                </a:solidFill>
                <a:latin typeface="akaDylan Plain" pitchFamily="82" charset="0"/>
              </a:rPr>
              <a:t>a</a:t>
            </a:r>
            <a:r>
              <a:rPr lang="es-MX" sz="4400" dirty="0" smtClean="0">
                <a:solidFill>
                  <a:srgbClr val="92D050"/>
                </a:solidFill>
                <a:latin typeface="akaDylan Plain" pitchFamily="82" charset="0"/>
              </a:rPr>
              <a:t>ñ</a:t>
            </a:r>
            <a:r>
              <a:rPr lang="es-MX" sz="4400" dirty="0" smtClean="0">
                <a:solidFill>
                  <a:srgbClr val="0000FF"/>
                </a:solidFill>
                <a:latin typeface="akaDylan Plain" pitchFamily="82" charset="0"/>
              </a:rPr>
              <a:t>o</a:t>
            </a:r>
            <a:r>
              <a:rPr lang="es-MX" sz="4400" dirty="0" smtClean="0">
                <a:solidFill>
                  <a:srgbClr val="FF0066"/>
                </a:solidFill>
                <a:latin typeface="akaDylan Plain" pitchFamily="82" charset="0"/>
              </a:rPr>
              <a:t>s</a:t>
            </a:r>
            <a:endParaRPr lang="es-MX" sz="4400" dirty="0">
              <a:solidFill>
                <a:srgbClr val="FF0066"/>
              </a:solidFill>
              <a:latin typeface="akaDylan Plain" pitchFamily="82" charset="0"/>
            </a:endParaRPr>
          </a:p>
        </p:txBody>
      </p:sp>
      <p:pic>
        <p:nvPicPr>
          <p:cNvPr id="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4320205" y="570314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58630" y="-71735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818530" flipH="1">
            <a:off x="7363819" y="528434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910" y="80666"/>
            <a:ext cx="2880320" cy="75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75" name="Picture 3" descr="C:\Users\TINO\Pictures\4b3eb4660854edd79596353b04269af6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0283" y="999219"/>
            <a:ext cx="1354171" cy="13136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76" name="Picture 4" descr="C:\Users\TINO\Pictures\52c9370269379652181d12178e9b7130.jpg"/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4614" y="3744689"/>
            <a:ext cx="1477580" cy="15553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77" name="Picture 5" descr="C:\Users\TINO\Pictures\5d88e70cd3dce80af9b57dd8f5924ede.jpg"/>
          <p:cNvPicPr>
            <a:picLocks noChangeAspect="1" noChangeArrowheads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7853" y="3820517"/>
            <a:ext cx="1364332" cy="13643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78" name="Picture 6" descr="C:\Users\TINO\Pictures\a61ad072cf2a0b8769ee87c0bb14bcf8.jpg"/>
          <p:cNvPicPr>
            <a:picLocks noChangeAspect="1" noChangeArrowheads="1"/>
          </p:cNvPicPr>
          <p:nvPr/>
        </p:nvPicPr>
        <p:blipFill>
          <a:blip r:embed="rId11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5240" y="864369"/>
            <a:ext cx="1499468" cy="149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79" name="Picture 7" descr="C:\Users\TINO\Pictures\027ad355164661189b5f05daa756879a.jpg"/>
          <p:cNvPicPr>
            <a:picLocks noChangeAspect="1" noChangeArrowheads="1"/>
          </p:cNvPicPr>
          <p:nvPr/>
        </p:nvPicPr>
        <p:blipFill>
          <a:blip r:embed="rId13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4573" y="1143235"/>
            <a:ext cx="1331565" cy="13315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80" name="Picture 8" descr="C:\Users\TINO\Pictures\96e0447f15b951ddd0e0d83fc626d7e8.jpg"/>
          <p:cNvPicPr>
            <a:picLocks noChangeAspect="1" noChangeArrowheads="1"/>
          </p:cNvPicPr>
          <p:nvPr/>
        </p:nvPicPr>
        <p:blipFill>
          <a:blip r:embed="rId15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9777" y="3975300"/>
            <a:ext cx="1409293" cy="1324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2 Rectángulo redondeado"/>
          <p:cNvSpPr/>
          <p:nvPr/>
        </p:nvSpPr>
        <p:spPr>
          <a:xfrm>
            <a:off x="486222" y="2312829"/>
            <a:ext cx="2736304" cy="1710726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8" name="17 Rectángulo redondeado"/>
          <p:cNvSpPr/>
          <p:nvPr/>
        </p:nvSpPr>
        <p:spPr>
          <a:xfrm>
            <a:off x="3366542" y="2295363"/>
            <a:ext cx="2736304" cy="1710726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9" name="18 Rectángulo redondeado"/>
          <p:cNvSpPr/>
          <p:nvPr/>
        </p:nvSpPr>
        <p:spPr>
          <a:xfrm>
            <a:off x="6174854" y="2295363"/>
            <a:ext cx="2736304" cy="1710726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0" name="19 Rectángulo redondeado"/>
          <p:cNvSpPr/>
          <p:nvPr/>
        </p:nvSpPr>
        <p:spPr>
          <a:xfrm>
            <a:off x="486222" y="5130307"/>
            <a:ext cx="2736304" cy="1710726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1" name="20 Rectángulo redondeado"/>
          <p:cNvSpPr/>
          <p:nvPr/>
        </p:nvSpPr>
        <p:spPr>
          <a:xfrm>
            <a:off x="3366542" y="5112841"/>
            <a:ext cx="2736304" cy="1710726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2" name="21 Rectángulo redondeado"/>
          <p:cNvSpPr/>
          <p:nvPr/>
        </p:nvSpPr>
        <p:spPr>
          <a:xfrm>
            <a:off x="6174854" y="5112841"/>
            <a:ext cx="2736304" cy="1710726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3" name="22 CuadroTexto"/>
          <p:cNvSpPr txBox="1"/>
          <p:nvPr/>
        </p:nvSpPr>
        <p:spPr>
          <a:xfrm>
            <a:off x="1278310" y="2363837"/>
            <a:ext cx="18722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Dark Side" pitchFamily="2" charset="0"/>
              </a:rPr>
              <a:t>Enero</a:t>
            </a:r>
            <a:endParaRPr lang="es-MX" sz="1800" dirty="0">
              <a:latin typeface="KG Dark Side" pitchFamily="2" charset="0"/>
            </a:endParaRPr>
          </a:p>
        </p:txBody>
      </p:sp>
      <p:sp>
        <p:nvSpPr>
          <p:cNvPr id="24" name="23 CuadroTexto"/>
          <p:cNvSpPr txBox="1"/>
          <p:nvPr/>
        </p:nvSpPr>
        <p:spPr>
          <a:xfrm>
            <a:off x="4014614" y="2376537"/>
            <a:ext cx="18722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Dark Side" pitchFamily="2" charset="0"/>
              </a:rPr>
              <a:t>Febrero </a:t>
            </a:r>
            <a:endParaRPr lang="es-MX" sz="1800" dirty="0">
              <a:latin typeface="KG Dark Side" pitchFamily="2" charset="0"/>
            </a:endParaRPr>
          </a:p>
        </p:txBody>
      </p:sp>
      <p:sp>
        <p:nvSpPr>
          <p:cNvPr id="25" name="24 CuadroTexto"/>
          <p:cNvSpPr txBox="1"/>
          <p:nvPr/>
        </p:nvSpPr>
        <p:spPr>
          <a:xfrm>
            <a:off x="6966942" y="2376537"/>
            <a:ext cx="15121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Dark Side" pitchFamily="2" charset="0"/>
              </a:rPr>
              <a:t>Marzo </a:t>
            </a:r>
            <a:endParaRPr lang="es-MX" sz="1800" dirty="0">
              <a:latin typeface="KG Dark Side" pitchFamily="2" charset="0"/>
            </a:endParaRPr>
          </a:p>
        </p:txBody>
      </p:sp>
      <p:sp>
        <p:nvSpPr>
          <p:cNvPr id="26" name="25 CuadroTexto"/>
          <p:cNvSpPr txBox="1"/>
          <p:nvPr/>
        </p:nvSpPr>
        <p:spPr>
          <a:xfrm>
            <a:off x="1278310" y="5234865"/>
            <a:ext cx="18722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Dark Side" pitchFamily="2" charset="0"/>
              </a:rPr>
              <a:t>Abril </a:t>
            </a:r>
            <a:endParaRPr lang="es-MX" sz="1800" dirty="0">
              <a:latin typeface="KG Dark Side" pitchFamily="2" charset="0"/>
            </a:endParaRPr>
          </a:p>
        </p:txBody>
      </p:sp>
      <p:sp>
        <p:nvSpPr>
          <p:cNvPr id="27" name="26 CuadroTexto"/>
          <p:cNvSpPr txBox="1"/>
          <p:nvPr/>
        </p:nvSpPr>
        <p:spPr>
          <a:xfrm>
            <a:off x="4014614" y="5247565"/>
            <a:ext cx="18722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Dark Side" pitchFamily="2" charset="0"/>
              </a:rPr>
              <a:t>Mayo </a:t>
            </a:r>
            <a:endParaRPr lang="es-MX" sz="1800" dirty="0">
              <a:latin typeface="KG Dark Side" pitchFamily="2" charset="0"/>
            </a:endParaRPr>
          </a:p>
        </p:txBody>
      </p:sp>
      <p:sp>
        <p:nvSpPr>
          <p:cNvPr id="28" name="27 CuadroTexto"/>
          <p:cNvSpPr txBox="1"/>
          <p:nvPr/>
        </p:nvSpPr>
        <p:spPr>
          <a:xfrm>
            <a:off x="6966942" y="5247565"/>
            <a:ext cx="15121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Dark Side" pitchFamily="2" charset="0"/>
              </a:rPr>
              <a:t>Junio </a:t>
            </a:r>
            <a:endParaRPr lang="es-MX" sz="1800" dirty="0">
              <a:latin typeface="KG Dark Sid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8949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27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9" name="28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" name="1 CuadroTexto"/>
          <p:cNvSpPr txBox="1"/>
          <p:nvPr/>
        </p:nvSpPr>
        <p:spPr>
          <a:xfrm>
            <a:off x="198190" y="216297"/>
            <a:ext cx="525658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4400" dirty="0" smtClean="0">
                <a:solidFill>
                  <a:srgbClr val="00B0F0"/>
                </a:solidFill>
                <a:latin typeface="akaDylan Plain" pitchFamily="82" charset="0"/>
              </a:rPr>
              <a:t>c</a:t>
            </a:r>
            <a:r>
              <a:rPr lang="es-MX" sz="4400" dirty="0" smtClean="0">
                <a:solidFill>
                  <a:srgbClr val="FFFF00"/>
                </a:solidFill>
                <a:latin typeface="akaDylan Plain" pitchFamily="82" charset="0"/>
              </a:rPr>
              <a:t>u</a:t>
            </a:r>
            <a:r>
              <a:rPr lang="es-MX" sz="4400" dirty="0" smtClean="0">
                <a:solidFill>
                  <a:srgbClr val="00B050"/>
                </a:solidFill>
                <a:latin typeface="akaDylan Plain" pitchFamily="82" charset="0"/>
              </a:rPr>
              <a:t>m</a:t>
            </a:r>
            <a:r>
              <a:rPr lang="es-MX" sz="4400" dirty="0" smtClean="0">
                <a:solidFill>
                  <a:srgbClr val="FF0000"/>
                </a:solidFill>
                <a:latin typeface="akaDylan Plain" pitchFamily="82" charset="0"/>
              </a:rPr>
              <a:t>p</a:t>
            </a:r>
            <a:r>
              <a:rPr lang="es-MX" sz="4400" dirty="0" smtClean="0">
                <a:solidFill>
                  <a:schemeClr val="accent4"/>
                </a:solidFill>
                <a:latin typeface="akaDylan Plain" pitchFamily="82" charset="0"/>
              </a:rPr>
              <a:t>l</a:t>
            </a:r>
            <a:r>
              <a:rPr lang="es-MX" sz="4400" dirty="0" smtClean="0">
                <a:solidFill>
                  <a:schemeClr val="accent6">
                    <a:lumMod val="75000"/>
                  </a:schemeClr>
                </a:solidFill>
                <a:latin typeface="akaDylan Plain" pitchFamily="82" charset="0"/>
              </a:rPr>
              <a:t>e</a:t>
            </a:r>
            <a:r>
              <a:rPr lang="es-MX" sz="4400" dirty="0" smtClean="0">
                <a:solidFill>
                  <a:srgbClr val="0070C0"/>
                </a:solidFill>
                <a:latin typeface="akaDylan Plain" pitchFamily="82" charset="0"/>
              </a:rPr>
              <a:t>a</a:t>
            </a:r>
            <a:r>
              <a:rPr lang="es-MX" sz="4400" dirty="0" smtClean="0">
                <a:solidFill>
                  <a:srgbClr val="92D050"/>
                </a:solidFill>
                <a:latin typeface="akaDylan Plain" pitchFamily="82" charset="0"/>
              </a:rPr>
              <a:t>ñ</a:t>
            </a:r>
            <a:r>
              <a:rPr lang="es-MX" sz="4400" dirty="0" smtClean="0">
                <a:solidFill>
                  <a:srgbClr val="0000FF"/>
                </a:solidFill>
                <a:latin typeface="akaDylan Plain" pitchFamily="82" charset="0"/>
              </a:rPr>
              <a:t>o</a:t>
            </a:r>
            <a:r>
              <a:rPr lang="es-MX" sz="4400" dirty="0" smtClean="0">
                <a:solidFill>
                  <a:srgbClr val="FF0066"/>
                </a:solidFill>
                <a:latin typeface="akaDylan Plain" pitchFamily="82" charset="0"/>
              </a:rPr>
              <a:t>s</a:t>
            </a:r>
            <a:endParaRPr lang="es-MX" sz="4400" dirty="0">
              <a:solidFill>
                <a:srgbClr val="FF0066"/>
              </a:solidFill>
              <a:latin typeface="akaDylan Plain" pitchFamily="82" charset="0"/>
            </a:endParaRPr>
          </a:p>
        </p:txBody>
      </p:sp>
      <p:pic>
        <p:nvPicPr>
          <p:cNvPr id="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4320205" y="570314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58630" y="-71735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818530" flipH="1">
            <a:off x="7363819" y="528434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910" y="80666"/>
            <a:ext cx="2880320" cy="75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75" name="Picture 3" descr="C:\Users\TINO\Pictures\4b3eb4660854edd79596353b04269af6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0283" y="999219"/>
            <a:ext cx="1354171" cy="13136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76" name="Picture 4" descr="C:\Users\TINO\Pictures\52c9370269379652181d12178e9b7130.jpg"/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4614" y="3744689"/>
            <a:ext cx="1477580" cy="15553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78" name="Picture 6" descr="C:\Users\TINO\Pictures\a61ad072cf2a0b8769ee87c0bb14bcf8.jpg"/>
          <p:cNvPicPr>
            <a:picLocks noChangeAspect="1" noChangeArrowheads="1"/>
          </p:cNvPicPr>
          <p:nvPr/>
        </p:nvPicPr>
        <p:blipFill>
          <a:blip r:embed="rId9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5240" y="864369"/>
            <a:ext cx="1499468" cy="149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79" name="Picture 7" descr="C:\Users\TINO\Pictures\027ad355164661189b5f05daa756879a.jpg"/>
          <p:cNvPicPr>
            <a:picLocks noChangeAspect="1" noChangeArrowheads="1"/>
          </p:cNvPicPr>
          <p:nvPr/>
        </p:nvPicPr>
        <p:blipFill>
          <a:blip r:embed="rId11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4573" y="1143235"/>
            <a:ext cx="1331565" cy="13315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80" name="Picture 8" descr="C:\Users\TINO\Pictures\96e0447f15b951ddd0e0d83fc626d7e8.jpg"/>
          <p:cNvPicPr>
            <a:picLocks noChangeAspect="1" noChangeArrowheads="1"/>
          </p:cNvPicPr>
          <p:nvPr/>
        </p:nvPicPr>
        <p:blipFill>
          <a:blip r:embed="rId13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9777" y="3975300"/>
            <a:ext cx="1409293" cy="1324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2 Rectángulo redondeado"/>
          <p:cNvSpPr/>
          <p:nvPr/>
        </p:nvSpPr>
        <p:spPr>
          <a:xfrm>
            <a:off x="486222" y="2312829"/>
            <a:ext cx="2736304" cy="1710726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8" name="17 Rectángulo redondeado"/>
          <p:cNvSpPr/>
          <p:nvPr/>
        </p:nvSpPr>
        <p:spPr>
          <a:xfrm>
            <a:off x="3366542" y="2295363"/>
            <a:ext cx="2736304" cy="1710726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9" name="18 Rectángulo redondeado"/>
          <p:cNvSpPr/>
          <p:nvPr/>
        </p:nvSpPr>
        <p:spPr>
          <a:xfrm>
            <a:off x="6174854" y="2295363"/>
            <a:ext cx="2736304" cy="1710726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0" name="19 Rectángulo redondeado"/>
          <p:cNvSpPr/>
          <p:nvPr/>
        </p:nvSpPr>
        <p:spPr>
          <a:xfrm>
            <a:off x="486222" y="5130307"/>
            <a:ext cx="2736304" cy="1710726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1" name="20 Rectángulo redondeado"/>
          <p:cNvSpPr/>
          <p:nvPr/>
        </p:nvSpPr>
        <p:spPr>
          <a:xfrm>
            <a:off x="3366542" y="5112841"/>
            <a:ext cx="2736304" cy="1710726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2" name="21 Rectángulo redondeado"/>
          <p:cNvSpPr/>
          <p:nvPr/>
        </p:nvSpPr>
        <p:spPr>
          <a:xfrm>
            <a:off x="6174854" y="5112841"/>
            <a:ext cx="2736304" cy="1710726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pic>
        <p:nvPicPr>
          <p:cNvPr id="29698" name="Picture 2" descr="C:\Users\TINO\Pictures\f8de41a3460ebe57c05746aa71d5379a.jpg"/>
          <p:cNvPicPr>
            <a:picLocks noChangeAspect="1" noChangeArrowheads="1"/>
          </p:cNvPicPr>
          <p:nvPr/>
        </p:nvPicPr>
        <p:blipFill>
          <a:blip r:embed="rId15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7718" y="3975300"/>
            <a:ext cx="896696" cy="1324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3 CuadroTexto"/>
          <p:cNvSpPr txBox="1"/>
          <p:nvPr/>
        </p:nvSpPr>
        <p:spPr>
          <a:xfrm>
            <a:off x="1278310" y="2363837"/>
            <a:ext cx="18722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Dark Side" pitchFamily="2" charset="0"/>
              </a:rPr>
              <a:t>Julio </a:t>
            </a:r>
            <a:endParaRPr lang="es-MX" sz="1800" dirty="0">
              <a:latin typeface="KG Dark Side" pitchFamily="2" charset="0"/>
            </a:endParaRPr>
          </a:p>
        </p:txBody>
      </p:sp>
      <p:sp>
        <p:nvSpPr>
          <p:cNvPr id="23" name="22 CuadroTexto"/>
          <p:cNvSpPr txBox="1"/>
          <p:nvPr/>
        </p:nvSpPr>
        <p:spPr>
          <a:xfrm>
            <a:off x="4014614" y="2376537"/>
            <a:ext cx="18722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Dark Side" pitchFamily="2" charset="0"/>
              </a:rPr>
              <a:t>Agosto </a:t>
            </a:r>
            <a:endParaRPr lang="es-MX" sz="1800" dirty="0">
              <a:latin typeface="KG Dark Side" pitchFamily="2" charset="0"/>
            </a:endParaRPr>
          </a:p>
        </p:txBody>
      </p:sp>
      <p:sp>
        <p:nvSpPr>
          <p:cNvPr id="24" name="23 CuadroTexto"/>
          <p:cNvSpPr txBox="1"/>
          <p:nvPr/>
        </p:nvSpPr>
        <p:spPr>
          <a:xfrm>
            <a:off x="6505240" y="2376537"/>
            <a:ext cx="19738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Dark Side" pitchFamily="2" charset="0"/>
              </a:rPr>
              <a:t>Septiembre </a:t>
            </a:r>
            <a:endParaRPr lang="es-MX" sz="1800" dirty="0">
              <a:latin typeface="KG Dark Side" pitchFamily="2" charset="0"/>
            </a:endParaRPr>
          </a:p>
        </p:txBody>
      </p:sp>
      <p:sp>
        <p:nvSpPr>
          <p:cNvPr id="25" name="24 CuadroTexto"/>
          <p:cNvSpPr txBox="1"/>
          <p:nvPr/>
        </p:nvSpPr>
        <p:spPr>
          <a:xfrm>
            <a:off x="1134294" y="5234865"/>
            <a:ext cx="18722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Dark Side" pitchFamily="2" charset="0"/>
              </a:rPr>
              <a:t>Octubre </a:t>
            </a:r>
            <a:endParaRPr lang="es-MX" sz="1800" dirty="0">
              <a:latin typeface="KG Dark Side" pitchFamily="2" charset="0"/>
            </a:endParaRPr>
          </a:p>
        </p:txBody>
      </p:sp>
      <p:sp>
        <p:nvSpPr>
          <p:cNvPr id="26" name="25 CuadroTexto"/>
          <p:cNvSpPr txBox="1"/>
          <p:nvPr/>
        </p:nvSpPr>
        <p:spPr>
          <a:xfrm>
            <a:off x="3870598" y="5247565"/>
            <a:ext cx="18722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Dark Side" pitchFamily="2" charset="0"/>
              </a:rPr>
              <a:t>Noviembre </a:t>
            </a:r>
            <a:endParaRPr lang="es-MX" sz="1800" dirty="0">
              <a:latin typeface="KG Dark Side" pitchFamily="2" charset="0"/>
            </a:endParaRPr>
          </a:p>
        </p:txBody>
      </p:sp>
      <p:sp>
        <p:nvSpPr>
          <p:cNvPr id="27" name="26 CuadroTexto"/>
          <p:cNvSpPr txBox="1"/>
          <p:nvPr/>
        </p:nvSpPr>
        <p:spPr>
          <a:xfrm>
            <a:off x="6709777" y="5247565"/>
            <a:ext cx="17693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Dark Side" pitchFamily="2" charset="0"/>
              </a:rPr>
              <a:t>Diciembre </a:t>
            </a:r>
            <a:endParaRPr lang="es-MX" sz="1800" dirty="0">
              <a:latin typeface="KG Dark Sid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41749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33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5" name="34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" name="1 CuadroTexto"/>
          <p:cNvSpPr txBox="1"/>
          <p:nvPr/>
        </p:nvSpPr>
        <p:spPr>
          <a:xfrm>
            <a:off x="270198" y="216297"/>
            <a:ext cx="525658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4400" dirty="0" smtClean="0">
                <a:solidFill>
                  <a:schemeClr val="accent3"/>
                </a:solidFill>
                <a:latin typeface="akaDylan Plain" pitchFamily="82" charset="0"/>
              </a:rPr>
              <a:t>Datos </a:t>
            </a:r>
            <a:endParaRPr lang="es-MX" sz="4400" dirty="0">
              <a:solidFill>
                <a:schemeClr val="accent3"/>
              </a:solidFill>
              <a:latin typeface="akaDylan Plain" pitchFamily="82" charset="0"/>
            </a:endParaRPr>
          </a:p>
        </p:txBody>
      </p:sp>
      <p:pic>
        <p:nvPicPr>
          <p:cNvPr id="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4320205" y="570314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58630" y="-71735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818530" flipH="1">
            <a:off x="7363819" y="528434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910" y="80666"/>
            <a:ext cx="2880320" cy="75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75" name="Picture 3" descr="C:\Users\TINO\Pictures\4b3eb4660854edd79596353b04269af6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5557" y="1671152"/>
            <a:ext cx="1354171" cy="13136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78" name="Picture 6" descr="C:\Users\TINO\Pictures\a61ad072cf2a0b8769ee87c0bb14bcf8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1370" y="1525141"/>
            <a:ext cx="1499468" cy="149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79" name="Picture 7" descr="C:\Users\TINO\Pictures\027ad355164661189b5f05daa756879a.jpg"/>
          <p:cNvPicPr>
            <a:picLocks noChangeAspect="1" noChangeArrowheads="1"/>
          </p:cNvPicPr>
          <p:nvPr/>
        </p:nvPicPr>
        <p:blipFill>
          <a:blip r:embed="rId9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31121" y="1837060"/>
            <a:ext cx="1331565" cy="13315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80" name="Picture 8" descr="C:\Users\TINO\Pictures\96e0447f15b951ddd0e0d83fc626d7e8.jpg"/>
          <p:cNvPicPr>
            <a:picLocks noChangeAspect="1" noChangeArrowheads="1"/>
          </p:cNvPicPr>
          <p:nvPr/>
        </p:nvPicPr>
        <p:blipFill>
          <a:blip r:embed="rId11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18639" y1="15409" x2="77811" y2="21384"/>
                        <a14:foregroundMark x1="78994" y1="17925" x2="13018" y2="16667"/>
                        <a14:foregroundMark x1="13018" y1="16667" x2="17456" y2="20126"/>
                        <a14:foregroundMark x1="17456" y1="16667" x2="27515" y2="25157"/>
                        <a14:foregroundMark x1="18639" y1="13208" x2="18639" y2="13208"/>
                        <a14:foregroundMark x1="17456" y1="10692" x2="17456" y2="10692"/>
                        <a14:foregroundMark x1="14201" y1="10692" x2="14201" y2="10692"/>
                        <a14:foregroundMark x1="74556" y1="16667" x2="74556" y2="16667"/>
                        <a14:foregroundMark x1="75740" y1="17925" x2="75740" y2="17925"/>
                        <a14:foregroundMark x1="75740" y1="20126" x2="75740" y2="20126"/>
                        <a14:foregroundMark x1="74556" y1="20126" x2="74556" y2="20126"/>
                        <a14:foregroundMark x1="73373" y1="20126" x2="73373" y2="20126"/>
                        <a14:foregroundMark x1="73373" y1="21384" x2="73373" y2="21384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7689" y="1843889"/>
            <a:ext cx="1409293" cy="1324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33" name="3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2638381"/>
              </p:ext>
            </p:extLst>
          </p:nvPr>
        </p:nvGraphicFramePr>
        <p:xfrm>
          <a:off x="1710358" y="2963651"/>
          <a:ext cx="6197208" cy="294127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18033"/>
                <a:gridCol w="706011"/>
                <a:gridCol w="737389"/>
                <a:gridCol w="878592"/>
                <a:gridCol w="878591"/>
                <a:gridCol w="878592"/>
              </a:tblGrid>
              <a:tr h="449534">
                <a:tc>
                  <a:txBody>
                    <a:bodyPr/>
                    <a:lstStyle/>
                    <a:p>
                      <a:r>
                        <a:rPr lang="es-MX" sz="2000" dirty="0" smtClean="0">
                          <a:latin typeface="AR CENA" pitchFamily="2" charset="0"/>
                        </a:rPr>
                        <a:t>Grado y</a:t>
                      </a:r>
                      <a:r>
                        <a:rPr lang="es-MX" sz="2000" baseline="0" dirty="0" smtClean="0">
                          <a:latin typeface="AR CENA" pitchFamily="2" charset="0"/>
                        </a:rPr>
                        <a:t> grupo</a:t>
                      </a:r>
                      <a:endParaRPr lang="es-MX" sz="2000" dirty="0">
                        <a:latin typeface="AR CENA" pitchFamily="2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5">
                  <a:txBody>
                    <a:bodyPr/>
                    <a:lstStyle/>
                    <a:p>
                      <a:endParaRPr lang="es-MX" dirty="0">
                        <a:latin typeface="Brady Bunch Remastered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449534">
                <a:tc>
                  <a:txBody>
                    <a:bodyPr/>
                    <a:lstStyle/>
                    <a:p>
                      <a:r>
                        <a:rPr lang="es-MX" sz="2000" dirty="0" smtClean="0">
                          <a:latin typeface="AR CENA" pitchFamily="2" charset="0"/>
                        </a:rPr>
                        <a:t>Nombre de</a:t>
                      </a:r>
                    </a:p>
                    <a:p>
                      <a:r>
                        <a:rPr lang="es-MX" sz="2000" dirty="0" smtClean="0">
                          <a:latin typeface="AR CENA" pitchFamily="2" charset="0"/>
                        </a:rPr>
                        <a:t>Vocal</a:t>
                      </a:r>
                      <a:endParaRPr lang="es-MX" sz="2000" dirty="0">
                        <a:latin typeface="AR CENA" pitchFamily="2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5"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44953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2000" dirty="0" smtClean="0">
                          <a:latin typeface="AR CENA" pitchFamily="2" charset="0"/>
                        </a:rPr>
                        <a:t>Estadística</a:t>
                      </a: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s-MX" dirty="0" smtClean="0"/>
                        <a:t>1</a:t>
                      </a:r>
                      <a:endParaRPr lang="es-MX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s-MX" dirty="0" smtClean="0"/>
                        <a:t>2</a:t>
                      </a:r>
                      <a:endParaRPr lang="es-MX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s-MX" dirty="0" smtClean="0"/>
                        <a:t>3</a:t>
                      </a:r>
                      <a:endParaRPr lang="es-MX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s-MX" dirty="0" smtClean="0"/>
                        <a:t>4</a:t>
                      </a:r>
                      <a:endParaRPr lang="es-MX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s-MX" dirty="0" smtClean="0"/>
                        <a:t>5</a:t>
                      </a:r>
                      <a:endParaRPr lang="es-MX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49534">
                <a:tc>
                  <a:txBody>
                    <a:bodyPr/>
                    <a:lstStyle/>
                    <a:p>
                      <a:r>
                        <a:rPr lang="es-MX" sz="2000" dirty="0" smtClean="0">
                          <a:latin typeface="AR CENA" pitchFamily="2" charset="0"/>
                        </a:rPr>
                        <a:t>Niños</a:t>
                      </a:r>
                      <a:endParaRPr lang="es-MX" sz="2000" dirty="0">
                        <a:latin typeface="AR CENA" pitchFamily="2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42102">
                <a:tc>
                  <a:txBody>
                    <a:bodyPr/>
                    <a:lstStyle/>
                    <a:p>
                      <a:r>
                        <a:rPr lang="es-MX" sz="2000" dirty="0" smtClean="0">
                          <a:latin typeface="AR CENA" pitchFamily="2" charset="0"/>
                        </a:rPr>
                        <a:t>Niñas </a:t>
                      </a:r>
                      <a:endParaRPr lang="es-MX" sz="2000" dirty="0">
                        <a:latin typeface="AR CENA" pitchFamily="2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MX" dirty="0" smtClean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MX" dirty="0" smtClean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MX" dirty="0" smtClean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MX" dirty="0" smtClean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MX" dirty="0" smtClean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49534">
                <a:tc>
                  <a:txBody>
                    <a:bodyPr/>
                    <a:lstStyle/>
                    <a:p>
                      <a:r>
                        <a:rPr lang="es-MX" sz="2000" dirty="0" smtClean="0">
                          <a:latin typeface="AR CENA" pitchFamily="2" charset="0"/>
                        </a:rPr>
                        <a:t>Total</a:t>
                      </a:r>
                      <a:endParaRPr lang="es-MX" sz="2000" dirty="0">
                        <a:latin typeface="AR CENA" pitchFamily="2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MX" dirty="0" smtClean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MX" dirty="0" smtClean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MX" dirty="0" smtClean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MX" dirty="0" smtClean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MX" dirty="0" smtClean="0"/>
                    </a:p>
                  </a:txBody>
                  <a:tcPr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38927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15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7" name="16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graphicFrame>
        <p:nvGraphicFramePr>
          <p:cNvPr id="4" name="3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5980669"/>
              </p:ext>
            </p:extLst>
          </p:nvPr>
        </p:nvGraphicFramePr>
        <p:xfrm>
          <a:off x="460136" y="1563032"/>
          <a:ext cx="6074758" cy="5278001"/>
        </p:xfrm>
        <a:graphic>
          <a:graphicData uri="http://schemas.openxmlformats.org/drawingml/2006/table">
            <a:tbl>
              <a:tblPr/>
              <a:tblGrid>
                <a:gridCol w="310388"/>
                <a:gridCol w="2959777"/>
                <a:gridCol w="254963"/>
                <a:gridCol w="254963"/>
                <a:gridCol w="254963"/>
                <a:gridCol w="254963"/>
                <a:gridCol w="254963"/>
                <a:gridCol w="254963"/>
                <a:gridCol w="254963"/>
                <a:gridCol w="254963"/>
                <a:gridCol w="254963"/>
                <a:gridCol w="254963"/>
                <a:gridCol w="254963"/>
              </a:tblGrid>
              <a:tr h="169943">
                <a:tc rowSpan="2" gridSpan="2">
                  <a:txBody>
                    <a:bodyPr/>
                    <a:lstStyle/>
                    <a:p>
                      <a:pPr algn="ctr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 Rounded MT Bold"/>
                        </a:rPr>
                        <a:t>                          CICLO </a:t>
                      </a:r>
                      <a:r>
                        <a:rPr lang="es-MX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Rounded MT Bold"/>
                        </a:rPr>
                        <a:t>ESCOLAR </a:t>
                      </a:r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 Rounded MT Bold"/>
                        </a:rPr>
                        <a:t>2018-2019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Arial Rounded MT Bold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gridSpan="5">
                  <a:txBody>
                    <a:bodyPr/>
                    <a:lstStyle/>
                    <a:p>
                      <a:pPr algn="ctr" fontAlgn="b"/>
                      <a:r>
                        <a:rPr lang="es-MX" sz="2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Berlin Sans FB Demi" pitchFamily="34" charset="0"/>
                        </a:rPr>
                        <a:t>AGOSTO</a:t>
                      </a:r>
                      <a:endParaRPr lang="es-MX" sz="2000" b="0" i="0" u="none" strike="noStrike" dirty="0">
                        <a:solidFill>
                          <a:srgbClr val="000000"/>
                        </a:solidFill>
                        <a:effectLst/>
                        <a:latin typeface="Berlin Sans FB Demi" pitchFamily="34" charset="0"/>
                      </a:endParaRPr>
                    </a:p>
                  </a:txBody>
                  <a:tcPr marL="5029" marR="5029" marT="502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6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 gridSpan="5">
                  <a:txBody>
                    <a:bodyPr/>
                    <a:lstStyle/>
                    <a:p>
                      <a:pPr algn="ctr" fontAlgn="b"/>
                      <a:endParaRPr lang="es-MX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029" marR="5029" marT="5029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192177">
                <a:tc gridSpan="2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gridSpan="5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10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192177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NO.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s-MX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1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2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192177"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177"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6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27</a:t>
                      </a:r>
                      <a:endParaRPr lang="es-MX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MX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es-MX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31</a:t>
                      </a:r>
                      <a:endParaRPr lang="es-MX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3574">
                <a:tc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 pitchFamily="2" charset="0"/>
                      </a:endParaRP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5029" marR="5029" marT="5029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4 Rectángulo"/>
          <p:cNvSpPr/>
          <p:nvPr/>
        </p:nvSpPr>
        <p:spPr>
          <a:xfrm>
            <a:off x="3726582" y="759114"/>
            <a:ext cx="2327047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0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Asistencia</a:t>
            </a:r>
            <a:endParaRPr lang="es-ES" sz="40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pic>
        <p:nvPicPr>
          <p:cNvPr id="7170" name="Picture 2" descr="C:\Users\TINO\Pictures\images (64).jpeg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58485" y="2232521"/>
            <a:ext cx="2632793" cy="4680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1" name="Picture 3" descr="C:\Users\TINO\Pictures\animales tiernos\toucan2 (2)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75054" y="3671888"/>
            <a:ext cx="1047750" cy="1047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2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6902" y="4032721"/>
            <a:ext cx="1360433" cy="28648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2" name="1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0852198"/>
              </p:ext>
            </p:extLst>
          </p:nvPr>
        </p:nvGraphicFramePr>
        <p:xfrm>
          <a:off x="6966942" y="432321"/>
          <a:ext cx="1548284" cy="12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44227"/>
                <a:gridCol w="504057"/>
              </a:tblGrid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Días hábiles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Estadística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Niñas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Niños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Total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15" name="Picture 2" descr="C:\Users\TINO\Pictures\FB_IMG_1518308842687.jpg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2581" b="84639" l="59768" r="89124">
                        <a14:backgroundMark x1="62724" y1="75422" x2="74551" y2="74501"/>
                        <a14:backgroundMark x1="80042" y1="74501" x2="80042" y2="74501"/>
                        <a14:backgroundMark x1="81415" y1="81874" x2="81415" y2="81874"/>
                        <a14:backgroundMark x1="84900" y1="74654" x2="89124" y2="73886"/>
                        <a14:backgroundMark x1="82577" y1="82028" x2="82049" y2="8341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0261" t="23327" r="12594" b="15144"/>
          <a:stretch/>
        </p:blipFill>
        <p:spPr bwMode="auto">
          <a:xfrm>
            <a:off x="8039333" y="2016497"/>
            <a:ext cx="919192" cy="14322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59765" y="540539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5" descr="C:\Users\TINO\Pictures\images (65).jpeg"/>
          <p:cNvPicPr>
            <a:picLocks noChangeAspect="1" noChangeArrowheads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90" y="-71735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5" descr="C:\Users\TINO\Pictures\images (65).jpeg"/>
          <p:cNvPicPr>
            <a:picLocks noChangeAspect="1" noChangeArrowheads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8470" y="80666"/>
            <a:ext cx="2880320" cy="75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1814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12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4" name="13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5" name="4 Rectángulo"/>
          <p:cNvSpPr/>
          <p:nvPr/>
        </p:nvSpPr>
        <p:spPr>
          <a:xfrm>
            <a:off x="3726582" y="759114"/>
            <a:ext cx="2327047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0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Asistencia</a:t>
            </a:r>
            <a:endParaRPr lang="es-ES" sz="40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pic>
        <p:nvPicPr>
          <p:cNvPr id="7170" name="Picture 2" descr="C:\Users\TINO\Pictures\images (64).jpe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44957"/>
          <a:stretch/>
        </p:blipFill>
        <p:spPr bwMode="auto">
          <a:xfrm>
            <a:off x="8038060" y="2160513"/>
            <a:ext cx="1449162" cy="4680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1" name="Picture 3" descr="C:\Users\TINO\Pictures\animales tiernos\toucan2 (2)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39730" y="3117483"/>
            <a:ext cx="1047750" cy="1047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0" name="9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2387163"/>
              </p:ext>
            </p:extLst>
          </p:nvPr>
        </p:nvGraphicFramePr>
        <p:xfrm>
          <a:off x="481370" y="1533362"/>
          <a:ext cx="6917620" cy="4947631"/>
        </p:xfrm>
        <a:graphic>
          <a:graphicData uri="http://schemas.openxmlformats.org/drawingml/2006/table">
            <a:tbl>
              <a:tblPr/>
              <a:tblGrid>
                <a:gridCol w="239719"/>
                <a:gridCol w="2285894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</a:tblGrid>
              <a:tr h="163170">
                <a:tc rowSpan="2" gridSpan="2"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Rounded MT Bold"/>
                        </a:rPr>
                        <a:t>CICLO ESCOLAR 2017-2018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gridSpan="17">
                  <a:txBody>
                    <a:bodyPr/>
                    <a:lstStyle/>
                    <a:p>
                      <a:pPr algn="ctr" fontAlgn="b"/>
                      <a:r>
                        <a:rPr lang="es-MX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De Rotterdam Demo"/>
                        </a:rPr>
                        <a:t>S</a:t>
                      </a:r>
                      <a:r>
                        <a:rPr lang="es-MX" sz="2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De Rotterdam Demo"/>
                        </a:rPr>
                        <a:t>eptiembre</a:t>
                      </a:r>
                      <a:endParaRPr lang="es-MX" sz="2400" b="0" i="0" u="none" strike="noStrike" dirty="0">
                        <a:solidFill>
                          <a:srgbClr val="000000"/>
                        </a:solidFill>
                        <a:effectLst/>
                        <a:latin typeface="De Rotterdam Demo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 gridSpan="5">
                  <a:txBody>
                    <a:bodyPr/>
                    <a:lstStyle/>
                    <a:p>
                      <a:pPr algn="ctr" fontAlgn="b"/>
                      <a:endParaRPr lang="es-MX" sz="1300" b="0" i="0" u="none" strike="noStrike" dirty="0">
                        <a:solidFill>
                          <a:srgbClr val="000000"/>
                        </a:solidFill>
                        <a:effectLst/>
                        <a:latin typeface="AR CHRISTY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15701">
                <a:tc gridSpan="2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gridSpan="17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rowSpan="3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NO.</a:t>
                      </a:r>
                    </a:p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</a:t>
                      </a:r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vMerge="1"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27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5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5682420"/>
              </p:ext>
            </p:extLst>
          </p:nvPr>
        </p:nvGraphicFramePr>
        <p:xfrm>
          <a:off x="6966942" y="432321"/>
          <a:ext cx="1548284" cy="12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44227"/>
                <a:gridCol w="504057"/>
              </a:tblGrid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Días hábiles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Estadística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Niñas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Niños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Total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15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2693" y="4032721"/>
            <a:ext cx="1360433" cy="28648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59765" y="540539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5" descr="C:\Users\TINO\Pictures\images (65).jpeg"/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90" y="-71735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5" descr="C:\Users\TINO\Pictures\images (65).jpeg"/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8470" y="80666"/>
            <a:ext cx="2880320" cy="75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495136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15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7" name="16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5" name="4 Rectángulo"/>
          <p:cNvSpPr/>
          <p:nvPr/>
        </p:nvSpPr>
        <p:spPr>
          <a:xfrm>
            <a:off x="3726582" y="759114"/>
            <a:ext cx="2327047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0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Asistencia</a:t>
            </a:r>
            <a:endParaRPr lang="es-ES" sz="40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pic>
        <p:nvPicPr>
          <p:cNvPr id="7170" name="Picture 2" descr="C:\Users\TINO\Pictures\images (64).jpe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41365"/>
          <a:stretch/>
        </p:blipFill>
        <p:spPr bwMode="auto">
          <a:xfrm>
            <a:off x="8196817" y="2232521"/>
            <a:ext cx="1290405" cy="4680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59765" y="540539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90" y="-71735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8470" y="80666"/>
            <a:ext cx="2880320" cy="75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1" name="Picture 3" descr="C:\Users\TINO\Pictures\animales tiernos\toucan2 (2)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162850" y="3148013"/>
            <a:ext cx="1047750" cy="1047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0" name="9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4685266"/>
              </p:ext>
            </p:extLst>
          </p:nvPr>
        </p:nvGraphicFramePr>
        <p:xfrm>
          <a:off x="337354" y="1533362"/>
          <a:ext cx="6917620" cy="4947631"/>
        </p:xfrm>
        <a:graphic>
          <a:graphicData uri="http://schemas.openxmlformats.org/drawingml/2006/table">
            <a:tbl>
              <a:tblPr/>
              <a:tblGrid>
                <a:gridCol w="239719"/>
                <a:gridCol w="2285894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</a:tblGrid>
              <a:tr h="163170">
                <a:tc rowSpan="2" gridSpan="2"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Rounded MT Bold"/>
                        </a:rPr>
                        <a:t>CICLO ESCOLAR 2017-2018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gridSpan="17">
                  <a:txBody>
                    <a:bodyPr/>
                    <a:lstStyle/>
                    <a:p>
                      <a:pPr algn="ctr" fontAlgn="b"/>
                      <a:r>
                        <a:rPr lang="es-MX" sz="2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De Rotterdam Demo"/>
                        </a:rPr>
                        <a:t>Octubre</a:t>
                      </a:r>
                      <a:endParaRPr lang="es-MX" sz="2400" b="0" i="0" u="none" strike="noStrike" dirty="0">
                        <a:solidFill>
                          <a:srgbClr val="000000"/>
                        </a:solidFill>
                        <a:effectLst/>
                        <a:latin typeface="De Rotterdam Demo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 gridSpan="5">
                  <a:txBody>
                    <a:bodyPr/>
                    <a:lstStyle/>
                    <a:p>
                      <a:pPr algn="ctr" fontAlgn="b"/>
                      <a:endParaRPr lang="es-MX" sz="1300" b="0" i="0" u="none" strike="noStrike" dirty="0">
                        <a:solidFill>
                          <a:srgbClr val="000000"/>
                        </a:solidFill>
                        <a:effectLst/>
                        <a:latin typeface="AR CHRISTY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15701">
                <a:tc gridSpan="2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gridSpan="17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rowSpan="3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NO.</a:t>
                      </a:r>
                    </a:p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</a:t>
                      </a:r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vMerge="1"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aphicFrame>
        <p:nvGraphicFramePr>
          <p:cNvPr id="12" name="1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332437"/>
              </p:ext>
            </p:extLst>
          </p:nvPr>
        </p:nvGraphicFramePr>
        <p:xfrm>
          <a:off x="7190922" y="1912233"/>
          <a:ext cx="856140" cy="4568760"/>
        </p:xfrm>
        <a:graphic>
          <a:graphicData uri="http://schemas.openxmlformats.org/drawingml/2006/table">
            <a:tbl>
              <a:tblPr/>
              <a:tblGrid>
                <a:gridCol w="171228"/>
                <a:gridCol w="171228"/>
                <a:gridCol w="171228"/>
                <a:gridCol w="171228"/>
                <a:gridCol w="171228"/>
              </a:tblGrid>
              <a:tr h="163170"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</a:t>
                      </a:r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163170"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3" name="1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0852198"/>
              </p:ext>
            </p:extLst>
          </p:nvPr>
        </p:nvGraphicFramePr>
        <p:xfrm>
          <a:off x="6966942" y="432321"/>
          <a:ext cx="1548284" cy="12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44227"/>
                <a:gridCol w="504057"/>
              </a:tblGrid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Días hábiles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Estadística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Niñas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Niños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Total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587735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14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6" name="15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5" name="4 Rectángulo"/>
          <p:cNvSpPr/>
          <p:nvPr/>
        </p:nvSpPr>
        <p:spPr>
          <a:xfrm>
            <a:off x="3726582" y="759114"/>
            <a:ext cx="2327047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0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Asistencia</a:t>
            </a:r>
            <a:endParaRPr lang="es-ES" sz="40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pic>
        <p:nvPicPr>
          <p:cNvPr id="7170" name="Picture 2" descr="C:\Users\TINO\Pictures\images (64).jpe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41603"/>
          <a:stretch/>
        </p:blipFill>
        <p:spPr bwMode="auto">
          <a:xfrm>
            <a:off x="8263086" y="2232521"/>
            <a:ext cx="1243108" cy="4680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59765" y="468531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90" y="-94633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8470" y="57768"/>
            <a:ext cx="2880320" cy="75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1" name="Picture 3" descr="C:\Users\TINO\Pictures\animales tiernos\toucan2 (2)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119070" y="3213210"/>
            <a:ext cx="1047750" cy="1047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0" name="9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6253063"/>
              </p:ext>
            </p:extLst>
          </p:nvPr>
        </p:nvGraphicFramePr>
        <p:xfrm>
          <a:off x="409372" y="1533362"/>
          <a:ext cx="6917620" cy="4947631"/>
        </p:xfrm>
        <a:graphic>
          <a:graphicData uri="http://schemas.openxmlformats.org/drawingml/2006/table">
            <a:tbl>
              <a:tblPr/>
              <a:tblGrid>
                <a:gridCol w="239719"/>
                <a:gridCol w="2285894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</a:tblGrid>
              <a:tr h="163170">
                <a:tc rowSpan="2" gridSpan="2"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Rounded MT Bold"/>
                        </a:rPr>
                        <a:t>CICLO ESCOLAR 2017-2018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gridSpan="17">
                  <a:txBody>
                    <a:bodyPr/>
                    <a:lstStyle/>
                    <a:p>
                      <a:pPr algn="ctr" fontAlgn="b"/>
                      <a:r>
                        <a:rPr lang="es-MX" sz="2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De Rotterdam Demo"/>
                        </a:rPr>
                        <a:t>Noviembre</a:t>
                      </a:r>
                      <a:r>
                        <a:rPr lang="es-MX" sz="24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De Rotterdam Demo"/>
                        </a:rPr>
                        <a:t> </a:t>
                      </a:r>
                      <a:endParaRPr lang="es-MX" sz="2400" b="0" i="0" u="none" strike="noStrike" dirty="0">
                        <a:solidFill>
                          <a:srgbClr val="000000"/>
                        </a:solidFill>
                        <a:effectLst/>
                        <a:latin typeface="De Rotterdam Demo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 gridSpan="5">
                  <a:txBody>
                    <a:bodyPr/>
                    <a:lstStyle/>
                    <a:p>
                      <a:pPr algn="ctr" fontAlgn="b"/>
                      <a:endParaRPr lang="es-MX" sz="1300" b="0" i="0" u="none" strike="noStrike" dirty="0">
                        <a:solidFill>
                          <a:srgbClr val="000000"/>
                        </a:solidFill>
                        <a:effectLst/>
                        <a:latin typeface="AR CHRISTY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15701">
                <a:tc gridSpan="2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gridSpan="17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rowSpan="3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NO.</a:t>
                      </a:r>
                    </a:p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</a:t>
                      </a:r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vMerge="1"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aphicFrame>
        <p:nvGraphicFramePr>
          <p:cNvPr id="12" name="1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3839114"/>
              </p:ext>
            </p:extLst>
          </p:nvPr>
        </p:nvGraphicFramePr>
        <p:xfrm>
          <a:off x="7262930" y="1912233"/>
          <a:ext cx="856140" cy="4568760"/>
        </p:xfrm>
        <a:graphic>
          <a:graphicData uri="http://schemas.openxmlformats.org/drawingml/2006/table">
            <a:tbl>
              <a:tblPr/>
              <a:tblGrid>
                <a:gridCol w="171228"/>
                <a:gridCol w="171228"/>
                <a:gridCol w="171228"/>
                <a:gridCol w="171228"/>
                <a:gridCol w="171228"/>
              </a:tblGrid>
              <a:tr h="163170"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</a:t>
                      </a:r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163170"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27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3" name="1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2070199"/>
              </p:ext>
            </p:extLst>
          </p:nvPr>
        </p:nvGraphicFramePr>
        <p:xfrm>
          <a:off x="6966942" y="432321"/>
          <a:ext cx="1548284" cy="12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44227"/>
                <a:gridCol w="504057"/>
              </a:tblGrid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Días hábiles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Estadística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Niñas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Niños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Total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071238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12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4" name="13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5" name="4 Rectángulo"/>
          <p:cNvSpPr/>
          <p:nvPr/>
        </p:nvSpPr>
        <p:spPr>
          <a:xfrm>
            <a:off x="3726582" y="759114"/>
            <a:ext cx="2327047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0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Asistencia</a:t>
            </a:r>
            <a:endParaRPr lang="es-ES" sz="40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pic>
        <p:nvPicPr>
          <p:cNvPr id="7170" name="Picture 2" descr="C:\Users\TINO\Pictures\images (64).jpe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41246"/>
          <a:stretch/>
        </p:blipFill>
        <p:spPr bwMode="auto">
          <a:xfrm>
            <a:off x="7940344" y="2232521"/>
            <a:ext cx="1546878" cy="4680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59765" y="540539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90" y="-71735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8470" y="80666"/>
            <a:ext cx="2880320" cy="75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1" name="Picture 3" descr="C:\Users\TINO\Pictures\animales tiernos\toucan2 (2)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831038" y="3055555"/>
            <a:ext cx="1047750" cy="1047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0" name="9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4541996"/>
              </p:ext>
            </p:extLst>
          </p:nvPr>
        </p:nvGraphicFramePr>
        <p:xfrm>
          <a:off x="409362" y="1533362"/>
          <a:ext cx="6917620" cy="4947631"/>
        </p:xfrm>
        <a:graphic>
          <a:graphicData uri="http://schemas.openxmlformats.org/drawingml/2006/table">
            <a:tbl>
              <a:tblPr/>
              <a:tblGrid>
                <a:gridCol w="239719"/>
                <a:gridCol w="2285894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</a:tblGrid>
              <a:tr h="163170">
                <a:tc rowSpan="2" gridSpan="2"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Rounded MT Bold"/>
                        </a:rPr>
                        <a:t>CICLO ESCOLAR 2017-2018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gridSpan="17">
                  <a:txBody>
                    <a:bodyPr/>
                    <a:lstStyle/>
                    <a:p>
                      <a:pPr algn="ctr" fontAlgn="b"/>
                      <a:r>
                        <a:rPr lang="es-MX" sz="2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De Rotterdam Demo"/>
                        </a:rPr>
                        <a:t>Diciembre </a:t>
                      </a:r>
                      <a:endParaRPr lang="es-MX" sz="2400" b="0" i="0" u="none" strike="noStrike" dirty="0">
                        <a:solidFill>
                          <a:srgbClr val="000000"/>
                        </a:solidFill>
                        <a:effectLst/>
                        <a:latin typeface="De Rotterdam Demo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 gridSpan="5">
                  <a:txBody>
                    <a:bodyPr/>
                    <a:lstStyle/>
                    <a:p>
                      <a:pPr algn="ctr" fontAlgn="b"/>
                      <a:endParaRPr lang="es-MX" sz="1300" b="0" i="0" u="none" strike="noStrike" dirty="0">
                        <a:solidFill>
                          <a:srgbClr val="000000"/>
                        </a:solidFill>
                        <a:effectLst/>
                        <a:latin typeface="AR CHRISTY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15701">
                <a:tc gridSpan="2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gridSpan="17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rowSpan="3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NO.</a:t>
                      </a:r>
                    </a:p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</a:t>
                      </a:r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vMerge="1"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27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aphicFrame>
        <p:nvGraphicFramePr>
          <p:cNvPr id="6" name="5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255164"/>
              </p:ext>
            </p:extLst>
          </p:nvPr>
        </p:nvGraphicFramePr>
        <p:xfrm>
          <a:off x="6966942" y="432321"/>
          <a:ext cx="1548284" cy="12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44227"/>
                <a:gridCol w="504057"/>
              </a:tblGrid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Días hábiles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Estadística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Niñas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Niños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Total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15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8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2693" y="4032721"/>
            <a:ext cx="1360433" cy="28648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48725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14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6" name="15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5" name="4 Rectángulo"/>
          <p:cNvSpPr/>
          <p:nvPr/>
        </p:nvSpPr>
        <p:spPr>
          <a:xfrm>
            <a:off x="3726582" y="759114"/>
            <a:ext cx="2327047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0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Asistencia</a:t>
            </a:r>
            <a:endParaRPr lang="es-ES" sz="40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pic>
        <p:nvPicPr>
          <p:cNvPr id="7170" name="Picture 2" descr="C:\Users\TINO\Pictures\images (64).jpe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43917"/>
          <a:stretch/>
        </p:blipFill>
        <p:spPr bwMode="auto">
          <a:xfrm>
            <a:off x="8212583" y="2232521"/>
            <a:ext cx="1274639" cy="4680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59765" y="849654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90" y="207605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8470" y="360006"/>
            <a:ext cx="2880320" cy="75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1" name="Picture 3" descr="C:\Users\TINO\Pictures\animales tiernos\toucan2 (2)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007424" y="3039790"/>
            <a:ext cx="1047750" cy="1047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0" name="9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8698628"/>
              </p:ext>
            </p:extLst>
          </p:nvPr>
        </p:nvGraphicFramePr>
        <p:xfrm>
          <a:off x="337364" y="1533362"/>
          <a:ext cx="6917620" cy="4947631"/>
        </p:xfrm>
        <a:graphic>
          <a:graphicData uri="http://schemas.openxmlformats.org/drawingml/2006/table">
            <a:tbl>
              <a:tblPr/>
              <a:tblGrid>
                <a:gridCol w="239719"/>
                <a:gridCol w="2285894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</a:tblGrid>
              <a:tr h="163170">
                <a:tc rowSpan="2" gridSpan="2"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Rounded MT Bold"/>
                        </a:rPr>
                        <a:t>CICLO ESCOLAR 2017-2018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gridSpan="17">
                  <a:txBody>
                    <a:bodyPr/>
                    <a:lstStyle/>
                    <a:p>
                      <a:pPr algn="ctr" fontAlgn="b"/>
                      <a:r>
                        <a:rPr lang="es-MX" sz="2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De Rotterdam Demo"/>
                        </a:rPr>
                        <a:t>Enero</a:t>
                      </a:r>
                      <a:r>
                        <a:rPr lang="es-MX" sz="24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De Rotterdam Demo"/>
                        </a:rPr>
                        <a:t> </a:t>
                      </a:r>
                      <a:endParaRPr lang="es-MX" sz="2400" b="0" i="0" u="none" strike="noStrike" dirty="0">
                        <a:solidFill>
                          <a:srgbClr val="000000"/>
                        </a:solidFill>
                        <a:effectLst/>
                        <a:latin typeface="De Rotterdam Demo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 gridSpan="5">
                  <a:txBody>
                    <a:bodyPr/>
                    <a:lstStyle/>
                    <a:p>
                      <a:pPr algn="ctr" fontAlgn="b"/>
                      <a:endParaRPr lang="es-MX" sz="1300" b="0" i="0" u="none" strike="noStrike" dirty="0">
                        <a:solidFill>
                          <a:srgbClr val="000000"/>
                        </a:solidFill>
                        <a:effectLst/>
                        <a:latin typeface="AR CHRISTY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15701">
                <a:tc gridSpan="2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gridSpan="17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rowSpan="3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NO.</a:t>
                      </a:r>
                    </a:p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</a:t>
                      </a:r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vMerge="1"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aphicFrame>
        <p:nvGraphicFramePr>
          <p:cNvPr id="12" name="1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3990495"/>
              </p:ext>
            </p:extLst>
          </p:nvPr>
        </p:nvGraphicFramePr>
        <p:xfrm>
          <a:off x="7190922" y="1912233"/>
          <a:ext cx="856140" cy="4568760"/>
        </p:xfrm>
        <a:graphic>
          <a:graphicData uri="http://schemas.openxmlformats.org/drawingml/2006/table">
            <a:tbl>
              <a:tblPr/>
              <a:tblGrid>
                <a:gridCol w="171228"/>
                <a:gridCol w="171228"/>
                <a:gridCol w="171228"/>
                <a:gridCol w="171228"/>
                <a:gridCol w="171228"/>
              </a:tblGrid>
              <a:tr h="163170"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</a:t>
                      </a:r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163170"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3" name="1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9892962"/>
              </p:ext>
            </p:extLst>
          </p:nvPr>
        </p:nvGraphicFramePr>
        <p:xfrm>
          <a:off x="6966942" y="432321"/>
          <a:ext cx="1548284" cy="12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44227"/>
                <a:gridCol w="504057"/>
              </a:tblGrid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Días hábiles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Estadística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Niñas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Niños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Total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89047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14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6" name="15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7442195"/>
              </p:ext>
            </p:extLst>
          </p:nvPr>
        </p:nvGraphicFramePr>
        <p:xfrm>
          <a:off x="1278087" y="1008385"/>
          <a:ext cx="6984999" cy="18288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484388"/>
                <a:gridCol w="4500611"/>
              </a:tblGrid>
              <a:tr h="370840">
                <a:tc gridSpan="2">
                  <a:txBody>
                    <a:bodyPr/>
                    <a:lstStyle/>
                    <a:p>
                      <a:pPr algn="ctr"/>
                      <a:r>
                        <a:rPr lang="es-MX" sz="2400" b="1" dirty="0" smtClean="0">
                          <a:latin typeface="KBBrainySkeleton" pitchFamily="2" charset="0"/>
                          <a:ea typeface="KBBrainySkeleton" pitchFamily="2" charset="0"/>
                        </a:rPr>
                        <a:t>DATOS</a:t>
                      </a:r>
                      <a:r>
                        <a:rPr lang="es-MX" sz="2400" b="1" baseline="0" dirty="0" smtClean="0">
                          <a:latin typeface="KBBrainySkeleton" pitchFamily="2" charset="0"/>
                          <a:ea typeface="KBBrainySkeleton" pitchFamily="2" charset="0"/>
                        </a:rPr>
                        <a:t>  DE  LA  ESCUELA</a:t>
                      </a:r>
                      <a:endParaRPr lang="es-MX" sz="2400" b="1" dirty="0">
                        <a:latin typeface="KBBrainySkeleton" pitchFamily="2" charset="0"/>
                        <a:ea typeface="KBBrainySkeleton" pitchFamily="2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</a:tr>
              <a:tr h="370840">
                <a:tc gridSpan="2">
                  <a:txBody>
                    <a:bodyPr/>
                    <a:lstStyle/>
                    <a:p>
                      <a:r>
                        <a:rPr lang="es-MX" sz="2400" b="1" dirty="0" smtClean="0">
                          <a:latin typeface="KBBrainySkeleton" pitchFamily="2" charset="0"/>
                          <a:ea typeface="KBBrainySkeleton" pitchFamily="2" charset="0"/>
                        </a:rPr>
                        <a:t>NOMBRE </a:t>
                      </a:r>
                      <a:endParaRPr lang="es-MX" sz="2400" b="1" dirty="0">
                        <a:latin typeface="KBBrainySkeleton" pitchFamily="2" charset="0"/>
                        <a:ea typeface="KBBrainySkeleton" pitchFamily="2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>
                        <a:latin typeface="Cheri Liney" pitchFamily="2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MX" sz="2400" b="1" dirty="0" smtClean="0">
                          <a:latin typeface="KBBrainySkeleton" pitchFamily="2" charset="0"/>
                          <a:ea typeface="KBBrainySkeleton" pitchFamily="2" charset="0"/>
                        </a:rPr>
                        <a:t>C.C.T.</a:t>
                      </a:r>
                      <a:endParaRPr lang="es-MX" sz="2400" b="1" dirty="0">
                        <a:latin typeface="KBBrainySkeleton" pitchFamily="2" charset="0"/>
                        <a:ea typeface="KBBrainySkeleto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2400" b="1" dirty="0" smtClean="0">
                          <a:latin typeface="KBBrainySkeleton" pitchFamily="2" charset="0"/>
                          <a:ea typeface="KBBrainySkeleton" pitchFamily="2" charset="0"/>
                        </a:rPr>
                        <a:t>ZONA</a:t>
                      </a:r>
                      <a:r>
                        <a:rPr lang="es-MX" sz="2400" b="1" baseline="0" dirty="0" smtClean="0">
                          <a:latin typeface="KBBrainySkeleton" pitchFamily="2" charset="0"/>
                          <a:ea typeface="KBBrainySkeleton" pitchFamily="2" charset="0"/>
                        </a:rPr>
                        <a:t> ESCOLAR</a:t>
                      </a:r>
                      <a:endParaRPr lang="es-MX" sz="2400" b="1" dirty="0">
                        <a:latin typeface="KBBrainySkeleton" pitchFamily="2" charset="0"/>
                        <a:ea typeface="KBBrainySkeleton" pitchFamily="2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MX" sz="2400" b="1" dirty="0">
                        <a:latin typeface="KBBrainySkeleton" pitchFamily="2" charset="0"/>
                        <a:ea typeface="KBBrainySkeleto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2400" b="1" dirty="0">
                        <a:latin typeface="KBBrainySkeleton" pitchFamily="2" charset="0"/>
                        <a:ea typeface="KBBrainySkeleton" pitchFamily="2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4" name="3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3655285"/>
              </p:ext>
            </p:extLst>
          </p:nvPr>
        </p:nvGraphicFramePr>
        <p:xfrm>
          <a:off x="1278087" y="3179529"/>
          <a:ext cx="6984999" cy="3657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28333"/>
                <a:gridCol w="2328333"/>
                <a:gridCol w="2328333"/>
              </a:tblGrid>
              <a:tr h="370840">
                <a:tc gridSpan="3">
                  <a:txBody>
                    <a:bodyPr/>
                    <a:lstStyle/>
                    <a:p>
                      <a:pPr algn="ctr"/>
                      <a:r>
                        <a:rPr lang="es-MX" sz="2400" b="1" dirty="0" smtClean="0">
                          <a:latin typeface="KBBrainySkeleton" pitchFamily="2" charset="0"/>
                          <a:ea typeface="KBBrainySkeleton" pitchFamily="2" charset="0"/>
                        </a:rPr>
                        <a:t>MAESTRO</a:t>
                      </a:r>
                      <a:r>
                        <a:rPr lang="es-MX" sz="2400" b="1" baseline="0" dirty="0" smtClean="0">
                          <a:latin typeface="KBBrainySkeleton" pitchFamily="2" charset="0"/>
                          <a:ea typeface="KBBrainySkeleton" pitchFamily="2" charset="0"/>
                        </a:rPr>
                        <a:t> (A)</a:t>
                      </a:r>
                      <a:endParaRPr lang="es-MX" sz="2400" b="1" dirty="0">
                        <a:latin typeface="KBBrainySkeleton" pitchFamily="2" charset="0"/>
                        <a:ea typeface="KBBrainySkeleton" pitchFamily="2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</a:tr>
              <a:tr h="370840">
                <a:tc gridSpan="3">
                  <a:txBody>
                    <a:bodyPr/>
                    <a:lstStyle/>
                    <a:p>
                      <a:pPr algn="ctr"/>
                      <a:endParaRPr lang="es-MX" sz="2400" b="1" dirty="0">
                        <a:latin typeface="KBBrainySkeleton" pitchFamily="2" charset="0"/>
                        <a:ea typeface="KBBrainySkeleton" pitchFamily="2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 sz="2400" b="1" dirty="0" smtClean="0">
                          <a:latin typeface="KBBrainySkeleton" pitchFamily="2" charset="0"/>
                          <a:ea typeface="KBBrainySkeleton" pitchFamily="2" charset="0"/>
                        </a:rPr>
                        <a:t>GRADO </a:t>
                      </a:r>
                      <a:endParaRPr lang="es-MX" sz="2400" b="1" dirty="0">
                        <a:latin typeface="KBBrainySkeleton" pitchFamily="2" charset="0"/>
                        <a:ea typeface="KBBrainySkeleto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2400" b="1" dirty="0" smtClean="0">
                          <a:latin typeface="KBBrainySkeleton" pitchFamily="2" charset="0"/>
                          <a:ea typeface="KBBrainySkeleton" pitchFamily="2" charset="0"/>
                        </a:rPr>
                        <a:t>GRUPO </a:t>
                      </a:r>
                      <a:endParaRPr lang="es-MX" sz="2400" b="1" dirty="0">
                        <a:latin typeface="KBBrainySkeleton" pitchFamily="2" charset="0"/>
                        <a:ea typeface="KBBrainySkeleto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2400" b="1" dirty="0" smtClean="0">
                          <a:latin typeface="KBBrainySkeleton" pitchFamily="2" charset="0"/>
                          <a:ea typeface="KBBrainySkeleton" pitchFamily="2" charset="0"/>
                        </a:rPr>
                        <a:t>TURNO </a:t>
                      </a:r>
                      <a:endParaRPr lang="es-MX" sz="2400" b="1" dirty="0">
                        <a:latin typeface="KBBrainySkeleton" pitchFamily="2" charset="0"/>
                        <a:ea typeface="KBBrainySkeleton" pitchFamily="2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2400" b="1" dirty="0">
                        <a:latin typeface="KBBrainySkeleton" pitchFamily="2" charset="0"/>
                        <a:ea typeface="KBBrainySkeleto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sz="2400" b="1" dirty="0">
                        <a:latin typeface="KBBrainySkeleton" pitchFamily="2" charset="0"/>
                        <a:ea typeface="KBBrainySkeleto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sz="2400" b="1" dirty="0">
                        <a:latin typeface="KBBrainySkeleton" pitchFamily="2" charset="0"/>
                        <a:ea typeface="KBBrainySkeleton" pitchFamily="2" charset="0"/>
                      </a:endParaRPr>
                    </a:p>
                  </a:txBody>
                  <a:tcPr/>
                </a:tc>
              </a:tr>
              <a:tr h="370840">
                <a:tc gridSpan="3">
                  <a:txBody>
                    <a:bodyPr/>
                    <a:lstStyle/>
                    <a:p>
                      <a:pPr algn="ctr"/>
                      <a:r>
                        <a:rPr lang="es-MX" sz="2400" b="1" dirty="0" smtClean="0">
                          <a:latin typeface="KBBrainySkeleton" pitchFamily="2" charset="0"/>
                          <a:ea typeface="KBBrainySkeleton" pitchFamily="2" charset="0"/>
                        </a:rPr>
                        <a:t>DOMICILIO </a:t>
                      </a:r>
                      <a:endParaRPr lang="es-MX" sz="2400" b="1" dirty="0">
                        <a:latin typeface="KBBrainySkeleton" pitchFamily="2" charset="0"/>
                        <a:ea typeface="KBBrainySkeleton" pitchFamily="2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</a:tr>
              <a:tr h="370840">
                <a:tc gridSpan="3">
                  <a:txBody>
                    <a:bodyPr/>
                    <a:lstStyle/>
                    <a:p>
                      <a:pPr algn="ctr"/>
                      <a:endParaRPr lang="es-MX" sz="2400" b="1" dirty="0">
                        <a:latin typeface="KBBrainySkeleton" pitchFamily="2" charset="0"/>
                        <a:ea typeface="KBBrainySkeleton" pitchFamily="2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</a:tr>
              <a:tr h="370840">
                <a:tc gridSpan="3">
                  <a:txBody>
                    <a:bodyPr/>
                    <a:lstStyle/>
                    <a:p>
                      <a:pPr algn="ctr"/>
                      <a:r>
                        <a:rPr lang="es-MX" sz="2400" b="1" dirty="0" smtClean="0">
                          <a:latin typeface="KBBrainySkeleton" pitchFamily="2" charset="0"/>
                          <a:ea typeface="KBBrainySkeleton" pitchFamily="2" charset="0"/>
                        </a:rPr>
                        <a:t>TELÉFONO </a:t>
                      </a:r>
                      <a:endParaRPr lang="es-MX" sz="2400" b="1" dirty="0">
                        <a:latin typeface="KBBrainySkeleton" pitchFamily="2" charset="0"/>
                        <a:ea typeface="KBBrainySkeleton" pitchFamily="2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370840">
                <a:tc gridSpan="3">
                  <a:txBody>
                    <a:bodyPr/>
                    <a:lstStyle/>
                    <a:p>
                      <a:pPr algn="ctr"/>
                      <a:endParaRPr lang="es-MX" sz="2400" b="1" dirty="0">
                        <a:latin typeface="KBBrainySkeleton" pitchFamily="2" charset="0"/>
                        <a:ea typeface="KBBrainySkeleton" pitchFamily="2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27652" name="Picture 4" descr="C:\Users\TINO\Pictures\images (63).jpeg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>
                        <a14:foregroundMark x1="6667" y1="22983" x2="15833" y2="22005"/>
                        <a14:foregroundMark x1="23611" y1="16137" x2="28611" y2="16381"/>
                        <a14:foregroundMark x1="32500" y1="10758" x2="33889" y2="16137"/>
                        <a14:foregroundMark x1="36111" y1="24939" x2="37778" y2="27873"/>
                        <a14:foregroundMark x1="81111" y1="30318" x2="82500" y2="32274"/>
                        <a14:foregroundMark x1="84722" y1="22494" x2="90000" y2="23227"/>
                        <a14:foregroundMark x1="81667" y1="10024" x2="81667" y2="11980"/>
                        <a14:foregroundMark x1="91111" y1="13692" x2="98056" y2="15648"/>
                        <a14:foregroundMark x1="46667" y1="87286" x2="58056" y2="8655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0958" y="72281"/>
            <a:ext cx="2216728" cy="2518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653" name="Picture 5" descr="C:\Users\TINO\Pictures\images (64).jpe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694"/>
          <a:stretch/>
        </p:blipFill>
        <p:spPr bwMode="auto">
          <a:xfrm>
            <a:off x="282334" y="2016497"/>
            <a:ext cx="2148104" cy="50405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654" name="Picture 6" descr="C:\Users\TINO\Downloads\ANIMALES ED-REPTILES N AMPHIBIANS\ED-REPTILES N AMPHIBIANS\gekko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334" y="5616897"/>
            <a:ext cx="1205104" cy="1219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106639" y="653684"/>
            <a:ext cx="1318591" cy="11089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5" descr="C:\Users\TINO\Pictures\images (65).jpeg"/>
          <p:cNvPicPr>
            <a:picLocks noChangeAspect="1" noChangeArrowheads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2" y="-129243"/>
            <a:ext cx="3051838" cy="13374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1 CuadroTexto"/>
          <p:cNvSpPr txBox="1"/>
          <p:nvPr/>
        </p:nvSpPr>
        <p:spPr>
          <a:xfrm>
            <a:off x="1926382" y="216297"/>
            <a:ext cx="69127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3600" dirty="0" smtClean="0">
                <a:ln>
                  <a:solidFill>
                    <a:sysClr val="windowText" lastClr="000000"/>
                  </a:solidFill>
                </a:ln>
                <a:solidFill>
                  <a:srgbClr val="00B0F0"/>
                </a:solidFill>
                <a:latin typeface="akaDylan Plain" pitchFamily="82" charset="0"/>
              </a:rPr>
              <a:t>Datos generales</a:t>
            </a:r>
            <a:endParaRPr lang="es-MX" sz="3600" dirty="0">
              <a:ln>
                <a:solidFill>
                  <a:sysClr val="windowText" lastClr="000000"/>
                </a:solidFill>
              </a:ln>
              <a:solidFill>
                <a:srgbClr val="FF0066"/>
              </a:solidFill>
              <a:latin typeface="akaDylan Plain" pitchFamily="82" charset="0"/>
            </a:endParaRPr>
          </a:p>
        </p:txBody>
      </p:sp>
      <p:pic>
        <p:nvPicPr>
          <p:cNvPr id="14" name="Picture 4" descr="C:\Users\TINO\Downloads\Animals A-Z\Animals A-Z\PNG color\giraffe.png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1952" y="3960713"/>
            <a:ext cx="1947278" cy="29843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16879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14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6" name="15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5" name="4 Rectángulo"/>
          <p:cNvSpPr/>
          <p:nvPr/>
        </p:nvSpPr>
        <p:spPr>
          <a:xfrm>
            <a:off x="3726582" y="759114"/>
            <a:ext cx="2327047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0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Asistencia</a:t>
            </a:r>
            <a:endParaRPr lang="es-ES" sz="40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pic>
        <p:nvPicPr>
          <p:cNvPr id="7170" name="Picture 2" descr="C:\Users\TINO\Pictures\images (64).jpe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0000"/>
          <a:stretch/>
        </p:blipFill>
        <p:spPr bwMode="auto">
          <a:xfrm>
            <a:off x="8350846" y="2214569"/>
            <a:ext cx="1136376" cy="4680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59765" y="540539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90" y="-71735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8470" y="80666"/>
            <a:ext cx="2880320" cy="75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1" name="Picture 3" descr="C:\Users\TINO\Pictures\animales tiernos\toucan2 (2)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191078" y="3005214"/>
            <a:ext cx="1047750" cy="1047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0" name="9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3376334"/>
              </p:ext>
            </p:extLst>
          </p:nvPr>
        </p:nvGraphicFramePr>
        <p:xfrm>
          <a:off x="409372" y="1533362"/>
          <a:ext cx="6917620" cy="4947631"/>
        </p:xfrm>
        <a:graphic>
          <a:graphicData uri="http://schemas.openxmlformats.org/drawingml/2006/table">
            <a:tbl>
              <a:tblPr/>
              <a:tblGrid>
                <a:gridCol w="239719"/>
                <a:gridCol w="2285894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</a:tblGrid>
              <a:tr h="163170">
                <a:tc rowSpan="2" gridSpan="2"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Rounded MT Bold"/>
                        </a:rPr>
                        <a:t>CICLO ESCOLAR 2017-2018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gridSpan="17">
                  <a:txBody>
                    <a:bodyPr/>
                    <a:lstStyle/>
                    <a:p>
                      <a:pPr algn="ctr" fontAlgn="b"/>
                      <a:r>
                        <a:rPr lang="es-MX" sz="2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De Rotterdam Demo"/>
                        </a:rPr>
                        <a:t>Febrero </a:t>
                      </a:r>
                      <a:endParaRPr lang="es-MX" sz="2400" b="0" i="0" u="none" strike="noStrike" dirty="0">
                        <a:solidFill>
                          <a:srgbClr val="000000"/>
                        </a:solidFill>
                        <a:effectLst/>
                        <a:latin typeface="De Rotterdam Demo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 gridSpan="5">
                  <a:txBody>
                    <a:bodyPr/>
                    <a:lstStyle/>
                    <a:p>
                      <a:pPr algn="ctr" fontAlgn="b"/>
                      <a:endParaRPr lang="es-MX" sz="1300" b="0" i="0" u="none" strike="noStrike" dirty="0">
                        <a:solidFill>
                          <a:srgbClr val="000000"/>
                        </a:solidFill>
                        <a:effectLst/>
                        <a:latin typeface="AR CHRISTY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15701">
                <a:tc gridSpan="2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gridSpan="17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rowSpan="3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NO.</a:t>
                      </a:r>
                    </a:p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</a:t>
                      </a:r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vMerge="1"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aphicFrame>
        <p:nvGraphicFramePr>
          <p:cNvPr id="12" name="1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9848411"/>
              </p:ext>
            </p:extLst>
          </p:nvPr>
        </p:nvGraphicFramePr>
        <p:xfrm>
          <a:off x="7262930" y="1912233"/>
          <a:ext cx="856140" cy="4568760"/>
        </p:xfrm>
        <a:graphic>
          <a:graphicData uri="http://schemas.openxmlformats.org/drawingml/2006/table">
            <a:tbl>
              <a:tblPr/>
              <a:tblGrid>
                <a:gridCol w="171228"/>
                <a:gridCol w="171228"/>
                <a:gridCol w="171228"/>
                <a:gridCol w="171228"/>
                <a:gridCol w="171228"/>
              </a:tblGrid>
              <a:tr h="163170"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</a:t>
                      </a:r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163170"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27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3" name="1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3520516"/>
              </p:ext>
            </p:extLst>
          </p:nvPr>
        </p:nvGraphicFramePr>
        <p:xfrm>
          <a:off x="6966942" y="432321"/>
          <a:ext cx="1548284" cy="12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44227"/>
                <a:gridCol w="504057"/>
              </a:tblGrid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Días hábiles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Estadística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Niñas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Niños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Total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853773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14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6" name="15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5" name="4 Rectángulo"/>
          <p:cNvSpPr/>
          <p:nvPr/>
        </p:nvSpPr>
        <p:spPr>
          <a:xfrm>
            <a:off x="3726582" y="759114"/>
            <a:ext cx="2327047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0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Asistencia</a:t>
            </a:r>
            <a:endParaRPr lang="es-ES" sz="40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pic>
        <p:nvPicPr>
          <p:cNvPr id="7170" name="Picture 2" descr="C:\Users\TINO\Pictures\images (64).jpe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44947"/>
          <a:stretch/>
        </p:blipFill>
        <p:spPr bwMode="auto">
          <a:xfrm>
            <a:off x="8275645" y="2232521"/>
            <a:ext cx="1211577" cy="4680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59765" y="540539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90" y="-71735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8470" y="80666"/>
            <a:ext cx="2880320" cy="75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1" name="Picture 3" descr="C:\Users\TINO\Pictures\animales tiernos\toucan2 (2)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119070" y="3148013"/>
            <a:ext cx="1047750" cy="1047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0" name="9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307879"/>
              </p:ext>
            </p:extLst>
          </p:nvPr>
        </p:nvGraphicFramePr>
        <p:xfrm>
          <a:off x="409372" y="1533362"/>
          <a:ext cx="6917620" cy="4947631"/>
        </p:xfrm>
        <a:graphic>
          <a:graphicData uri="http://schemas.openxmlformats.org/drawingml/2006/table">
            <a:tbl>
              <a:tblPr/>
              <a:tblGrid>
                <a:gridCol w="239719"/>
                <a:gridCol w="2285894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</a:tblGrid>
              <a:tr h="163170">
                <a:tc rowSpan="2" gridSpan="2"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Rounded MT Bold"/>
                        </a:rPr>
                        <a:t>CICLO ESCOLAR 2017-2018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gridSpan="17">
                  <a:txBody>
                    <a:bodyPr/>
                    <a:lstStyle/>
                    <a:p>
                      <a:pPr algn="ctr" fontAlgn="b"/>
                      <a:r>
                        <a:rPr lang="es-MX" sz="2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De Rotterdam Demo"/>
                        </a:rPr>
                        <a:t>Marzo </a:t>
                      </a:r>
                      <a:endParaRPr lang="es-MX" sz="2400" b="0" i="0" u="none" strike="noStrike" dirty="0">
                        <a:solidFill>
                          <a:srgbClr val="000000"/>
                        </a:solidFill>
                        <a:effectLst/>
                        <a:latin typeface="De Rotterdam Demo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 gridSpan="5">
                  <a:txBody>
                    <a:bodyPr/>
                    <a:lstStyle/>
                    <a:p>
                      <a:pPr algn="ctr" fontAlgn="b"/>
                      <a:endParaRPr lang="es-MX" sz="1300" b="0" i="0" u="none" strike="noStrike" dirty="0">
                        <a:solidFill>
                          <a:srgbClr val="000000"/>
                        </a:solidFill>
                        <a:effectLst/>
                        <a:latin typeface="AR CHRISTY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15701">
                <a:tc gridSpan="2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gridSpan="17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rowSpan="3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NO.</a:t>
                      </a:r>
                    </a:p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</a:t>
                      </a:r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vMerge="1"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aphicFrame>
        <p:nvGraphicFramePr>
          <p:cNvPr id="12" name="1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0240732"/>
              </p:ext>
            </p:extLst>
          </p:nvPr>
        </p:nvGraphicFramePr>
        <p:xfrm>
          <a:off x="7262930" y="1912233"/>
          <a:ext cx="856140" cy="4568760"/>
        </p:xfrm>
        <a:graphic>
          <a:graphicData uri="http://schemas.openxmlformats.org/drawingml/2006/table">
            <a:tbl>
              <a:tblPr/>
              <a:tblGrid>
                <a:gridCol w="171228"/>
                <a:gridCol w="171228"/>
                <a:gridCol w="171228"/>
                <a:gridCol w="171228"/>
                <a:gridCol w="171228"/>
              </a:tblGrid>
              <a:tr h="163170"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</a:t>
                      </a:r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163170"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27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3" name="1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4604266"/>
              </p:ext>
            </p:extLst>
          </p:nvPr>
        </p:nvGraphicFramePr>
        <p:xfrm>
          <a:off x="6966942" y="432321"/>
          <a:ext cx="1548284" cy="12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44227"/>
                <a:gridCol w="504057"/>
              </a:tblGrid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Días hábiles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Estadística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Niñas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Niños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Total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601045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14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6" name="15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5" name="4 Rectángulo"/>
          <p:cNvSpPr/>
          <p:nvPr/>
        </p:nvSpPr>
        <p:spPr>
          <a:xfrm>
            <a:off x="3726582" y="759114"/>
            <a:ext cx="2327047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0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Asistencia</a:t>
            </a:r>
            <a:endParaRPr lang="es-ES" sz="40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pic>
        <p:nvPicPr>
          <p:cNvPr id="7170" name="Picture 2" descr="C:\Users\TINO\Pictures\images (64).jpe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47495"/>
          <a:stretch/>
        </p:blipFill>
        <p:spPr bwMode="auto">
          <a:xfrm>
            <a:off x="8350846" y="2232521"/>
            <a:ext cx="1136376" cy="4680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5" descr="C:\Users\TINO\Pictures\images (65).jpeg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8470" y="80666"/>
            <a:ext cx="2880320" cy="75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1" name="Picture 3" descr="C:\Users\TINO\Pictures\animales tiernos\toucan2 (2)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119070" y="3113231"/>
            <a:ext cx="1047750" cy="1047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0" name="9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4585604"/>
              </p:ext>
            </p:extLst>
          </p:nvPr>
        </p:nvGraphicFramePr>
        <p:xfrm>
          <a:off x="409372" y="1533362"/>
          <a:ext cx="6917620" cy="4947631"/>
        </p:xfrm>
        <a:graphic>
          <a:graphicData uri="http://schemas.openxmlformats.org/drawingml/2006/table">
            <a:tbl>
              <a:tblPr/>
              <a:tblGrid>
                <a:gridCol w="239719"/>
                <a:gridCol w="2285894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</a:tblGrid>
              <a:tr h="163170">
                <a:tc rowSpan="2" gridSpan="2"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Rounded MT Bold"/>
                        </a:rPr>
                        <a:t>CICLO ESCOLAR 2017-2018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gridSpan="17">
                  <a:txBody>
                    <a:bodyPr/>
                    <a:lstStyle/>
                    <a:p>
                      <a:pPr algn="ctr" fontAlgn="b"/>
                      <a:r>
                        <a:rPr lang="es-MX" sz="2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De Rotterdam Demo"/>
                        </a:rPr>
                        <a:t>Abril </a:t>
                      </a:r>
                      <a:endParaRPr lang="es-MX" sz="2400" b="0" i="0" u="none" strike="noStrike" dirty="0">
                        <a:solidFill>
                          <a:srgbClr val="000000"/>
                        </a:solidFill>
                        <a:effectLst/>
                        <a:latin typeface="De Rotterdam Demo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 gridSpan="5">
                  <a:txBody>
                    <a:bodyPr/>
                    <a:lstStyle/>
                    <a:p>
                      <a:pPr algn="ctr" fontAlgn="b"/>
                      <a:endParaRPr lang="es-MX" sz="1300" b="0" i="0" u="none" strike="noStrike" dirty="0">
                        <a:solidFill>
                          <a:srgbClr val="000000"/>
                        </a:solidFill>
                        <a:effectLst/>
                        <a:latin typeface="AR CHRISTY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15701">
                <a:tc gridSpan="2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gridSpan="17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rowSpan="3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NO.</a:t>
                      </a:r>
                    </a:p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</a:t>
                      </a:r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vMerge="1"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aphicFrame>
        <p:nvGraphicFramePr>
          <p:cNvPr id="12" name="1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1857074"/>
              </p:ext>
            </p:extLst>
          </p:nvPr>
        </p:nvGraphicFramePr>
        <p:xfrm>
          <a:off x="7262930" y="1912233"/>
          <a:ext cx="856140" cy="4568760"/>
        </p:xfrm>
        <a:graphic>
          <a:graphicData uri="http://schemas.openxmlformats.org/drawingml/2006/table">
            <a:tbl>
              <a:tblPr/>
              <a:tblGrid>
                <a:gridCol w="171228"/>
                <a:gridCol w="171228"/>
                <a:gridCol w="171228"/>
                <a:gridCol w="171228"/>
                <a:gridCol w="171228"/>
              </a:tblGrid>
              <a:tr h="163170"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</a:t>
                      </a:r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163170"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pic>
        <p:nvPicPr>
          <p:cNvPr id="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59765" y="540539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3" name="1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9096003"/>
              </p:ext>
            </p:extLst>
          </p:nvPr>
        </p:nvGraphicFramePr>
        <p:xfrm>
          <a:off x="6966942" y="432321"/>
          <a:ext cx="1548284" cy="12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44227"/>
                <a:gridCol w="504057"/>
              </a:tblGrid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Días hábiles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Estadística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Niñas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Niños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Total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8" name="Picture 5" descr="C:\Users\TINO\Pictures\images (65).jpeg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90" y="-71735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73570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15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7" name="16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5" name="4 Rectángulo"/>
          <p:cNvSpPr/>
          <p:nvPr/>
        </p:nvSpPr>
        <p:spPr>
          <a:xfrm>
            <a:off x="3726582" y="759114"/>
            <a:ext cx="2327047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0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Asistencia</a:t>
            </a:r>
            <a:endParaRPr lang="es-ES" sz="40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pic>
        <p:nvPicPr>
          <p:cNvPr id="7170" name="Picture 2" descr="C:\Users\TINO\Pictures\images (64).jpe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43514"/>
          <a:stretch/>
        </p:blipFill>
        <p:spPr bwMode="auto">
          <a:xfrm>
            <a:off x="8244114" y="2232521"/>
            <a:ext cx="1243108" cy="4680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5" descr="C:\Users\TINO\Pictures\images (65).jpeg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8470" y="80666"/>
            <a:ext cx="2880320" cy="75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1" name="Picture 3" descr="C:\Users\TINO\Pictures\animales tiernos\toucan2 (2)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047062" y="3148013"/>
            <a:ext cx="1047750" cy="1047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0" name="9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2628354"/>
              </p:ext>
            </p:extLst>
          </p:nvPr>
        </p:nvGraphicFramePr>
        <p:xfrm>
          <a:off x="409372" y="1533362"/>
          <a:ext cx="6917620" cy="4947631"/>
        </p:xfrm>
        <a:graphic>
          <a:graphicData uri="http://schemas.openxmlformats.org/drawingml/2006/table">
            <a:tbl>
              <a:tblPr/>
              <a:tblGrid>
                <a:gridCol w="239719"/>
                <a:gridCol w="2285894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</a:tblGrid>
              <a:tr h="163170">
                <a:tc rowSpan="2" gridSpan="2"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Rounded MT Bold"/>
                        </a:rPr>
                        <a:t>CICLO ESCOLAR 2017-2018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gridSpan="17">
                  <a:txBody>
                    <a:bodyPr/>
                    <a:lstStyle/>
                    <a:p>
                      <a:pPr algn="ctr" fontAlgn="b"/>
                      <a:r>
                        <a:rPr lang="es-MX" sz="2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De Rotterdam Demo"/>
                        </a:rPr>
                        <a:t>Mayo  </a:t>
                      </a:r>
                      <a:endParaRPr lang="es-MX" sz="2400" b="0" i="0" u="none" strike="noStrike" dirty="0">
                        <a:solidFill>
                          <a:srgbClr val="000000"/>
                        </a:solidFill>
                        <a:effectLst/>
                        <a:latin typeface="De Rotterdam Demo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 gridSpan="5">
                  <a:txBody>
                    <a:bodyPr/>
                    <a:lstStyle/>
                    <a:p>
                      <a:pPr algn="ctr" fontAlgn="b"/>
                      <a:endParaRPr lang="es-MX" sz="1300" b="0" i="0" u="none" strike="noStrike" dirty="0">
                        <a:solidFill>
                          <a:srgbClr val="000000"/>
                        </a:solidFill>
                        <a:effectLst/>
                        <a:latin typeface="AR CHRISTY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15701">
                <a:tc gridSpan="2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gridSpan="17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rowSpan="3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NO.</a:t>
                      </a:r>
                    </a:p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</a:t>
                      </a:r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vMerge="1"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aphicFrame>
        <p:nvGraphicFramePr>
          <p:cNvPr id="12" name="1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2459520"/>
              </p:ext>
            </p:extLst>
          </p:nvPr>
        </p:nvGraphicFramePr>
        <p:xfrm>
          <a:off x="7262930" y="1912233"/>
          <a:ext cx="856140" cy="4568760"/>
        </p:xfrm>
        <a:graphic>
          <a:graphicData uri="http://schemas.openxmlformats.org/drawingml/2006/table">
            <a:tbl>
              <a:tblPr/>
              <a:tblGrid>
                <a:gridCol w="171228"/>
                <a:gridCol w="171228"/>
                <a:gridCol w="171228"/>
                <a:gridCol w="171228"/>
                <a:gridCol w="171228"/>
              </a:tblGrid>
              <a:tr h="163170"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</a:t>
                      </a:r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163170"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27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pic>
        <p:nvPicPr>
          <p:cNvPr id="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59765" y="540539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5" descr="C:\Users\TINO\Pictures\images (65).jpeg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90" y="-71735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3" name="1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8026371"/>
              </p:ext>
            </p:extLst>
          </p:nvPr>
        </p:nvGraphicFramePr>
        <p:xfrm>
          <a:off x="6966942" y="432321"/>
          <a:ext cx="1548284" cy="12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44227"/>
                <a:gridCol w="504057"/>
              </a:tblGrid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Días hábiles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Estadística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Niñas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Niños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Total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67320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15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7" name="16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5" name="4 Rectángulo"/>
          <p:cNvSpPr/>
          <p:nvPr/>
        </p:nvSpPr>
        <p:spPr>
          <a:xfrm>
            <a:off x="3726582" y="759114"/>
            <a:ext cx="2327047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0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Asistencia</a:t>
            </a:r>
            <a:endParaRPr lang="es-ES" sz="40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pic>
        <p:nvPicPr>
          <p:cNvPr id="7170" name="Picture 2" descr="C:\Users\TINO\Pictures\images (64).jpe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0000"/>
          <a:stretch/>
        </p:blipFill>
        <p:spPr bwMode="auto">
          <a:xfrm>
            <a:off x="8350846" y="2232521"/>
            <a:ext cx="1136376" cy="4680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5" descr="C:\Users\TINO\Pictures\images (65).jpeg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8470" y="80666"/>
            <a:ext cx="2880320" cy="75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1" name="Picture 3" descr="C:\Users\TINO\Pictures\animales tiernos\toucan2 (2)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67464" y="3671888"/>
            <a:ext cx="1047750" cy="1047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0" name="9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8624383"/>
              </p:ext>
            </p:extLst>
          </p:nvPr>
        </p:nvGraphicFramePr>
        <p:xfrm>
          <a:off x="481370" y="1584449"/>
          <a:ext cx="6917620" cy="4947631"/>
        </p:xfrm>
        <a:graphic>
          <a:graphicData uri="http://schemas.openxmlformats.org/drawingml/2006/table">
            <a:tbl>
              <a:tblPr/>
              <a:tblGrid>
                <a:gridCol w="239719"/>
                <a:gridCol w="2285894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</a:tblGrid>
              <a:tr h="163170">
                <a:tc rowSpan="2" gridSpan="2"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Rounded MT Bold"/>
                        </a:rPr>
                        <a:t>CICLO ESCOLAR 2017-2018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gridSpan="17">
                  <a:txBody>
                    <a:bodyPr/>
                    <a:lstStyle/>
                    <a:p>
                      <a:pPr algn="ctr" fontAlgn="b"/>
                      <a:r>
                        <a:rPr lang="es-MX" sz="2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De Rotterdam Demo"/>
                        </a:rPr>
                        <a:t>Junio </a:t>
                      </a:r>
                      <a:endParaRPr lang="es-MX" sz="2400" b="0" i="0" u="none" strike="noStrike" dirty="0">
                        <a:solidFill>
                          <a:srgbClr val="000000"/>
                        </a:solidFill>
                        <a:effectLst/>
                        <a:latin typeface="De Rotterdam Demo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 gridSpan="5">
                  <a:txBody>
                    <a:bodyPr/>
                    <a:lstStyle/>
                    <a:p>
                      <a:pPr algn="ctr" fontAlgn="b"/>
                      <a:endParaRPr lang="es-MX" sz="1300" b="0" i="0" u="none" strike="noStrike" dirty="0">
                        <a:solidFill>
                          <a:srgbClr val="000000"/>
                        </a:solidFill>
                        <a:effectLst/>
                        <a:latin typeface="AR CHRISTY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15701">
                <a:tc gridSpan="2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gridSpan="17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rowSpan="3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NO.</a:t>
                      </a:r>
                    </a:p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</a:t>
                      </a:r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vMerge="1"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27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aphicFrame>
        <p:nvGraphicFramePr>
          <p:cNvPr id="13" name="1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8271458"/>
              </p:ext>
            </p:extLst>
          </p:nvPr>
        </p:nvGraphicFramePr>
        <p:xfrm>
          <a:off x="6966942" y="432321"/>
          <a:ext cx="1548284" cy="12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44227"/>
                <a:gridCol w="504057"/>
              </a:tblGrid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Días hábiles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Estadística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Niñas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Niños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Total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59765" y="540539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8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04337" y="3945947"/>
            <a:ext cx="1360433" cy="28648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5" descr="C:\Users\TINO\Pictures\images (65).jpeg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90" y="-71735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56678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14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6" name="15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5" name="4 Rectángulo"/>
          <p:cNvSpPr/>
          <p:nvPr/>
        </p:nvSpPr>
        <p:spPr>
          <a:xfrm>
            <a:off x="3726582" y="759114"/>
            <a:ext cx="2327047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000" b="1" dirty="0" smtClean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</a:rPr>
              <a:t>Asistencia</a:t>
            </a:r>
            <a:endParaRPr lang="es-ES" sz="4000" b="1" cap="none" spc="0" dirty="0">
              <a:ln w="17780" cmpd="sng">
                <a:solidFill>
                  <a:srgbClr val="FFFFFF"/>
                </a:solidFill>
                <a:prstDash val="solid"/>
                <a:miter lim="800000"/>
              </a:ln>
              <a:gradFill rotWithShape="1">
                <a:gsLst>
                  <a:gs pos="0">
                    <a:srgbClr val="000000">
                      <a:tint val="92000"/>
                      <a:shade val="100000"/>
                      <a:satMod val="150000"/>
                    </a:srgbClr>
                  </a:gs>
                  <a:gs pos="49000">
                    <a:srgbClr val="000000">
                      <a:tint val="89000"/>
                      <a:shade val="90000"/>
                      <a:satMod val="150000"/>
                    </a:srgbClr>
                  </a:gs>
                  <a:gs pos="50000">
                    <a:srgbClr val="000000">
                      <a:tint val="100000"/>
                      <a:shade val="75000"/>
                      <a:satMod val="150000"/>
                    </a:srgbClr>
                  </a:gs>
                  <a:gs pos="95000">
                    <a:srgbClr val="000000">
                      <a:shade val="47000"/>
                      <a:satMod val="150000"/>
                    </a:srgbClr>
                  </a:gs>
                  <a:gs pos="100000">
                    <a:srgbClr val="000000">
                      <a:shade val="39000"/>
                      <a:satMod val="150000"/>
                    </a:srgbClr>
                  </a:gs>
                </a:gsLst>
                <a:lin ang="5400000"/>
              </a:gradFill>
              <a:effectLst>
                <a:outerShdw blurRad="50800" algn="tl" rotWithShape="0">
                  <a:srgbClr val="000000"/>
                </a:outerShdw>
              </a:effectLst>
            </a:endParaRPr>
          </a:p>
        </p:txBody>
      </p:sp>
      <p:pic>
        <p:nvPicPr>
          <p:cNvPr id="7170" name="Picture 2" descr="C:\Users\TINO\Pictures\images (64).jpe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49980"/>
          <a:stretch/>
        </p:blipFill>
        <p:spPr bwMode="auto">
          <a:xfrm>
            <a:off x="8386416" y="2232521"/>
            <a:ext cx="1100806" cy="4680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5" descr="C:\Users\TINO\Pictures\images (65).jpeg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8470" y="80666"/>
            <a:ext cx="2880320" cy="75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1" name="Picture 3" descr="C:\Users\TINO\Pictures\animales tiernos\toucan2 (2)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67464" y="3671888"/>
            <a:ext cx="1047750" cy="1047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0" name="9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1116239"/>
              </p:ext>
            </p:extLst>
          </p:nvPr>
        </p:nvGraphicFramePr>
        <p:xfrm>
          <a:off x="409362" y="1533362"/>
          <a:ext cx="6917620" cy="4947631"/>
        </p:xfrm>
        <a:graphic>
          <a:graphicData uri="http://schemas.openxmlformats.org/drawingml/2006/table">
            <a:tbl>
              <a:tblPr/>
              <a:tblGrid>
                <a:gridCol w="239719"/>
                <a:gridCol w="2285894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96913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  <a:gridCol w="171228"/>
              </a:tblGrid>
              <a:tr h="163170">
                <a:tc rowSpan="2" gridSpan="2"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Rounded MT Bold"/>
                        </a:rPr>
                        <a:t>CICLO ESCOLAR 2017-2018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gridSpan="17">
                  <a:txBody>
                    <a:bodyPr/>
                    <a:lstStyle/>
                    <a:p>
                      <a:pPr algn="ctr" fontAlgn="b"/>
                      <a:r>
                        <a:rPr lang="es-MX" sz="2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De Rotterdam Demo"/>
                        </a:rPr>
                        <a:t>Julio </a:t>
                      </a:r>
                      <a:endParaRPr lang="es-MX" sz="2400" b="0" i="0" u="none" strike="noStrike" dirty="0">
                        <a:solidFill>
                          <a:srgbClr val="000000"/>
                        </a:solidFill>
                        <a:effectLst/>
                        <a:latin typeface="De Rotterdam Demo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rowSpan="2" gridSpan="5">
                  <a:txBody>
                    <a:bodyPr/>
                    <a:lstStyle/>
                    <a:p>
                      <a:pPr algn="ctr" fontAlgn="b"/>
                      <a:endParaRPr lang="es-MX" sz="1300" b="0" i="0" u="none" strike="noStrike" dirty="0">
                        <a:solidFill>
                          <a:srgbClr val="000000"/>
                        </a:solidFill>
                        <a:effectLst/>
                        <a:latin typeface="AR CHRISTY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15701">
                <a:tc gridSpan="2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gridSpan="17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>
                      <a:noFill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rowSpan="3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NO.</a:t>
                      </a:r>
                    </a:p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b"/>
                      <a:r>
                        <a:rPr lang="es-MX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SEMANA </a:t>
                      </a:r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 vMerge="1"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 dirty="0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3170">
                <a:tc>
                  <a:txBody>
                    <a:bodyPr/>
                    <a:lstStyle/>
                    <a:p>
                      <a:pPr algn="r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s-MX" sz="900" b="0" i="0" u="none" strike="noStrike">
                        <a:solidFill>
                          <a:srgbClr val="000000"/>
                        </a:solidFill>
                        <a:effectLst/>
                        <a:latin typeface="It is Definitely Possible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798" marR="6798" marT="679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graphicFrame>
        <p:nvGraphicFramePr>
          <p:cNvPr id="13" name="1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7441740"/>
              </p:ext>
            </p:extLst>
          </p:nvPr>
        </p:nvGraphicFramePr>
        <p:xfrm>
          <a:off x="6966942" y="432321"/>
          <a:ext cx="1548284" cy="12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44227"/>
                <a:gridCol w="504057"/>
              </a:tblGrid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Días hábiles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Estadística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Niñas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Niños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/>
                    </a:p>
                  </a:txBody>
                  <a:tcPr/>
                </a:tc>
              </a:tr>
              <a:tr h="252000">
                <a:tc>
                  <a:txBody>
                    <a:bodyPr/>
                    <a:lstStyle/>
                    <a:p>
                      <a:r>
                        <a:rPr lang="es-MX" sz="1000" dirty="0" smtClean="0"/>
                        <a:t>Total</a:t>
                      </a:r>
                      <a:endParaRPr lang="es-MX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000" dirty="0"/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59765" y="570314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8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0725" y="4032721"/>
            <a:ext cx="1360433" cy="28648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5" descr="C:\Users\TINO\Pictures\images (65).jpeg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90" y="-71735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968965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9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358644" y="6408983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6429" y="178296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2 CuadroTexto"/>
          <p:cNvSpPr txBox="1"/>
          <p:nvPr/>
        </p:nvSpPr>
        <p:spPr>
          <a:xfrm>
            <a:off x="2446876" y="917213"/>
            <a:ext cx="66525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800" dirty="0" smtClean="0">
                <a:latin typeface="KG Second Chances Solid" pitchFamily="2" charset="0"/>
              </a:rPr>
              <a:t>Reunión con padres de familia</a:t>
            </a:r>
            <a:endParaRPr lang="es-MX" sz="2800" dirty="0">
              <a:latin typeface="KG Second Chances Solid" pitchFamily="2" charset="0"/>
            </a:endParaRPr>
          </a:p>
        </p:txBody>
      </p:sp>
      <p:pic>
        <p:nvPicPr>
          <p:cNvPr id="9220" name="Picture 4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47269" y="204892"/>
            <a:ext cx="1112168" cy="875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403989" y="642322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414" y="273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8677" y="224681"/>
            <a:ext cx="2880320" cy="783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2" name="1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387004"/>
              </p:ext>
            </p:extLst>
          </p:nvPr>
        </p:nvGraphicFramePr>
        <p:xfrm>
          <a:off x="2893918" y="1440433"/>
          <a:ext cx="6349495" cy="4956016"/>
        </p:xfrm>
        <a:graphic>
          <a:graphicData uri="http://schemas.openxmlformats.org/drawingml/2006/table">
            <a:tbl>
              <a:tblPr/>
              <a:tblGrid>
                <a:gridCol w="300823"/>
                <a:gridCol w="3314655"/>
                <a:gridCol w="2734017"/>
              </a:tblGrid>
              <a:tr h="189937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NO.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NOMBRE DEL ALUMNO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  <a:r>
                        <a:rPr lang="es-MX" sz="11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FIRMA DEL PADRE QUE ASISTIO</a:t>
                      </a:r>
                      <a:endParaRPr lang="es-MX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algn="ctr" fontAlgn="b"/>
                      <a:r>
                        <a:rPr lang="es-MX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1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algn="ctr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2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algn="ctr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3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algn="ctr" fontAlgn="b"/>
                      <a:r>
                        <a:rPr lang="es-MX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4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algn="ctr" fontAlgn="b"/>
                      <a:r>
                        <a:rPr lang="es-MX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5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algn="ctr" fontAlgn="b"/>
                      <a:r>
                        <a:rPr lang="es-MX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6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algn="ctr" fontAlgn="b"/>
                      <a:r>
                        <a:rPr lang="es-MX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7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algn="ctr" fontAlgn="b"/>
                      <a:r>
                        <a:rPr lang="es-MX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8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algn="ctr" fontAlgn="b"/>
                      <a:r>
                        <a:rPr lang="es-MX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9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algn="ctr" fontAlgn="b"/>
                      <a:r>
                        <a:rPr lang="es-MX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10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algn="ctr" fontAlgn="b"/>
                      <a:r>
                        <a:rPr lang="es-MX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11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marL="0" indent="0" algn="ctr" fontAlgn="b">
                        <a:buFont typeface="+mj-lt"/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12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marL="0" indent="0" algn="ctr" fontAlgn="b">
                        <a:buFont typeface="+mj-lt"/>
                        <a:buNone/>
                      </a:pPr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13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marL="0" indent="0" algn="ctr" fontAlgn="b">
                        <a:buFont typeface="+mj-lt"/>
                        <a:buNone/>
                      </a:pPr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14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marL="0" indent="0" algn="ctr" fontAlgn="b">
                        <a:buFont typeface="+mj-lt"/>
                        <a:buNone/>
                      </a:pPr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15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marL="0" indent="0" algn="ctr" fontAlgn="b">
                        <a:buFont typeface="+mj-lt"/>
                        <a:buNone/>
                      </a:pPr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16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marL="0" indent="0" algn="ctr" fontAlgn="b">
                        <a:buFont typeface="+mj-lt"/>
                        <a:buNone/>
                      </a:pPr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17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marL="0" indent="0" algn="ctr" fontAlgn="b">
                        <a:buFont typeface="+mj-lt"/>
                        <a:buNone/>
                      </a:pPr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18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marL="0" indent="0" algn="ctr" fontAlgn="b">
                        <a:buFont typeface="+mj-lt"/>
                        <a:buNone/>
                      </a:pPr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19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marL="0" indent="0" algn="ctr" fontAlgn="b">
                        <a:buFont typeface="+mj-lt"/>
                        <a:buNone/>
                      </a:pPr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20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marL="0" indent="0" algn="ctr" fontAlgn="b">
                        <a:buFont typeface="+mj-lt"/>
                        <a:buNone/>
                      </a:pPr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21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marL="0" indent="0" algn="ctr" fontAlgn="b">
                        <a:buFont typeface="+mj-lt"/>
                        <a:buNone/>
                      </a:pPr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22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marL="0" indent="0" algn="ctr" fontAlgn="b">
                        <a:buFont typeface="+mj-lt"/>
                        <a:buNone/>
                      </a:pPr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23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marL="0" indent="0" algn="ctr" fontAlgn="b">
                        <a:buFont typeface="+mj-lt"/>
                        <a:buNone/>
                      </a:pPr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24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937">
                <a:tc>
                  <a:txBody>
                    <a:bodyPr/>
                    <a:lstStyle/>
                    <a:p>
                      <a:pPr marL="0" indent="0" algn="ctr" fontAlgn="b">
                        <a:buFont typeface="+mj-lt"/>
                        <a:buNone/>
                      </a:pPr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Berlin Sans FB" pitchFamily="34" charset="0"/>
                        </a:rPr>
                        <a:t>25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Berlin Sans FB" pitchFamily="34" charset="0"/>
                      </a:endParaRP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</a:t>
                      </a:r>
                    </a:p>
                  </a:txBody>
                  <a:tcPr marL="7736" marR="7736" marT="7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026" name="Picture 2" descr="C:\Users\TINO\Pictures\d7e3a1681c40eabacc39d14557f97e09.jp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46875" y1="8267" x2="51087" y2="16308"/>
                        <a14:foregroundMark x1="57473" y1="7701" x2="57473" y2="14270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421" y="3312641"/>
            <a:ext cx="2592288" cy="32917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1" name="Picture 5" descr="C:\Users\TINO\Downloads\ANIMALES ED-REPTILES N AMPHIBIANS\ED-REPTILES N AMPHIBIANS\tortoise.pn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36108" y="6264969"/>
            <a:ext cx="1251114" cy="6851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96182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129688"/>
              </p:ext>
            </p:extLst>
          </p:nvPr>
        </p:nvGraphicFramePr>
        <p:xfrm>
          <a:off x="458437" y="792361"/>
          <a:ext cx="8928992" cy="5760640"/>
        </p:xfrm>
        <a:graphic>
          <a:graphicData uri="http://schemas.openxmlformats.org/drawingml/2006/table">
            <a:tbl>
              <a:tblPr firstRow="1" bandRow="1">
                <a:tableStyleId>{8799B23B-EC83-4686-B30A-512413B5E67A}</a:tableStyleId>
              </a:tblPr>
              <a:tblGrid>
                <a:gridCol w="4968552"/>
                <a:gridCol w="3960440"/>
              </a:tblGrid>
              <a:tr h="5760640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921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98" t="2606"/>
          <a:stretch/>
        </p:blipFill>
        <p:spPr bwMode="auto">
          <a:xfrm>
            <a:off x="602453" y="1324303"/>
            <a:ext cx="4671388" cy="48517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19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387591" y="6480993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6429" y="178296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2 CuadroTexto"/>
          <p:cNvSpPr txBox="1"/>
          <p:nvPr/>
        </p:nvSpPr>
        <p:spPr>
          <a:xfrm>
            <a:off x="5498997" y="792361"/>
            <a:ext cx="1800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800" dirty="0">
                <a:latin typeface="KG Second Chances Solid" pitchFamily="2" charset="0"/>
              </a:rPr>
              <a:t>N</a:t>
            </a:r>
            <a:r>
              <a:rPr lang="es-MX" sz="2800" dirty="0" smtClean="0">
                <a:latin typeface="KG Second Chances Solid" pitchFamily="2" charset="0"/>
              </a:rPr>
              <a:t>otas</a:t>
            </a:r>
            <a:endParaRPr lang="es-MX" sz="2800" dirty="0">
              <a:latin typeface="KG Second Chances Solid" pitchFamily="2" charset="0"/>
            </a:endParaRPr>
          </a:p>
        </p:txBody>
      </p:sp>
      <p:pic>
        <p:nvPicPr>
          <p:cNvPr id="9220" name="Picture 4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47269" y="204892"/>
            <a:ext cx="1112168" cy="875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403989" y="642322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414" y="273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1" name="Picture 5" descr="C:\Users\TINO\Downloads\ANIMALES ED-REPTILES N AMPHIBIANS\ED-REPTILES N AMPHIBIANS\tortoise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73122" y="6336977"/>
            <a:ext cx="1514100" cy="829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5" descr="C:\Users\TINO\Pictures\images (65).jpeg"/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8677" y="224681"/>
            <a:ext cx="2880320" cy="783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547957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672261"/>
              </p:ext>
            </p:extLst>
          </p:nvPr>
        </p:nvGraphicFramePr>
        <p:xfrm>
          <a:off x="386429" y="792361"/>
          <a:ext cx="8928992" cy="5760640"/>
        </p:xfrm>
        <a:graphic>
          <a:graphicData uri="http://schemas.openxmlformats.org/drawingml/2006/table">
            <a:tbl>
              <a:tblPr firstRow="1" bandRow="1">
                <a:tableStyleId>{8799B23B-EC83-4686-B30A-512413B5E67A}</a:tableStyleId>
              </a:tblPr>
              <a:tblGrid>
                <a:gridCol w="4968552"/>
                <a:gridCol w="3960440"/>
              </a:tblGrid>
              <a:tr h="5760640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9219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286636" y="6408983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421" y="178296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2 CuadroTexto"/>
          <p:cNvSpPr txBox="1"/>
          <p:nvPr/>
        </p:nvSpPr>
        <p:spPr>
          <a:xfrm>
            <a:off x="5426989" y="792361"/>
            <a:ext cx="1800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800" dirty="0">
                <a:latin typeface="KG Second Chances Solid" pitchFamily="2" charset="0"/>
              </a:rPr>
              <a:t>N</a:t>
            </a:r>
            <a:r>
              <a:rPr lang="es-MX" sz="2800" dirty="0" smtClean="0">
                <a:latin typeface="KG Second Chances Solid" pitchFamily="2" charset="0"/>
              </a:rPr>
              <a:t>otas</a:t>
            </a:r>
            <a:endParaRPr lang="es-MX" sz="2800" dirty="0">
              <a:latin typeface="KG Second Chances Solid" pitchFamily="2" charset="0"/>
            </a:endParaRPr>
          </a:p>
        </p:txBody>
      </p:sp>
      <p:pic>
        <p:nvPicPr>
          <p:cNvPr id="9220" name="Picture 4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261" y="204892"/>
            <a:ext cx="1112168" cy="875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31981" y="642322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406" y="273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1" name="Picture 5" descr="C:\Users\TINO\Downloads\ANIMALES ED-REPTILES N AMPHIBIANS\ED-REPTILES N AMPHIBIANS\tortoise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1114" y="6120953"/>
            <a:ext cx="1514100" cy="829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3" name="Picture 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437" y="1728465"/>
            <a:ext cx="4715891" cy="44009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6669" y="224681"/>
            <a:ext cx="2880320" cy="783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660684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0091675"/>
              </p:ext>
            </p:extLst>
          </p:nvPr>
        </p:nvGraphicFramePr>
        <p:xfrm>
          <a:off x="386429" y="792361"/>
          <a:ext cx="8928992" cy="5760640"/>
        </p:xfrm>
        <a:graphic>
          <a:graphicData uri="http://schemas.openxmlformats.org/drawingml/2006/table">
            <a:tbl>
              <a:tblPr firstRow="1" bandRow="1">
                <a:tableStyleId>{8799B23B-EC83-4686-B30A-512413B5E67A}</a:tableStyleId>
              </a:tblPr>
              <a:tblGrid>
                <a:gridCol w="4968552"/>
                <a:gridCol w="3960440"/>
              </a:tblGrid>
              <a:tr h="5760640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9219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286636" y="6408983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421" y="178296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2 CuadroTexto"/>
          <p:cNvSpPr txBox="1"/>
          <p:nvPr/>
        </p:nvSpPr>
        <p:spPr>
          <a:xfrm>
            <a:off x="5426989" y="792361"/>
            <a:ext cx="1800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800" dirty="0">
                <a:latin typeface="KG Second Chances Solid" pitchFamily="2" charset="0"/>
              </a:rPr>
              <a:t>N</a:t>
            </a:r>
            <a:r>
              <a:rPr lang="es-MX" sz="2800" dirty="0" smtClean="0">
                <a:latin typeface="KG Second Chances Solid" pitchFamily="2" charset="0"/>
              </a:rPr>
              <a:t>otas</a:t>
            </a:r>
            <a:endParaRPr lang="es-MX" sz="2800" dirty="0">
              <a:latin typeface="KG Second Chances Solid" pitchFamily="2" charset="0"/>
            </a:endParaRPr>
          </a:p>
        </p:txBody>
      </p:sp>
      <p:pic>
        <p:nvPicPr>
          <p:cNvPr id="9220" name="Picture 4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261" y="204892"/>
            <a:ext cx="1112168" cy="875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31981" y="642322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406" y="273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1" name="Picture 5" descr="C:\Users\TINO\Downloads\ANIMALES ED-REPTILES N AMPHIBIANS\ED-REPTILES N AMPHIBIANS\tortoise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1114" y="6120953"/>
            <a:ext cx="1514100" cy="829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0445" y="1747629"/>
            <a:ext cx="4656812" cy="4445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6669" y="224681"/>
            <a:ext cx="2880320" cy="783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187372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6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8" name="7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pic>
        <p:nvPicPr>
          <p:cNvPr id="3" name="Picture 2" descr="No hay texto alternativo automÃ¡tico disponible.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333"/>
          <a:stretch/>
        </p:blipFill>
        <p:spPr bwMode="auto">
          <a:xfrm rot="16200000">
            <a:off x="1239605" y="-465079"/>
            <a:ext cx="6480720" cy="82755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873625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8536673"/>
              </p:ext>
            </p:extLst>
          </p:nvPr>
        </p:nvGraphicFramePr>
        <p:xfrm>
          <a:off x="386429" y="792361"/>
          <a:ext cx="8928992" cy="5760640"/>
        </p:xfrm>
        <a:graphic>
          <a:graphicData uri="http://schemas.openxmlformats.org/drawingml/2006/table">
            <a:tbl>
              <a:tblPr firstRow="1" bandRow="1">
                <a:tableStyleId>{8799B23B-EC83-4686-B30A-512413B5E67A}</a:tableStyleId>
              </a:tblPr>
              <a:tblGrid>
                <a:gridCol w="4968552"/>
                <a:gridCol w="3960440"/>
              </a:tblGrid>
              <a:tr h="5760640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9219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286636" y="6408983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421" y="178296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2 CuadroTexto"/>
          <p:cNvSpPr txBox="1"/>
          <p:nvPr/>
        </p:nvSpPr>
        <p:spPr>
          <a:xfrm>
            <a:off x="5426989" y="792361"/>
            <a:ext cx="1800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800" dirty="0">
                <a:latin typeface="KG Second Chances Solid" pitchFamily="2" charset="0"/>
              </a:rPr>
              <a:t>N</a:t>
            </a:r>
            <a:r>
              <a:rPr lang="es-MX" sz="2800" dirty="0" smtClean="0">
                <a:latin typeface="KG Second Chances Solid" pitchFamily="2" charset="0"/>
              </a:rPr>
              <a:t>otas</a:t>
            </a:r>
            <a:endParaRPr lang="es-MX" sz="2800" dirty="0">
              <a:latin typeface="KG Second Chances Solid" pitchFamily="2" charset="0"/>
            </a:endParaRPr>
          </a:p>
        </p:txBody>
      </p:sp>
      <p:pic>
        <p:nvPicPr>
          <p:cNvPr id="9220" name="Picture 4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261" y="204892"/>
            <a:ext cx="1112168" cy="875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31981" y="642322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406" y="273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1" name="Picture 5" descr="C:\Users\TINO\Downloads\ANIMALES ED-REPTILES N AMPHIBIANS\ED-REPTILES N AMPHIBIANS\tortoise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1114" y="6120953"/>
            <a:ext cx="1514100" cy="829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437" y="1728465"/>
            <a:ext cx="4819789" cy="4527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6669" y="224681"/>
            <a:ext cx="2880320" cy="783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54581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4517326"/>
              </p:ext>
            </p:extLst>
          </p:nvPr>
        </p:nvGraphicFramePr>
        <p:xfrm>
          <a:off x="386429" y="792361"/>
          <a:ext cx="8928992" cy="5760640"/>
        </p:xfrm>
        <a:graphic>
          <a:graphicData uri="http://schemas.openxmlformats.org/drawingml/2006/table">
            <a:tbl>
              <a:tblPr firstRow="1" bandRow="1">
                <a:tableStyleId>{8799B23B-EC83-4686-B30A-512413B5E67A}</a:tableStyleId>
              </a:tblPr>
              <a:tblGrid>
                <a:gridCol w="4968552"/>
                <a:gridCol w="3960440"/>
              </a:tblGrid>
              <a:tr h="5760640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9219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286636" y="6408983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421" y="178296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2 CuadroTexto"/>
          <p:cNvSpPr txBox="1"/>
          <p:nvPr/>
        </p:nvSpPr>
        <p:spPr>
          <a:xfrm>
            <a:off x="5426989" y="792361"/>
            <a:ext cx="1800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800" dirty="0">
                <a:latin typeface="KG Second Chances Solid" pitchFamily="2" charset="0"/>
              </a:rPr>
              <a:t>N</a:t>
            </a:r>
            <a:r>
              <a:rPr lang="es-MX" sz="2800" dirty="0" smtClean="0">
                <a:latin typeface="KG Second Chances Solid" pitchFamily="2" charset="0"/>
              </a:rPr>
              <a:t>otas</a:t>
            </a:r>
            <a:endParaRPr lang="es-MX" sz="2800" dirty="0">
              <a:latin typeface="KG Second Chances Solid" pitchFamily="2" charset="0"/>
            </a:endParaRPr>
          </a:p>
        </p:txBody>
      </p:sp>
      <p:pic>
        <p:nvPicPr>
          <p:cNvPr id="9220" name="Picture 4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261" y="204892"/>
            <a:ext cx="1112168" cy="875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31981" y="642322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406" y="273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1" name="Picture 5" descr="C:\Users\TINO\Downloads\ANIMALES ED-REPTILES N AMPHIBIANS\ED-REPTILES N AMPHIBIANS\tortoise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1114" y="6120953"/>
            <a:ext cx="1514100" cy="829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504" y="1809165"/>
            <a:ext cx="4652535" cy="43837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6669" y="224681"/>
            <a:ext cx="2880320" cy="783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06725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7570159"/>
              </p:ext>
            </p:extLst>
          </p:nvPr>
        </p:nvGraphicFramePr>
        <p:xfrm>
          <a:off x="386429" y="792361"/>
          <a:ext cx="8928992" cy="5760640"/>
        </p:xfrm>
        <a:graphic>
          <a:graphicData uri="http://schemas.openxmlformats.org/drawingml/2006/table">
            <a:tbl>
              <a:tblPr firstRow="1" bandRow="1">
                <a:tableStyleId>{8799B23B-EC83-4686-B30A-512413B5E67A}</a:tableStyleId>
              </a:tblPr>
              <a:tblGrid>
                <a:gridCol w="4968552"/>
                <a:gridCol w="3960440"/>
              </a:tblGrid>
              <a:tr h="5760640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9219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286636" y="6408983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421" y="178296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2 CuadroTexto"/>
          <p:cNvSpPr txBox="1"/>
          <p:nvPr/>
        </p:nvSpPr>
        <p:spPr>
          <a:xfrm>
            <a:off x="5426989" y="792361"/>
            <a:ext cx="1800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800" dirty="0">
                <a:latin typeface="KG Second Chances Solid" pitchFamily="2" charset="0"/>
              </a:rPr>
              <a:t>N</a:t>
            </a:r>
            <a:r>
              <a:rPr lang="es-MX" sz="2800" dirty="0" smtClean="0">
                <a:latin typeface="KG Second Chances Solid" pitchFamily="2" charset="0"/>
              </a:rPr>
              <a:t>otas</a:t>
            </a:r>
            <a:endParaRPr lang="es-MX" sz="2800" dirty="0">
              <a:latin typeface="KG Second Chances Solid" pitchFamily="2" charset="0"/>
            </a:endParaRPr>
          </a:p>
        </p:txBody>
      </p:sp>
      <p:pic>
        <p:nvPicPr>
          <p:cNvPr id="9220" name="Picture 4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261" y="204892"/>
            <a:ext cx="1112168" cy="875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31981" y="642322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406" y="273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1" name="Picture 5" descr="C:\Users\TINO\Downloads\ANIMALES ED-REPTILES N AMPHIBIANS\ED-REPTILES N AMPHIBIANS\tortoise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1114" y="6120953"/>
            <a:ext cx="1514100" cy="829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6669" y="224681"/>
            <a:ext cx="2880320" cy="783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" name="3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4276183"/>
              </p:ext>
            </p:extLst>
          </p:nvPr>
        </p:nvGraphicFramePr>
        <p:xfrm>
          <a:off x="530445" y="1948047"/>
          <a:ext cx="4654006" cy="434449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4858"/>
                <a:gridCol w="664858"/>
                <a:gridCol w="664858"/>
                <a:gridCol w="664858"/>
                <a:gridCol w="664858"/>
                <a:gridCol w="664858"/>
                <a:gridCol w="664858"/>
              </a:tblGrid>
              <a:tr h="498736">
                <a:tc gridSpan="7">
                  <a:txBody>
                    <a:bodyPr/>
                    <a:lstStyle/>
                    <a:p>
                      <a:r>
                        <a:rPr lang="es-MX" sz="3600" b="1" dirty="0" smtClean="0"/>
                        <a:t>ENERO     </a:t>
                      </a:r>
                      <a:r>
                        <a:rPr lang="es-MX" sz="3600" b="1" dirty="0" smtClean="0"/>
                        <a:t>      </a:t>
                      </a:r>
                      <a:r>
                        <a:rPr lang="es-MX" sz="3600" b="1" dirty="0" smtClean="0"/>
                        <a:t>2019</a:t>
                      </a:r>
                      <a:endParaRPr lang="es-MX" sz="36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</a:tr>
              <a:tr h="614880"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Lunes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Martes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Miércoles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Jueves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Viernes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Sábado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Domingo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endParaRPr lang="es-MX" sz="280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3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4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5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6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7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8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9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10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12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13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14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15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16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17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18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19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20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22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23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24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25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26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27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28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29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30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31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90023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6024536"/>
              </p:ext>
            </p:extLst>
          </p:nvPr>
        </p:nvGraphicFramePr>
        <p:xfrm>
          <a:off x="386429" y="792361"/>
          <a:ext cx="8928992" cy="5760640"/>
        </p:xfrm>
        <a:graphic>
          <a:graphicData uri="http://schemas.openxmlformats.org/drawingml/2006/table">
            <a:tbl>
              <a:tblPr firstRow="1" bandRow="1">
                <a:tableStyleId>{8799B23B-EC83-4686-B30A-512413B5E67A}</a:tableStyleId>
              </a:tblPr>
              <a:tblGrid>
                <a:gridCol w="4968552"/>
                <a:gridCol w="3960440"/>
              </a:tblGrid>
              <a:tr h="5760640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9219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286636" y="6408983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421" y="178296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2 CuadroTexto"/>
          <p:cNvSpPr txBox="1"/>
          <p:nvPr/>
        </p:nvSpPr>
        <p:spPr>
          <a:xfrm>
            <a:off x="5426989" y="792361"/>
            <a:ext cx="1800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800" dirty="0">
                <a:latin typeface="KG Second Chances Solid" pitchFamily="2" charset="0"/>
              </a:rPr>
              <a:t>N</a:t>
            </a:r>
            <a:r>
              <a:rPr lang="es-MX" sz="2800" dirty="0" smtClean="0">
                <a:latin typeface="KG Second Chances Solid" pitchFamily="2" charset="0"/>
              </a:rPr>
              <a:t>otas</a:t>
            </a:r>
            <a:endParaRPr lang="es-MX" sz="2800" dirty="0">
              <a:latin typeface="KG Second Chances Solid" pitchFamily="2" charset="0"/>
            </a:endParaRPr>
          </a:p>
        </p:txBody>
      </p:sp>
      <p:pic>
        <p:nvPicPr>
          <p:cNvPr id="9220" name="Picture 4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261" y="204892"/>
            <a:ext cx="1112168" cy="875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31981" y="642322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406" y="273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1" name="Picture 5" descr="C:\Users\TINO\Downloads\ANIMALES ED-REPTILES N AMPHIBIANS\ED-REPTILES N AMPHIBIANS\tortoise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1114" y="6120953"/>
            <a:ext cx="1514100" cy="829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6669" y="224681"/>
            <a:ext cx="2880320" cy="783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" name="3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8079959"/>
              </p:ext>
            </p:extLst>
          </p:nvPr>
        </p:nvGraphicFramePr>
        <p:xfrm>
          <a:off x="530445" y="1948047"/>
          <a:ext cx="4654006" cy="434449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4858"/>
                <a:gridCol w="664858"/>
                <a:gridCol w="664858"/>
                <a:gridCol w="664858"/>
                <a:gridCol w="664858"/>
                <a:gridCol w="664858"/>
                <a:gridCol w="664858"/>
              </a:tblGrid>
              <a:tr h="498736">
                <a:tc gridSpan="7">
                  <a:txBody>
                    <a:bodyPr/>
                    <a:lstStyle/>
                    <a:p>
                      <a:r>
                        <a:rPr lang="es-MX" sz="3600" b="1" dirty="0" smtClean="0"/>
                        <a:t>FEBRERO           </a:t>
                      </a:r>
                      <a:r>
                        <a:rPr lang="es-MX" sz="3600" b="1" dirty="0" smtClean="0"/>
                        <a:t>2019</a:t>
                      </a:r>
                      <a:endParaRPr lang="es-MX" sz="36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</a:tr>
              <a:tr h="614880"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Lunes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Martes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Miércoles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Jueves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Viernes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Sábado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Domingo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3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4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5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6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7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8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9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10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12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13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14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15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16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17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18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19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20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22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23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24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25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26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27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28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536880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0999410"/>
              </p:ext>
            </p:extLst>
          </p:nvPr>
        </p:nvGraphicFramePr>
        <p:xfrm>
          <a:off x="386429" y="792361"/>
          <a:ext cx="8928992" cy="5760640"/>
        </p:xfrm>
        <a:graphic>
          <a:graphicData uri="http://schemas.openxmlformats.org/drawingml/2006/table">
            <a:tbl>
              <a:tblPr firstRow="1" bandRow="1">
                <a:tableStyleId>{8799B23B-EC83-4686-B30A-512413B5E67A}</a:tableStyleId>
              </a:tblPr>
              <a:tblGrid>
                <a:gridCol w="4968552"/>
                <a:gridCol w="3960440"/>
              </a:tblGrid>
              <a:tr h="5760640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9219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286636" y="6408983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421" y="178296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2 CuadroTexto"/>
          <p:cNvSpPr txBox="1"/>
          <p:nvPr/>
        </p:nvSpPr>
        <p:spPr>
          <a:xfrm>
            <a:off x="5426989" y="792361"/>
            <a:ext cx="1800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800" dirty="0">
                <a:latin typeface="KG Second Chances Solid" pitchFamily="2" charset="0"/>
              </a:rPr>
              <a:t>N</a:t>
            </a:r>
            <a:r>
              <a:rPr lang="es-MX" sz="2800" dirty="0" smtClean="0">
                <a:latin typeface="KG Second Chances Solid" pitchFamily="2" charset="0"/>
              </a:rPr>
              <a:t>otas</a:t>
            </a:r>
            <a:endParaRPr lang="es-MX" sz="2800" dirty="0">
              <a:latin typeface="KG Second Chances Solid" pitchFamily="2" charset="0"/>
            </a:endParaRPr>
          </a:p>
        </p:txBody>
      </p:sp>
      <p:pic>
        <p:nvPicPr>
          <p:cNvPr id="9220" name="Picture 4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261" y="204892"/>
            <a:ext cx="1112168" cy="875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31981" y="642322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406" y="273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1" name="Picture 5" descr="C:\Users\TINO\Downloads\ANIMALES ED-REPTILES N AMPHIBIANS\ED-REPTILES N AMPHIBIANS\tortoise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1114" y="6120953"/>
            <a:ext cx="1514100" cy="829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6669" y="224681"/>
            <a:ext cx="2880320" cy="783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" name="3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5103466"/>
              </p:ext>
            </p:extLst>
          </p:nvPr>
        </p:nvGraphicFramePr>
        <p:xfrm>
          <a:off x="530445" y="1948047"/>
          <a:ext cx="4654006" cy="434449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4858"/>
                <a:gridCol w="664858"/>
                <a:gridCol w="664858"/>
                <a:gridCol w="664858"/>
                <a:gridCol w="664858"/>
                <a:gridCol w="664858"/>
                <a:gridCol w="664858"/>
              </a:tblGrid>
              <a:tr h="498736">
                <a:tc gridSpan="7">
                  <a:txBody>
                    <a:bodyPr/>
                    <a:lstStyle/>
                    <a:p>
                      <a:r>
                        <a:rPr lang="es-MX" sz="3600" b="1" dirty="0" smtClean="0"/>
                        <a:t>MARZO        </a:t>
                      </a:r>
                      <a:r>
                        <a:rPr lang="es-MX" sz="3600" b="1" dirty="0" smtClean="0"/>
                        <a:t>2019</a:t>
                      </a:r>
                      <a:endParaRPr lang="es-MX" sz="36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</a:tr>
              <a:tr h="614880"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Lunes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Martes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Miércoles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Jueves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Viernes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Sábado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Domingo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3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4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5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6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7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8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9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10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12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13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14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15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16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17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18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19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20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22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23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24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25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26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27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28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29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30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31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31893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1485113"/>
              </p:ext>
            </p:extLst>
          </p:nvPr>
        </p:nvGraphicFramePr>
        <p:xfrm>
          <a:off x="386429" y="792361"/>
          <a:ext cx="8928992" cy="5760640"/>
        </p:xfrm>
        <a:graphic>
          <a:graphicData uri="http://schemas.openxmlformats.org/drawingml/2006/table">
            <a:tbl>
              <a:tblPr firstRow="1" bandRow="1">
                <a:tableStyleId>{8799B23B-EC83-4686-B30A-512413B5E67A}</a:tableStyleId>
              </a:tblPr>
              <a:tblGrid>
                <a:gridCol w="4968552"/>
                <a:gridCol w="3960440"/>
              </a:tblGrid>
              <a:tr h="5760640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9219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286636" y="6408983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421" y="178296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2 CuadroTexto"/>
          <p:cNvSpPr txBox="1"/>
          <p:nvPr/>
        </p:nvSpPr>
        <p:spPr>
          <a:xfrm>
            <a:off x="5426989" y="792361"/>
            <a:ext cx="1800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800" dirty="0">
                <a:latin typeface="KG Second Chances Solid" pitchFamily="2" charset="0"/>
              </a:rPr>
              <a:t>N</a:t>
            </a:r>
            <a:r>
              <a:rPr lang="es-MX" sz="2800" dirty="0" smtClean="0">
                <a:latin typeface="KG Second Chances Solid" pitchFamily="2" charset="0"/>
              </a:rPr>
              <a:t>otas</a:t>
            </a:r>
            <a:endParaRPr lang="es-MX" sz="2800" dirty="0">
              <a:latin typeface="KG Second Chances Solid" pitchFamily="2" charset="0"/>
            </a:endParaRPr>
          </a:p>
        </p:txBody>
      </p:sp>
      <p:pic>
        <p:nvPicPr>
          <p:cNvPr id="9220" name="Picture 4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261" y="204892"/>
            <a:ext cx="1112168" cy="875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31981" y="642322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406" y="273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1" name="Picture 5" descr="C:\Users\TINO\Downloads\ANIMALES ED-REPTILES N AMPHIBIANS\ED-REPTILES N AMPHIBIANS\tortoise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1114" y="6120953"/>
            <a:ext cx="1514100" cy="829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6669" y="224681"/>
            <a:ext cx="2880320" cy="783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" name="3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3571103"/>
              </p:ext>
            </p:extLst>
          </p:nvPr>
        </p:nvGraphicFramePr>
        <p:xfrm>
          <a:off x="530445" y="1948047"/>
          <a:ext cx="4654006" cy="434449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4858"/>
                <a:gridCol w="664858"/>
                <a:gridCol w="664858"/>
                <a:gridCol w="664858"/>
                <a:gridCol w="664858"/>
                <a:gridCol w="664858"/>
                <a:gridCol w="664858"/>
              </a:tblGrid>
              <a:tr h="498736">
                <a:tc gridSpan="7">
                  <a:txBody>
                    <a:bodyPr/>
                    <a:lstStyle/>
                    <a:p>
                      <a:r>
                        <a:rPr lang="es-MX" sz="3600" b="1" dirty="0" smtClean="0"/>
                        <a:t>ABRIL</a:t>
                      </a:r>
                      <a:r>
                        <a:rPr lang="es-MX" sz="3600" b="1" baseline="0" dirty="0" smtClean="0"/>
                        <a:t> </a:t>
                      </a:r>
                      <a:r>
                        <a:rPr lang="es-MX" sz="3600" b="1" dirty="0" smtClean="0"/>
                        <a:t>        </a:t>
                      </a:r>
                      <a:r>
                        <a:rPr lang="es-MX" sz="3600" b="1" dirty="0" smtClean="0"/>
                        <a:t>2019</a:t>
                      </a:r>
                      <a:endParaRPr lang="es-MX" sz="36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</a:tr>
              <a:tr h="614880"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Lunes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Martes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Miércoles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Jueves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Viernes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Sábado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Domingo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3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4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5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6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7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8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9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10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12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13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14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15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16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17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18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19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20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22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23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24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25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26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27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28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29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30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78413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7325935"/>
              </p:ext>
            </p:extLst>
          </p:nvPr>
        </p:nvGraphicFramePr>
        <p:xfrm>
          <a:off x="386429" y="792361"/>
          <a:ext cx="8928992" cy="5760640"/>
        </p:xfrm>
        <a:graphic>
          <a:graphicData uri="http://schemas.openxmlformats.org/drawingml/2006/table">
            <a:tbl>
              <a:tblPr firstRow="1" bandRow="1">
                <a:tableStyleId>{8799B23B-EC83-4686-B30A-512413B5E67A}</a:tableStyleId>
              </a:tblPr>
              <a:tblGrid>
                <a:gridCol w="4968552"/>
                <a:gridCol w="3960440"/>
              </a:tblGrid>
              <a:tr h="5760640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9219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286636" y="6408983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421" y="178296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2 CuadroTexto"/>
          <p:cNvSpPr txBox="1"/>
          <p:nvPr/>
        </p:nvSpPr>
        <p:spPr>
          <a:xfrm>
            <a:off x="5426989" y="792361"/>
            <a:ext cx="1800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800" dirty="0">
                <a:latin typeface="KG Second Chances Solid" pitchFamily="2" charset="0"/>
              </a:rPr>
              <a:t>N</a:t>
            </a:r>
            <a:r>
              <a:rPr lang="es-MX" sz="2800" dirty="0" smtClean="0">
                <a:latin typeface="KG Second Chances Solid" pitchFamily="2" charset="0"/>
              </a:rPr>
              <a:t>otas</a:t>
            </a:r>
            <a:endParaRPr lang="es-MX" sz="2800" dirty="0">
              <a:latin typeface="KG Second Chances Solid" pitchFamily="2" charset="0"/>
            </a:endParaRPr>
          </a:p>
        </p:txBody>
      </p:sp>
      <p:pic>
        <p:nvPicPr>
          <p:cNvPr id="9220" name="Picture 4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261" y="204892"/>
            <a:ext cx="1112168" cy="875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31981" y="642322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406" y="273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1" name="Picture 5" descr="C:\Users\TINO\Downloads\ANIMALES ED-REPTILES N AMPHIBIANS\ED-REPTILES N AMPHIBIANS\tortoise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1114" y="6120953"/>
            <a:ext cx="1514100" cy="829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6669" y="224681"/>
            <a:ext cx="2880320" cy="783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" name="3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2837528"/>
              </p:ext>
            </p:extLst>
          </p:nvPr>
        </p:nvGraphicFramePr>
        <p:xfrm>
          <a:off x="530445" y="1948047"/>
          <a:ext cx="4654006" cy="434449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4858"/>
                <a:gridCol w="664858"/>
                <a:gridCol w="664858"/>
                <a:gridCol w="664858"/>
                <a:gridCol w="664858"/>
                <a:gridCol w="664858"/>
                <a:gridCol w="664858"/>
              </a:tblGrid>
              <a:tr h="498736">
                <a:tc gridSpan="7">
                  <a:txBody>
                    <a:bodyPr/>
                    <a:lstStyle/>
                    <a:p>
                      <a:r>
                        <a:rPr lang="es-MX" sz="3600" b="1" baseline="0" dirty="0" smtClean="0"/>
                        <a:t>MAYO </a:t>
                      </a:r>
                      <a:r>
                        <a:rPr lang="es-MX" sz="3600" b="1" dirty="0" smtClean="0"/>
                        <a:t>        </a:t>
                      </a:r>
                      <a:r>
                        <a:rPr lang="es-MX" sz="3600" b="1" dirty="0" smtClean="0"/>
                        <a:t>2019</a:t>
                      </a:r>
                      <a:endParaRPr lang="es-MX" sz="36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</a:tr>
              <a:tr h="614880"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Lunes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Martes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Miércoles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Jueves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Viernes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Sábado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Domingo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3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4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5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6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7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8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9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10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12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13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14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15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16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17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18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19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20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22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23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24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25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26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27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28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29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30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31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217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5149152"/>
              </p:ext>
            </p:extLst>
          </p:nvPr>
        </p:nvGraphicFramePr>
        <p:xfrm>
          <a:off x="386429" y="792361"/>
          <a:ext cx="8928992" cy="5760640"/>
        </p:xfrm>
        <a:graphic>
          <a:graphicData uri="http://schemas.openxmlformats.org/drawingml/2006/table">
            <a:tbl>
              <a:tblPr firstRow="1" bandRow="1">
                <a:tableStyleId>{8799B23B-EC83-4686-B30A-512413B5E67A}</a:tableStyleId>
              </a:tblPr>
              <a:tblGrid>
                <a:gridCol w="4968552"/>
                <a:gridCol w="3960440"/>
              </a:tblGrid>
              <a:tr h="5760640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9219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286636" y="6408983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421" y="178296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2 CuadroTexto"/>
          <p:cNvSpPr txBox="1"/>
          <p:nvPr/>
        </p:nvSpPr>
        <p:spPr>
          <a:xfrm>
            <a:off x="5426989" y="792361"/>
            <a:ext cx="1800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800" dirty="0">
                <a:latin typeface="KG Second Chances Solid" pitchFamily="2" charset="0"/>
              </a:rPr>
              <a:t>N</a:t>
            </a:r>
            <a:r>
              <a:rPr lang="es-MX" sz="2800" dirty="0" smtClean="0">
                <a:latin typeface="KG Second Chances Solid" pitchFamily="2" charset="0"/>
              </a:rPr>
              <a:t>otas</a:t>
            </a:r>
            <a:endParaRPr lang="es-MX" sz="2800" dirty="0">
              <a:latin typeface="KG Second Chances Solid" pitchFamily="2" charset="0"/>
            </a:endParaRPr>
          </a:p>
        </p:txBody>
      </p:sp>
      <p:pic>
        <p:nvPicPr>
          <p:cNvPr id="9220" name="Picture 4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261" y="204892"/>
            <a:ext cx="1112168" cy="875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31981" y="642322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406" y="273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1" name="Picture 5" descr="C:\Users\TINO\Downloads\ANIMALES ED-REPTILES N AMPHIBIANS\ED-REPTILES N AMPHIBIANS\tortoise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1114" y="6120953"/>
            <a:ext cx="1514100" cy="829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6669" y="224681"/>
            <a:ext cx="2880320" cy="783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" name="3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4030474"/>
              </p:ext>
            </p:extLst>
          </p:nvPr>
        </p:nvGraphicFramePr>
        <p:xfrm>
          <a:off x="530445" y="1948047"/>
          <a:ext cx="4654006" cy="434449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4858"/>
                <a:gridCol w="664858"/>
                <a:gridCol w="664858"/>
                <a:gridCol w="664858"/>
                <a:gridCol w="664858"/>
                <a:gridCol w="664858"/>
                <a:gridCol w="664858"/>
              </a:tblGrid>
              <a:tr h="498736">
                <a:tc gridSpan="7">
                  <a:txBody>
                    <a:bodyPr/>
                    <a:lstStyle/>
                    <a:p>
                      <a:r>
                        <a:rPr lang="es-MX" sz="3600" b="1" baseline="0" dirty="0" smtClean="0"/>
                        <a:t>JUNIO </a:t>
                      </a:r>
                      <a:r>
                        <a:rPr lang="es-MX" sz="3600" b="1" dirty="0" smtClean="0"/>
                        <a:t>        </a:t>
                      </a:r>
                      <a:r>
                        <a:rPr lang="es-MX" sz="3600" b="1" dirty="0" smtClean="0"/>
                        <a:t>2019</a:t>
                      </a:r>
                      <a:endParaRPr lang="es-MX" sz="36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</a:tr>
              <a:tr h="614880"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Lunes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Martes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Miércoles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Jueves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Viernes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Sábado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Domingo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3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4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5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6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7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8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9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10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12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13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14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15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16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17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18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19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20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22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23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24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25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26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27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28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29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30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30509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6744385"/>
              </p:ext>
            </p:extLst>
          </p:nvPr>
        </p:nvGraphicFramePr>
        <p:xfrm>
          <a:off x="386429" y="792361"/>
          <a:ext cx="8928992" cy="5760640"/>
        </p:xfrm>
        <a:graphic>
          <a:graphicData uri="http://schemas.openxmlformats.org/drawingml/2006/table">
            <a:tbl>
              <a:tblPr firstRow="1" bandRow="1">
                <a:tableStyleId>{8799B23B-EC83-4686-B30A-512413B5E67A}</a:tableStyleId>
              </a:tblPr>
              <a:tblGrid>
                <a:gridCol w="4968552"/>
                <a:gridCol w="3960440"/>
              </a:tblGrid>
              <a:tr h="5760640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9219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286636" y="6408983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3" descr="C:\Users\TINO\Pictures\fondos y marcos\Amazing Accents 1\gre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421" y="178296"/>
            <a:ext cx="9100793" cy="5420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2 CuadroTexto"/>
          <p:cNvSpPr txBox="1"/>
          <p:nvPr/>
        </p:nvSpPr>
        <p:spPr>
          <a:xfrm>
            <a:off x="5426989" y="792361"/>
            <a:ext cx="1800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800" dirty="0">
                <a:latin typeface="KG Second Chances Solid" pitchFamily="2" charset="0"/>
              </a:rPr>
              <a:t>N</a:t>
            </a:r>
            <a:r>
              <a:rPr lang="es-MX" sz="2800" dirty="0" smtClean="0">
                <a:latin typeface="KG Second Chances Solid" pitchFamily="2" charset="0"/>
              </a:rPr>
              <a:t>otas</a:t>
            </a:r>
            <a:endParaRPr lang="es-MX" sz="2800" dirty="0">
              <a:latin typeface="KG Second Chances Solid" pitchFamily="2" charset="0"/>
            </a:endParaRPr>
          </a:p>
        </p:txBody>
      </p:sp>
      <p:pic>
        <p:nvPicPr>
          <p:cNvPr id="9220" name="Picture 4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261" y="204892"/>
            <a:ext cx="1112168" cy="875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31981" y="642322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406" y="273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1" name="Picture 5" descr="C:\Users\TINO\Downloads\ANIMALES ED-REPTILES N AMPHIBIANS\ED-REPTILES N AMPHIBIANS\tortoise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1114" y="6120953"/>
            <a:ext cx="1514100" cy="829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6669" y="224681"/>
            <a:ext cx="2880320" cy="783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" name="3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45398"/>
              </p:ext>
            </p:extLst>
          </p:nvPr>
        </p:nvGraphicFramePr>
        <p:xfrm>
          <a:off x="530445" y="1948047"/>
          <a:ext cx="4654006" cy="434449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4858"/>
                <a:gridCol w="664858"/>
                <a:gridCol w="664858"/>
                <a:gridCol w="664858"/>
                <a:gridCol w="664858"/>
                <a:gridCol w="664858"/>
                <a:gridCol w="664858"/>
              </a:tblGrid>
              <a:tr h="498736">
                <a:tc gridSpan="7">
                  <a:txBody>
                    <a:bodyPr/>
                    <a:lstStyle/>
                    <a:p>
                      <a:r>
                        <a:rPr lang="es-MX" sz="3600" b="1" baseline="0" dirty="0" smtClean="0"/>
                        <a:t>JULIO </a:t>
                      </a:r>
                      <a:r>
                        <a:rPr lang="es-MX" sz="3600" b="1" dirty="0" smtClean="0"/>
                        <a:t>        </a:t>
                      </a:r>
                      <a:r>
                        <a:rPr lang="es-MX" sz="3600" b="1" dirty="0" smtClean="0"/>
                        <a:t>2019</a:t>
                      </a:r>
                      <a:endParaRPr lang="es-MX" sz="3600" b="1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 dirty="0"/>
                    </a:p>
                  </a:txBody>
                  <a:tcPr/>
                </a:tc>
              </a:tr>
              <a:tr h="614880"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Lunes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Martes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Miércoles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Jueves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Viernes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Sábado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800" dirty="0" smtClean="0">
                          <a:latin typeface="Agoestoesan" pitchFamily="2" charset="0"/>
                        </a:rPr>
                        <a:t>Domingo</a:t>
                      </a:r>
                      <a:endParaRPr lang="es-MX" sz="800" dirty="0">
                        <a:latin typeface="Agoestoesan" pitchFamily="2" charset="0"/>
                      </a:endParaRPr>
                    </a:p>
                  </a:txBody>
                  <a:tcPr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3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4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5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6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7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8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9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10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12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13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14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15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16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17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18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19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20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22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23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24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25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26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27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28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29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30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s-MX" sz="2800" dirty="0" smtClean="0">
                          <a:latin typeface="KG Melonheadz" pitchFamily="2" charset="0"/>
                          <a:ea typeface="KBJumpingJellybeans" pitchFamily="2" charset="0"/>
                        </a:rPr>
                        <a:t>31</a:t>
                      </a:r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s-MX" sz="2800" dirty="0">
                        <a:latin typeface="KG Melonheadz" pitchFamily="2" charset="0"/>
                        <a:ea typeface="KBJumpingJellybeans" pitchFamily="2" charset="0"/>
                      </a:endParaRPr>
                    </a:p>
                  </a:txBody>
                  <a:tcPr anchor="ctr"/>
                </a:tc>
              </a:tr>
              <a:tr h="498736"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1100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93382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13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5" name="14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2830384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87757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3230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5993" y="216297"/>
            <a:ext cx="1757213" cy="21962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4908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9090092"/>
              </p:ext>
            </p:extLst>
          </p:nvPr>
        </p:nvGraphicFramePr>
        <p:xfrm>
          <a:off x="344174" y="1296417"/>
          <a:ext cx="8999032" cy="531705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287024"/>
                <a:gridCol w="3744008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  <a:gridCol w="165600"/>
              </a:tblGrid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N°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alumno(a)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030492" y="875966"/>
            <a:ext cx="900000" cy="7084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18 CuadroTexto"/>
          <p:cNvSpPr txBox="1"/>
          <p:nvPr/>
        </p:nvSpPr>
        <p:spPr>
          <a:xfrm>
            <a:off x="3394879" y="288305"/>
            <a:ext cx="15558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latin typeface="KG Candy Cane Stripe" pitchFamily="2" charset="0"/>
              </a:rPr>
              <a:t>Agosto</a:t>
            </a:r>
            <a:endParaRPr lang="es-MX" sz="2400" dirty="0">
              <a:latin typeface="KG Candy Cane Strip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3358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6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8" name="7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pic>
        <p:nvPicPr>
          <p:cNvPr id="2050" name="Picture 2" descr="C:\Users\TINO\Pictures\1-fa890840b8 (1)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238" y="432321"/>
            <a:ext cx="8422879" cy="64627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24165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18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0" name="19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3118416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87757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9254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9030" y="288305"/>
            <a:ext cx="1613179" cy="20162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2940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10 CuadroTexto"/>
          <p:cNvSpPr txBox="1"/>
          <p:nvPr/>
        </p:nvSpPr>
        <p:spPr>
          <a:xfrm>
            <a:off x="3394879" y="288305"/>
            <a:ext cx="15558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latin typeface="KG Candy Cane Stripe" pitchFamily="2" charset="0"/>
              </a:rPr>
              <a:t>Agosto</a:t>
            </a:r>
            <a:endParaRPr lang="es-MX" sz="2400" dirty="0">
              <a:latin typeface="KG Candy Cane Stripe" pitchFamily="2" charset="0"/>
            </a:endParaRPr>
          </a:p>
        </p:txBody>
      </p:sp>
      <p:graphicFrame>
        <p:nvGraphicFramePr>
          <p:cNvPr id="12" name="1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3023662"/>
              </p:ext>
            </p:extLst>
          </p:nvPr>
        </p:nvGraphicFramePr>
        <p:xfrm>
          <a:off x="343214" y="1296417"/>
          <a:ext cx="8999992" cy="53352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59032"/>
                <a:gridCol w="6665082"/>
                <a:gridCol w="1975878"/>
              </a:tblGrid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N°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                                                                  Descripción</a:t>
                      </a:r>
                      <a:r>
                        <a:rPr lang="es-MX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 la actividad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Fecha</a:t>
                      </a:r>
                      <a:r>
                        <a:rPr lang="es-MX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realización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58429" y="864369"/>
            <a:ext cx="864096" cy="680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834666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14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0" name="19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2830384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87757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3230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5993" y="216297"/>
            <a:ext cx="1757213" cy="21962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4908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9184548"/>
              </p:ext>
            </p:extLst>
          </p:nvPr>
        </p:nvGraphicFramePr>
        <p:xfrm>
          <a:off x="343214" y="1296417"/>
          <a:ext cx="9072000" cy="531705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800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</a:tblGrid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alumno(a)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854374" y="774141"/>
            <a:ext cx="1029351" cy="8103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18 CuadroTexto"/>
          <p:cNvSpPr txBox="1"/>
          <p:nvPr/>
        </p:nvSpPr>
        <p:spPr>
          <a:xfrm>
            <a:off x="3078510" y="288305"/>
            <a:ext cx="23800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>
                <a:latin typeface="KG Candy Cane Stripe" pitchFamily="2" charset="0"/>
              </a:rPr>
              <a:t>S</a:t>
            </a:r>
            <a:r>
              <a:rPr lang="es-MX" sz="2400" dirty="0" smtClean="0">
                <a:latin typeface="KG Candy Cane Stripe" pitchFamily="2" charset="0"/>
              </a:rPr>
              <a:t>eptiembre</a:t>
            </a:r>
            <a:endParaRPr lang="es-MX" sz="2400" dirty="0">
              <a:latin typeface="KG Candy Cane Strip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54489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19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1" name="20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3118416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87757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9254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9030" y="288305"/>
            <a:ext cx="1613179" cy="20162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2940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11 CuadroTexto"/>
          <p:cNvSpPr txBox="1"/>
          <p:nvPr/>
        </p:nvSpPr>
        <p:spPr>
          <a:xfrm>
            <a:off x="3078510" y="288305"/>
            <a:ext cx="23800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>
                <a:latin typeface="KG Candy Cane Stripe" pitchFamily="2" charset="0"/>
              </a:rPr>
              <a:t>S</a:t>
            </a:r>
            <a:r>
              <a:rPr lang="es-MX" sz="2400" dirty="0" smtClean="0">
                <a:latin typeface="KG Candy Cane Stripe" pitchFamily="2" charset="0"/>
              </a:rPr>
              <a:t>eptiembre</a:t>
            </a:r>
            <a:endParaRPr lang="es-MX" sz="2400" dirty="0">
              <a:latin typeface="KG Candy Cane Stripe" pitchFamily="2" charset="0"/>
            </a:endParaRPr>
          </a:p>
        </p:txBody>
      </p:sp>
      <p:graphicFrame>
        <p:nvGraphicFramePr>
          <p:cNvPr id="13" name="1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1429640"/>
              </p:ext>
            </p:extLst>
          </p:nvPr>
        </p:nvGraphicFramePr>
        <p:xfrm>
          <a:off x="343214" y="1296417"/>
          <a:ext cx="8999992" cy="53352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59032"/>
                <a:gridCol w="6665082"/>
                <a:gridCol w="1975878"/>
              </a:tblGrid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N°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                                                                  Descripción</a:t>
                      </a:r>
                      <a:r>
                        <a:rPr lang="es-MX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 la actividad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Fecha</a:t>
                      </a:r>
                      <a:r>
                        <a:rPr lang="es-MX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realización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58429" y="864369"/>
            <a:ext cx="864096" cy="680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419299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14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0" name="19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2830384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87757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3230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5993" y="216297"/>
            <a:ext cx="1757213" cy="21962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4908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5555230"/>
              </p:ext>
            </p:extLst>
          </p:nvPr>
        </p:nvGraphicFramePr>
        <p:xfrm>
          <a:off x="343214" y="1296417"/>
          <a:ext cx="9072000" cy="531705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800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</a:tblGrid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alumno(a)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854374" y="774141"/>
            <a:ext cx="1029351" cy="8103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18 CuadroTexto"/>
          <p:cNvSpPr txBox="1"/>
          <p:nvPr/>
        </p:nvSpPr>
        <p:spPr>
          <a:xfrm>
            <a:off x="3438550" y="288305"/>
            <a:ext cx="20162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latin typeface="KG Candy Cane Stripe" pitchFamily="2" charset="0"/>
              </a:rPr>
              <a:t>Octubre </a:t>
            </a:r>
            <a:endParaRPr lang="es-MX" sz="2400" dirty="0">
              <a:latin typeface="KG Candy Cane Strip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86602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13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2" name="21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3118416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87757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9254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9030" y="288305"/>
            <a:ext cx="1613179" cy="20162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2940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12 CuadroTexto"/>
          <p:cNvSpPr txBox="1"/>
          <p:nvPr/>
        </p:nvSpPr>
        <p:spPr>
          <a:xfrm>
            <a:off x="3438550" y="288305"/>
            <a:ext cx="20162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latin typeface="KG Candy Cane Stripe" pitchFamily="2" charset="0"/>
              </a:rPr>
              <a:t>Octubre </a:t>
            </a:r>
            <a:endParaRPr lang="es-MX" sz="2400" dirty="0">
              <a:latin typeface="KG Candy Cane Stripe" pitchFamily="2" charset="0"/>
            </a:endParaRPr>
          </a:p>
        </p:txBody>
      </p:sp>
      <p:graphicFrame>
        <p:nvGraphicFramePr>
          <p:cNvPr id="15" name="1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1019588"/>
              </p:ext>
            </p:extLst>
          </p:nvPr>
        </p:nvGraphicFramePr>
        <p:xfrm>
          <a:off x="343214" y="1296417"/>
          <a:ext cx="8999992" cy="53352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59032"/>
                <a:gridCol w="6665082"/>
                <a:gridCol w="1975878"/>
              </a:tblGrid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N°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                                                                  Descripción</a:t>
                      </a:r>
                      <a:r>
                        <a:rPr lang="es-MX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 la actividad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Fecha</a:t>
                      </a:r>
                      <a:r>
                        <a:rPr lang="es-MX" sz="12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realización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5200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58429" y="864369"/>
            <a:ext cx="864096" cy="680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553925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14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0" name="19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2830384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87757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3230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5993" y="216297"/>
            <a:ext cx="1757213" cy="21962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4908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5049995"/>
              </p:ext>
            </p:extLst>
          </p:nvPr>
        </p:nvGraphicFramePr>
        <p:xfrm>
          <a:off x="343214" y="1296417"/>
          <a:ext cx="9072000" cy="531705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800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</a:tblGrid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alumno(a)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854374" y="774141"/>
            <a:ext cx="1029351" cy="8103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18 CuadroTexto"/>
          <p:cNvSpPr txBox="1"/>
          <p:nvPr/>
        </p:nvSpPr>
        <p:spPr>
          <a:xfrm>
            <a:off x="3078510" y="288305"/>
            <a:ext cx="2376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latin typeface="KG Candy Cane Stripe" pitchFamily="2" charset="0"/>
              </a:rPr>
              <a:t>Noviembre </a:t>
            </a:r>
            <a:endParaRPr lang="es-MX" sz="2400" dirty="0">
              <a:latin typeface="KG Candy Cane Strip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45748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19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1" name="20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3118416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87757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9254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9030" y="288305"/>
            <a:ext cx="1613179" cy="20162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2940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2582894"/>
              </p:ext>
            </p:extLst>
          </p:nvPr>
        </p:nvGraphicFramePr>
        <p:xfrm>
          <a:off x="343214" y="1224409"/>
          <a:ext cx="8999992" cy="564621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59032"/>
                <a:gridCol w="6665082"/>
                <a:gridCol w="1975878"/>
              </a:tblGrid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N°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                                                                  Descripción</a:t>
                      </a:r>
                      <a:r>
                        <a:rPr lang="es-MX" sz="14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 la actividad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Fecha</a:t>
                      </a:r>
                      <a:r>
                        <a:rPr lang="es-MX" sz="14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realización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58429" y="864369"/>
            <a:ext cx="864096" cy="680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11 CuadroTexto"/>
          <p:cNvSpPr txBox="1"/>
          <p:nvPr/>
        </p:nvSpPr>
        <p:spPr>
          <a:xfrm>
            <a:off x="3078510" y="288305"/>
            <a:ext cx="2376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latin typeface="KG Candy Cane Stripe" pitchFamily="2" charset="0"/>
              </a:rPr>
              <a:t>Noviembre </a:t>
            </a:r>
            <a:endParaRPr lang="es-MX" sz="2400" dirty="0">
              <a:latin typeface="KG Candy Cane Strip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73570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14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0" name="19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2830384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87757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3230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5993" y="216297"/>
            <a:ext cx="1757213" cy="21962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4908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8933212"/>
              </p:ext>
            </p:extLst>
          </p:nvPr>
        </p:nvGraphicFramePr>
        <p:xfrm>
          <a:off x="343214" y="1296417"/>
          <a:ext cx="9072000" cy="531705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800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</a:tblGrid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alumno(a)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854374" y="774141"/>
            <a:ext cx="1029351" cy="8103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18 CuadroTexto"/>
          <p:cNvSpPr txBox="1"/>
          <p:nvPr/>
        </p:nvSpPr>
        <p:spPr>
          <a:xfrm>
            <a:off x="3078510" y="288305"/>
            <a:ext cx="2376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latin typeface="KG Candy Cane Stripe" pitchFamily="2" charset="0"/>
              </a:rPr>
              <a:t>Diciembre  </a:t>
            </a:r>
            <a:endParaRPr lang="es-MX" sz="2400" dirty="0">
              <a:latin typeface="KG Candy Cane Strip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4761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20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2" name="21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3118416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87757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9254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9030" y="288305"/>
            <a:ext cx="1613179" cy="20162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2940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0276511"/>
              </p:ext>
            </p:extLst>
          </p:nvPr>
        </p:nvGraphicFramePr>
        <p:xfrm>
          <a:off x="343214" y="1224409"/>
          <a:ext cx="8999992" cy="564621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59032"/>
                <a:gridCol w="6665082"/>
                <a:gridCol w="1975878"/>
              </a:tblGrid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N°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                                                                  Descripción</a:t>
                      </a:r>
                      <a:r>
                        <a:rPr lang="es-MX" sz="14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 la actividad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Fecha</a:t>
                      </a:r>
                      <a:r>
                        <a:rPr lang="es-MX" sz="14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realización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58429" y="864369"/>
            <a:ext cx="864096" cy="680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19 CuadroTexto"/>
          <p:cNvSpPr txBox="1"/>
          <p:nvPr/>
        </p:nvSpPr>
        <p:spPr>
          <a:xfrm>
            <a:off x="3078510" y="288305"/>
            <a:ext cx="2376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latin typeface="KG Candy Cane Stripe" pitchFamily="2" charset="0"/>
              </a:rPr>
              <a:t>Diciembre  </a:t>
            </a:r>
            <a:endParaRPr lang="es-MX" sz="2400" dirty="0">
              <a:latin typeface="KG Candy Cane Strip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2090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14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0" name="19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2830384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87757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3230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5993" y="216297"/>
            <a:ext cx="1757213" cy="21962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4908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9012028"/>
              </p:ext>
            </p:extLst>
          </p:nvPr>
        </p:nvGraphicFramePr>
        <p:xfrm>
          <a:off x="343214" y="1296417"/>
          <a:ext cx="9072000" cy="531705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800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</a:tblGrid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alumno(a)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854374" y="774141"/>
            <a:ext cx="1029351" cy="8103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18 CuadroTexto"/>
          <p:cNvSpPr txBox="1"/>
          <p:nvPr/>
        </p:nvSpPr>
        <p:spPr>
          <a:xfrm>
            <a:off x="3078510" y="288305"/>
            <a:ext cx="2376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latin typeface="KG Candy Cane Stripe" pitchFamily="2" charset="0"/>
              </a:rPr>
              <a:t>Enero </a:t>
            </a:r>
            <a:endParaRPr lang="es-MX" sz="2400" dirty="0">
              <a:latin typeface="KG Candy Cane Strip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274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12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5" name="14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" name="1 CuadroTexto"/>
          <p:cNvSpPr txBox="1"/>
          <p:nvPr/>
        </p:nvSpPr>
        <p:spPr>
          <a:xfrm>
            <a:off x="2646462" y="1010126"/>
            <a:ext cx="46805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3600" dirty="0" smtClean="0">
                <a:solidFill>
                  <a:schemeClr val="accent3">
                    <a:lumMod val="75000"/>
                  </a:schemeClr>
                </a:solidFill>
                <a:latin typeface="KBDunkTank" pitchFamily="2" charset="0"/>
                <a:ea typeface="KBDunkTank" pitchFamily="2" charset="0"/>
              </a:rPr>
              <a:t>Horario </a:t>
            </a:r>
            <a:r>
              <a:rPr lang="es-MX" sz="3600" dirty="0" smtClean="0">
                <a:solidFill>
                  <a:srgbClr val="92D050"/>
                </a:solidFill>
                <a:latin typeface="KBDunkTank" pitchFamily="2" charset="0"/>
                <a:ea typeface="KBDunkTank" pitchFamily="2" charset="0"/>
              </a:rPr>
              <a:t>de</a:t>
            </a:r>
            <a:r>
              <a:rPr lang="es-MX" sz="3600" dirty="0" smtClean="0">
                <a:latin typeface="KBDunkTank" pitchFamily="2" charset="0"/>
                <a:ea typeface="KBDunkTank" pitchFamily="2" charset="0"/>
              </a:rPr>
              <a:t> </a:t>
            </a:r>
            <a:r>
              <a:rPr lang="es-MX" sz="3600" dirty="0" smtClean="0">
                <a:solidFill>
                  <a:srgbClr val="00B050"/>
                </a:solidFill>
                <a:latin typeface="KBDunkTank" pitchFamily="2" charset="0"/>
                <a:ea typeface="KBDunkTank" pitchFamily="2" charset="0"/>
              </a:rPr>
              <a:t>clases</a:t>
            </a:r>
            <a:endParaRPr lang="es-MX" sz="3600" dirty="0">
              <a:solidFill>
                <a:srgbClr val="00B050"/>
              </a:solidFill>
              <a:latin typeface="KBDunkTank" pitchFamily="2" charset="0"/>
              <a:ea typeface="KBDunkTank" pitchFamily="2" charset="0"/>
            </a:endParaRPr>
          </a:p>
        </p:txBody>
      </p:sp>
      <p:pic>
        <p:nvPicPr>
          <p:cNvPr id="6152" name="Picture 8" descr="C:\Users\TINO\Pictures\fondos y marcos\Amazing Accents 1\lime.png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558230" y="6370984"/>
            <a:ext cx="8768337" cy="4700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2807182"/>
              </p:ext>
            </p:extLst>
          </p:nvPr>
        </p:nvGraphicFramePr>
        <p:xfrm>
          <a:off x="991078" y="1728465"/>
          <a:ext cx="7200000" cy="4320000"/>
        </p:xfrm>
        <a:graphic>
          <a:graphicData uri="http://schemas.openxmlformats.org/drawingml/2006/table">
            <a:tbl>
              <a:tblPr firstRow="1" bandRow="1">
                <a:tableStyleId>{8799B23B-EC83-4686-B30A-512413B5E67A}</a:tableStyleId>
              </a:tblPr>
              <a:tblGrid>
                <a:gridCol w="1440000"/>
                <a:gridCol w="1440000"/>
                <a:gridCol w="1440000"/>
                <a:gridCol w="1440000"/>
                <a:gridCol w="1440000"/>
              </a:tblGrid>
              <a:tr h="720000">
                <a:tc>
                  <a:txBody>
                    <a:bodyPr/>
                    <a:lstStyle/>
                    <a:p>
                      <a:pPr algn="l"/>
                      <a:r>
                        <a:rPr lang="es-MX" sz="1200" dirty="0" smtClean="0"/>
                        <a:t>              LUNES</a:t>
                      </a:r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MARTES</a:t>
                      </a:r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MIÉRCOLES</a:t>
                      </a:r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JUEVES</a:t>
                      </a:r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VIERNES</a:t>
                      </a:r>
                      <a:endParaRPr lang="es-MX" sz="1200" dirty="0"/>
                    </a:p>
                  </a:txBody>
                  <a:tcPr/>
                </a:tc>
              </a:tr>
              <a:tr h="720000"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MATEMÁTICAS</a:t>
                      </a:r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MATEMÁTICAS</a:t>
                      </a:r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MATEMÁTICAS</a:t>
                      </a:r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MATEMÁTICAS</a:t>
                      </a:r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MATEMÁTICAS</a:t>
                      </a:r>
                      <a:endParaRPr lang="es-MX" sz="1200" dirty="0"/>
                    </a:p>
                  </a:txBody>
                  <a:tcPr/>
                </a:tc>
              </a:tr>
              <a:tr h="720000"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LENGUA MATERNA</a:t>
                      </a:r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101836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200" dirty="0" smtClean="0"/>
                        <a:t>LENGUA</a:t>
                      </a:r>
                      <a:r>
                        <a:rPr lang="es-MX" sz="1200" baseline="0" dirty="0" smtClean="0"/>
                        <a:t> MATERNA</a:t>
                      </a:r>
                      <a:endParaRPr lang="es-MX" sz="1200" dirty="0" smtClean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LENGUA</a:t>
                      </a:r>
                      <a:r>
                        <a:rPr lang="es-MX" sz="1200" baseline="0" dirty="0" smtClean="0"/>
                        <a:t> MATERNA</a:t>
                      </a:r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101836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200" dirty="0" smtClean="0"/>
                        <a:t>LENGUA MATERNA</a:t>
                      </a:r>
                    </a:p>
                    <a:p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LENGUA MATERNA</a:t>
                      </a:r>
                      <a:endParaRPr lang="es-MX" sz="1200" dirty="0"/>
                    </a:p>
                  </a:txBody>
                  <a:tcPr/>
                </a:tc>
              </a:tr>
              <a:tr h="720000"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R</a:t>
                      </a:r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E</a:t>
                      </a:r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C</a:t>
                      </a:r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E                     S</a:t>
                      </a:r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                       O</a:t>
                      </a:r>
                      <a:endParaRPr lang="es-MX" sz="1200" dirty="0"/>
                    </a:p>
                  </a:txBody>
                  <a:tcPr/>
                </a:tc>
              </a:tr>
              <a:tr h="720000"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EDUCACIÓN SOCIOEMOCIONAL</a:t>
                      </a:r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LENGUA MATERNA</a:t>
                      </a:r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101836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200" dirty="0" smtClean="0"/>
                        <a:t>ARTES</a:t>
                      </a:r>
                    </a:p>
                    <a:p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LENGUA  MATERNA</a:t>
                      </a:r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LENGUA MATERNA</a:t>
                      </a:r>
                      <a:endParaRPr lang="es-MX" sz="1200" dirty="0"/>
                    </a:p>
                  </a:txBody>
                  <a:tcPr/>
                </a:tc>
              </a:tr>
              <a:tr h="720000"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INGLES</a:t>
                      </a:r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101836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200" dirty="0" smtClean="0"/>
                        <a:t>CONOCIMIENTO DEL</a:t>
                      </a:r>
                      <a:r>
                        <a:rPr lang="es-MX" sz="1200" baseline="0" dirty="0" smtClean="0"/>
                        <a:t> MEDIO</a:t>
                      </a:r>
                      <a:endParaRPr lang="es-MX" sz="1200" dirty="0" smtClean="0"/>
                    </a:p>
                    <a:p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INGLES</a:t>
                      </a:r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101836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200" dirty="0" smtClean="0"/>
                        <a:t>CONOCIMIENTO</a:t>
                      </a:r>
                      <a:r>
                        <a:rPr lang="es-MX" sz="1200" baseline="0" dirty="0" smtClean="0"/>
                        <a:t> DEL MEDIO</a:t>
                      </a:r>
                      <a:endParaRPr lang="es-MX" sz="1200" dirty="0" smtClean="0"/>
                    </a:p>
                    <a:p>
                      <a:endParaRPr lang="es-MX" sz="1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MX" sz="1200" dirty="0" smtClean="0"/>
                        <a:t>INGLES</a:t>
                      </a:r>
                      <a:endParaRPr lang="es-MX" sz="1200" dirty="0"/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6146" name="Picture 2" descr="C:\Users\TINO\Downloads\Animals A-Z\Animals A-Z\PNG color\alligator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2271" y="5832921"/>
            <a:ext cx="2264296" cy="12045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42206" y="767626"/>
            <a:ext cx="1656184" cy="1392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 descr="C:\Users\TINO\Downloads\Animals A-Z\Animals A-Z\PNG color\giraffe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2966" y="471488"/>
            <a:ext cx="2088232" cy="3200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9" name="Picture 5" descr="C:\Users\TINO\Pictures\images (65).jpeg"/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138" y="-167379"/>
            <a:ext cx="4386528" cy="16798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0" name="Picture 6" descr="C:\Users\TINO\Downloads\Animals A-Z\Animals A-Z\PNG color\snake.pn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30238" y="6047603"/>
            <a:ext cx="2200200" cy="9882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1" name="Picture 7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7114924" flipH="1">
            <a:off x="16496" y="3449676"/>
            <a:ext cx="1461399" cy="11504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8153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19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2" name="21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3118416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45261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9254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9030" y="288305"/>
            <a:ext cx="1613179" cy="20162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2940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1507106"/>
              </p:ext>
            </p:extLst>
          </p:nvPr>
        </p:nvGraphicFramePr>
        <p:xfrm>
          <a:off x="343214" y="1224409"/>
          <a:ext cx="8999992" cy="564621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59032"/>
                <a:gridCol w="6665082"/>
                <a:gridCol w="1975878"/>
              </a:tblGrid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N°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                                                                  Descripción</a:t>
                      </a:r>
                      <a:r>
                        <a:rPr lang="es-MX" sz="14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 la actividad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Fecha</a:t>
                      </a:r>
                      <a:r>
                        <a:rPr lang="es-MX" sz="14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realización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58429" y="864369"/>
            <a:ext cx="864096" cy="680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20 CuadroTexto"/>
          <p:cNvSpPr txBox="1"/>
          <p:nvPr/>
        </p:nvSpPr>
        <p:spPr>
          <a:xfrm>
            <a:off x="3078510" y="288305"/>
            <a:ext cx="2376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latin typeface="KG Candy Cane Stripe" pitchFamily="2" charset="0"/>
              </a:rPr>
              <a:t>Enero </a:t>
            </a:r>
            <a:endParaRPr lang="es-MX" sz="2400" dirty="0">
              <a:latin typeface="KG Candy Cane Strip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4338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14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0" name="19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2830384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87757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3230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5993" y="216297"/>
            <a:ext cx="1757213" cy="21962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4908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630102"/>
              </p:ext>
            </p:extLst>
          </p:nvPr>
        </p:nvGraphicFramePr>
        <p:xfrm>
          <a:off x="343214" y="1296417"/>
          <a:ext cx="9072000" cy="531705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800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</a:tblGrid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alumno(a)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854374" y="774141"/>
            <a:ext cx="1029351" cy="8103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18 CuadroTexto"/>
          <p:cNvSpPr txBox="1"/>
          <p:nvPr/>
        </p:nvSpPr>
        <p:spPr>
          <a:xfrm>
            <a:off x="3078510" y="288305"/>
            <a:ext cx="2376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latin typeface="KG Candy Cane Stripe" pitchFamily="2" charset="0"/>
              </a:rPr>
              <a:t>Febrero </a:t>
            </a:r>
            <a:endParaRPr lang="es-MX" sz="2400" dirty="0">
              <a:latin typeface="KG Candy Cane Strip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19978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20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2" name="21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3118416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87757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9254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9030" y="288305"/>
            <a:ext cx="1613179" cy="20162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2940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5888964"/>
              </p:ext>
            </p:extLst>
          </p:nvPr>
        </p:nvGraphicFramePr>
        <p:xfrm>
          <a:off x="343214" y="1224409"/>
          <a:ext cx="8999992" cy="564621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59032"/>
                <a:gridCol w="6665082"/>
                <a:gridCol w="1975878"/>
              </a:tblGrid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N°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                                                                  Descripción</a:t>
                      </a:r>
                      <a:r>
                        <a:rPr lang="es-MX" sz="14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 la actividad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Fecha</a:t>
                      </a:r>
                      <a:r>
                        <a:rPr lang="es-MX" sz="14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realización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58429" y="864369"/>
            <a:ext cx="864096" cy="680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19 CuadroTexto"/>
          <p:cNvSpPr txBox="1"/>
          <p:nvPr/>
        </p:nvSpPr>
        <p:spPr>
          <a:xfrm>
            <a:off x="3078510" y="288305"/>
            <a:ext cx="2376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latin typeface="KG Candy Cane Stripe" pitchFamily="2" charset="0"/>
              </a:rPr>
              <a:t>Febrero </a:t>
            </a:r>
            <a:endParaRPr lang="es-MX" sz="2400" dirty="0">
              <a:latin typeface="KG Candy Cane Strip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36711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14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0" name="19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2830384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45261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3230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5993" y="216297"/>
            <a:ext cx="1757213" cy="21962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4908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1047470"/>
              </p:ext>
            </p:extLst>
          </p:nvPr>
        </p:nvGraphicFramePr>
        <p:xfrm>
          <a:off x="343214" y="1296417"/>
          <a:ext cx="9072000" cy="531705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800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</a:tblGrid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alumno(a)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854374" y="774141"/>
            <a:ext cx="1029351" cy="8103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18 CuadroTexto"/>
          <p:cNvSpPr txBox="1"/>
          <p:nvPr/>
        </p:nvSpPr>
        <p:spPr>
          <a:xfrm>
            <a:off x="3078510" y="288305"/>
            <a:ext cx="2376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latin typeface="KG Candy Cane Stripe" pitchFamily="2" charset="0"/>
              </a:rPr>
              <a:t>Marzo </a:t>
            </a:r>
            <a:endParaRPr lang="es-MX" sz="2400" dirty="0">
              <a:latin typeface="KG Candy Cane Strip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9930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19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2" name="21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3118416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87757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9254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9030" y="288305"/>
            <a:ext cx="1613179" cy="20162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2940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4085325"/>
              </p:ext>
            </p:extLst>
          </p:nvPr>
        </p:nvGraphicFramePr>
        <p:xfrm>
          <a:off x="343214" y="1224409"/>
          <a:ext cx="8999992" cy="564621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59032"/>
                <a:gridCol w="6665082"/>
                <a:gridCol w="1975878"/>
              </a:tblGrid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N°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                                                                  Descripción</a:t>
                      </a:r>
                      <a:r>
                        <a:rPr lang="es-MX" sz="14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 la actividad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Fecha</a:t>
                      </a:r>
                      <a:r>
                        <a:rPr lang="es-MX" sz="14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realización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58429" y="864369"/>
            <a:ext cx="864096" cy="680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20 CuadroTexto"/>
          <p:cNvSpPr txBox="1"/>
          <p:nvPr/>
        </p:nvSpPr>
        <p:spPr>
          <a:xfrm>
            <a:off x="3078510" y="288305"/>
            <a:ext cx="2376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latin typeface="KG Candy Cane Stripe" pitchFamily="2" charset="0"/>
              </a:rPr>
              <a:t>Marzo </a:t>
            </a:r>
            <a:endParaRPr lang="es-MX" sz="2400" dirty="0">
              <a:latin typeface="KG Candy Cane Strip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2333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14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0" name="19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2830384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87757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3230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5993" y="216297"/>
            <a:ext cx="1757213" cy="21962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4908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671185"/>
              </p:ext>
            </p:extLst>
          </p:nvPr>
        </p:nvGraphicFramePr>
        <p:xfrm>
          <a:off x="343214" y="1296417"/>
          <a:ext cx="9072000" cy="531705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800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</a:tblGrid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alumno(a)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854374" y="774141"/>
            <a:ext cx="1029351" cy="8103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18 CuadroTexto"/>
          <p:cNvSpPr txBox="1"/>
          <p:nvPr/>
        </p:nvSpPr>
        <p:spPr>
          <a:xfrm>
            <a:off x="3078510" y="288305"/>
            <a:ext cx="2376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latin typeface="KG Candy Cane Stripe" pitchFamily="2" charset="0"/>
              </a:rPr>
              <a:t>Abril </a:t>
            </a:r>
            <a:endParaRPr lang="es-MX" sz="2400" dirty="0">
              <a:latin typeface="KG Candy Cane Strip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91737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20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2" name="21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3118416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87757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9254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9030" y="288305"/>
            <a:ext cx="1613179" cy="20162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2940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93310"/>
              </p:ext>
            </p:extLst>
          </p:nvPr>
        </p:nvGraphicFramePr>
        <p:xfrm>
          <a:off x="343214" y="1224409"/>
          <a:ext cx="8999992" cy="564621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59032"/>
                <a:gridCol w="6665082"/>
                <a:gridCol w="1975878"/>
              </a:tblGrid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N°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                                                                  Descripción</a:t>
                      </a:r>
                      <a:r>
                        <a:rPr lang="es-MX" sz="14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 la actividad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Fecha</a:t>
                      </a:r>
                      <a:r>
                        <a:rPr lang="es-MX" sz="14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realización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58429" y="864369"/>
            <a:ext cx="864096" cy="680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19 CuadroTexto"/>
          <p:cNvSpPr txBox="1"/>
          <p:nvPr/>
        </p:nvSpPr>
        <p:spPr>
          <a:xfrm>
            <a:off x="3078510" y="288305"/>
            <a:ext cx="2376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latin typeface="KG Candy Cane Stripe" pitchFamily="2" charset="0"/>
              </a:rPr>
              <a:t>Abril </a:t>
            </a:r>
            <a:endParaRPr lang="es-MX" sz="2400" dirty="0">
              <a:latin typeface="KG Candy Cane Strip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35050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14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0" name="19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2830384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87757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3230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5993" y="216297"/>
            <a:ext cx="1757213" cy="21962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4908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4480433"/>
              </p:ext>
            </p:extLst>
          </p:nvPr>
        </p:nvGraphicFramePr>
        <p:xfrm>
          <a:off x="343214" y="1224409"/>
          <a:ext cx="9072000" cy="531705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800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</a:tblGrid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alumno(a)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854374" y="774141"/>
            <a:ext cx="1029351" cy="8103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18 CuadroTexto"/>
          <p:cNvSpPr txBox="1"/>
          <p:nvPr/>
        </p:nvSpPr>
        <p:spPr>
          <a:xfrm>
            <a:off x="3078510" y="288305"/>
            <a:ext cx="2376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latin typeface="KG Candy Cane Stripe" pitchFamily="2" charset="0"/>
              </a:rPr>
              <a:t>Mayo </a:t>
            </a:r>
            <a:endParaRPr lang="es-MX" sz="2400" dirty="0">
              <a:latin typeface="KG Candy Cane Strip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14504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19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2" name="21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3118416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87757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9254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9030" y="288305"/>
            <a:ext cx="1613179" cy="20162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2940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8847680"/>
              </p:ext>
            </p:extLst>
          </p:nvPr>
        </p:nvGraphicFramePr>
        <p:xfrm>
          <a:off x="343214" y="1224409"/>
          <a:ext cx="8999992" cy="564621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59032"/>
                <a:gridCol w="6665082"/>
                <a:gridCol w="1975878"/>
              </a:tblGrid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N°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                                                                  Descripción</a:t>
                      </a:r>
                      <a:r>
                        <a:rPr lang="es-MX" sz="14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 la actividad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Fecha</a:t>
                      </a:r>
                      <a:r>
                        <a:rPr lang="es-MX" sz="14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realización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58429" y="864369"/>
            <a:ext cx="864096" cy="680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20 CuadroTexto"/>
          <p:cNvSpPr txBox="1"/>
          <p:nvPr/>
        </p:nvSpPr>
        <p:spPr>
          <a:xfrm>
            <a:off x="3078510" y="288305"/>
            <a:ext cx="2376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latin typeface="KG Candy Cane Stripe" pitchFamily="2" charset="0"/>
              </a:rPr>
              <a:t>Mayo </a:t>
            </a:r>
            <a:endParaRPr lang="es-MX" sz="2400" dirty="0">
              <a:latin typeface="KG Candy Cane Strip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261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14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0" name="19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2830384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87757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3230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5993" y="216297"/>
            <a:ext cx="1757213" cy="21962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4908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8459401"/>
              </p:ext>
            </p:extLst>
          </p:nvPr>
        </p:nvGraphicFramePr>
        <p:xfrm>
          <a:off x="343214" y="1307957"/>
          <a:ext cx="9072000" cy="531705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800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</a:tblGrid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alumno(a)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854374" y="774141"/>
            <a:ext cx="1029351" cy="8103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18 CuadroTexto"/>
          <p:cNvSpPr txBox="1"/>
          <p:nvPr/>
        </p:nvSpPr>
        <p:spPr>
          <a:xfrm>
            <a:off x="3078510" y="288305"/>
            <a:ext cx="2376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latin typeface="KG Candy Cane Stripe" pitchFamily="2" charset="0"/>
              </a:rPr>
              <a:t>Junio </a:t>
            </a:r>
            <a:endParaRPr lang="es-MX" sz="2400" dirty="0">
              <a:latin typeface="KG Candy Cane Strip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3103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4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8" name="7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206" y="288305"/>
            <a:ext cx="8988854" cy="65527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9557163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20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2" name="21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3118416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87757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9254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9030" y="288305"/>
            <a:ext cx="1613179" cy="20162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2940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411192"/>
              </p:ext>
            </p:extLst>
          </p:nvPr>
        </p:nvGraphicFramePr>
        <p:xfrm>
          <a:off x="343214" y="1224409"/>
          <a:ext cx="8999992" cy="564621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59032"/>
                <a:gridCol w="6665082"/>
                <a:gridCol w="1975878"/>
              </a:tblGrid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N°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                                                                  Descripción</a:t>
                      </a:r>
                      <a:r>
                        <a:rPr lang="es-MX" sz="14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 la actividad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Fecha</a:t>
                      </a:r>
                      <a:r>
                        <a:rPr lang="es-MX" sz="14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realización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58429" y="864369"/>
            <a:ext cx="864096" cy="680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19 CuadroTexto"/>
          <p:cNvSpPr txBox="1"/>
          <p:nvPr/>
        </p:nvSpPr>
        <p:spPr>
          <a:xfrm>
            <a:off x="3078510" y="288305"/>
            <a:ext cx="2376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latin typeface="KG Candy Cane Stripe" pitchFamily="2" charset="0"/>
              </a:rPr>
              <a:t>Junio </a:t>
            </a:r>
            <a:endParaRPr lang="es-MX" sz="2400" dirty="0">
              <a:latin typeface="KG Candy Cane Strip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9572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14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0" name="19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2830384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87757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3230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5993" y="216297"/>
            <a:ext cx="1757213" cy="21962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4908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8072471"/>
              </p:ext>
            </p:extLst>
          </p:nvPr>
        </p:nvGraphicFramePr>
        <p:xfrm>
          <a:off x="343214" y="1307957"/>
          <a:ext cx="9072000" cy="531705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7800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  <a:gridCol w="176400"/>
              </a:tblGrid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Nombre del alumno(a)</a:t>
                      </a:r>
                      <a:endParaRPr lang="es-MX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27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es-MX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854374" y="774141"/>
            <a:ext cx="1029351" cy="8103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18 CuadroTexto"/>
          <p:cNvSpPr txBox="1"/>
          <p:nvPr/>
        </p:nvSpPr>
        <p:spPr>
          <a:xfrm>
            <a:off x="3078510" y="288305"/>
            <a:ext cx="2376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latin typeface="KG Candy Cane Stripe" pitchFamily="2" charset="0"/>
              </a:rPr>
              <a:t>Julio </a:t>
            </a:r>
            <a:endParaRPr lang="es-MX" sz="2400" dirty="0">
              <a:latin typeface="KG Candy Cane Strip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99942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19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2" name="21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" name="2 CuadroTexto"/>
          <p:cNvSpPr txBox="1"/>
          <p:nvPr/>
        </p:nvSpPr>
        <p:spPr>
          <a:xfrm>
            <a:off x="3118416" y="855077"/>
            <a:ext cx="341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latin typeface="KG Second Chances Solid" pitchFamily="2" charset="0"/>
              </a:rPr>
              <a:t>Descripción de tareas</a:t>
            </a:r>
            <a:endParaRPr lang="es-MX" sz="1800" dirty="0">
              <a:latin typeface="KG Second Chances Solid" pitchFamily="2" charset="0"/>
            </a:endParaRPr>
          </a:p>
        </p:txBody>
      </p:sp>
      <p:pic>
        <p:nvPicPr>
          <p:cNvPr id="17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87757" y="396523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82" y="273"/>
            <a:ext cx="2880320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0" name="Picture 4" descr="C:\Users\TINO\Downloads\Animals A-Z\Animals A-Z\PNG color\rabbit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9254" y="72281"/>
            <a:ext cx="1171824" cy="1799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 descr="C:\Users\TINO\Downloads\ANIMALES ED-REPTILES N AMPHIBIANS\ED-REPTILES N AMPHIBIANS\frog3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9030" y="288305"/>
            <a:ext cx="1613179" cy="20162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:\Users\TINO\Pictures\Nueva carpeta\6b718d91102785e5eec561a0d6c21ffa.jpg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2940" y="72281"/>
            <a:ext cx="1624082" cy="342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1750028"/>
              </p:ext>
            </p:extLst>
          </p:nvPr>
        </p:nvGraphicFramePr>
        <p:xfrm>
          <a:off x="343214" y="1224409"/>
          <a:ext cx="8999992" cy="5646212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359032"/>
                <a:gridCol w="6665082"/>
                <a:gridCol w="1975878"/>
              </a:tblGrid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N°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                                                                  Descripción</a:t>
                      </a:r>
                      <a:r>
                        <a:rPr lang="es-MX" sz="14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 la actividad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Fecha</a:t>
                      </a:r>
                      <a:r>
                        <a:rPr lang="es-MX" sz="14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 de realización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MX" sz="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16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17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18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19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20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21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  <a:tr h="204502">
                <a:tc>
                  <a:txBody>
                    <a:bodyPr/>
                    <a:lstStyle/>
                    <a:p>
                      <a:pPr algn="l" fontAlgn="b"/>
                      <a:r>
                        <a:rPr lang="es-MX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MX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MX" sz="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802" marR="3802" marT="3802" marB="0" anchor="b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14341" name="Picture 5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58429" y="864369"/>
            <a:ext cx="864096" cy="680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20 CuadroTexto"/>
          <p:cNvSpPr txBox="1"/>
          <p:nvPr/>
        </p:nvSpPr>
        <p:spPr>
          <a:xfrm>
            <a:off x="3078510" y="288305"/>
            <a:ext cx="2376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latin typeface="KG Candy Cane Stripe" pitchFamily="2" charset="0"/>
              </a:rPr>
              <a:t>Julio </a:t>
            </a:r>
            <a:endParaRPr lang="es-MX" sz="2400" dirty="0">
              <a:latin typeface="KG Candy Cane Strip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62105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3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7287508"/>
              </p:ext>
            </p:extLst>
          </p:nvPr>
        </p:nvGraphicFramePr>
        <p:xfrm>
          <a:off x="343230" y="144289"/>
          <a:ext cx="9003600" cy="6807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  <a:gridCol w="219600"/>
              </a:tblGrid>
              <a:tr h="219600">
                <a:tc>
                  <a:txBody>
                    <a:bodyPr/>
                    <a:lstStyle/>
                    <a:p>
                      <a:endParaRPr lang="es-MX" sz="500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/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B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600">
                <a:tc>
                  <a:txBody>
                    <a:bodyPr/>
                    <a:lstStyle/>
                    <a:p>
                      <a:endParaRPr lang="es-MX" sz="500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lnR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L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es-MX" sz="500" dirty="0"/>
                    </a:p>
                  </a:txBody>
                  <a:tcP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</a:tbl>
          </a:graphicData>
        </a:graphic>
      </p:graphicFrame>
      <p:pic>
        <p:nvPicPr>
          <p:cNvPr id="1027" name="Picture 3" descr="C:\Users\TINO\Downloads\Animals A-Z\Animals A-Z\PNG BW\rabbit bw.png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0206" y="5400873"/>
            <a:ext cx="976376" cy="14997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9" name="Picture 5" descr="C:\Users\TINO\Downloads\Animals A-Z\Animals A-Z\PNG BW\turtle bw.png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1038" y="6048945"/>
            <a:ext cx="1508322" cy="8675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 descr="C:\Users\TINO\Pictures\images (66).jpeg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7822" y="2086074"/>
            <a:ext cx="4197312" cy="4682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1 CuadroTexto"/>
          <p:cNvSpPr txBox="1"/>
          <p:nvPr/>
        </p:nvSpPr>
        <p:spPr>
          <a:xfrm>
            <a:off x="486222" y="146030"/>
            <a:ext cx="36724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3600" dirty="0" smtClean="0"/>
              <a:t>NOTAS</a:t>
            </a:r>
            <a:endParaRPr lang="es-MX" sz="3600" dirty="0"/>
          </a:p>
        </p:txBody>
      </p:sp>
    </p:spTree>
    <p:extLst>
      <p:ext uri="{BB962C8B-B14F-4D97-AF65-F5344CB8AC3E}">
        <p14:creationId xmlns:p14="http://schemas.microsoft.com/office/powerpoint/2010/main" val="11925279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6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8" name="7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" name="1 CuadroTexto"/>
          <p:cNvSpPr txBox="1"/>
          <p:nvPr/>
        </p:nvSpPr>
        <p:spPr>
          <a:xfrm>
            <a:off x="2934494" y="72281"/>
            <a:ext cx="367240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800" dirty="0" smtClean="0"/>
              <a:t>DIAGNÓSTICO</a:t>
            </a:r>
            <a:endParaRPr lang="es-MX" sz="2800" dirty="0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6" name="5 Entrada de lápiz"/>
              <p14:cNvContentPartPr/>
              <p14:nvPr/>
            </p14:nvContentPartPr>
            <p14:xfrm>
              <a:off x="-1340019" y="4698124"/>
              <a:ext cx="31680" cy="360"/>
            </p14:xfrm>
          </p:contentPart>
        </mc:Choice>
        <mc:Fallback>
          <p:pic>
            <p:nvPicPr>
              <p:cNvPr id="6" name="5 Entrada de lápiz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-1351899" y="4686244"/>
                <a:ext cx="55440" cy="24120"/>
              </a:xfrm>
              <a:prstGeom prst="rect">
                <a:avLst/>
              </a:prstGeom>
            </p:spPr>
          </p:pic>
        </mc:Fallback>
      </mc:AlternateContent>
      <p:sp>
        <p:nvSpPr>
          <p:cNvPr id="12" name="11 CuadroTexto"/>
          <p:cNvSpPr txBox="1"/>
          <p:nvPr/>
        </p:nvSpPr>
        <p:spPr>
          <a:xfrm>
            <a:off x="3294534" y="2954342"/>
            <a:ext cx="367240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/>
              <a:t>Pegar aquí resultados de diagnóstico </a:t>
            </a:r>
            <a:endParaRPr lang="es-MX" sz="2400" dirty="0"/>
          </a:p>
        </p:txBody>
      </p:sp>
      <p:pic>
        <p:nvPicPr>
          <p:cNvPr id="14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31981" y="642322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406" y="273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5" descr="C:\Users\TINO\Downloads\ANIMALES ED-REPTILES N AMPHIBIANS\ED-REPTILES N AMPHIBIANS\tortoise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5094" y="6120953"/>
            <a:ext cx="1224136" cy="829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6669" y="224681"/>
            <a:ext cx="2880320" cy="783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04428">
            <a:off x="6750918" y="216297"/>
            <a:ext cx="2880320" cy="783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7062" y="204892"/>
            <a:ext cx="1112168" cy="875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414794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6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8" name="7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" name="1 CuadroTexto"/>
          <p:cNvSpPr txBox="1"/>
          <p:nvPr/>
        </p:nvSpPr>
        <p:spPr>
          <a:xfrm>
            <a:off x="3222526" y="72281"/>
            <a:ext cx="44644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/>
              <a:t>RESULTADOS 1° EVALUCION</a:t>
            </a:r>
            <a:endParaRPr lang="es-MX" sz="2400" dirty="0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6" name="5 Entrada de lápiz"/>
              <p14:cNvContentPartPr/>
              <p14:nvPr/>
            </p14:nvContentPartPr>
            <p14:xfrm>
              <a:off x="-1340019" y="4698124"/>
              <a:ext cx="31680" cy="360"/>
            </p14:xfrm>
          </p:contentPart>
        </mc:Choice>
        <mc:Fallback>
          <p:pic>
            <p:nvPicPr>
              <p:cNvPr id="6" name="5 Entrada de lápiz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-1351899" y="4686244"/>
                <a:ext cx="55440" cy="24120"/>
              </a:xfrm>
              <a:prstGeom prst="rect">
                <a:avLst/>
              </a:prstGeom>
            </p:spPr>
          </p:pic>
        </mc:Fallback>
      </mc:AlternateContent>
      <p:sp>
        <p:nvSpPr>
          <p:cNvPr id="12" name="11 CuadroTexto"/>
          <p:cNvSpPr txBox="1"/>
          <p:nvPr/>
        </p:nvSpPr>
        <p:spPr>
          <a:xfrm>
            <a:off x="3294534" y="2954342"/>
            <a:ext cx="367240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/>
              <a:t>Pegar aquí resultados de primera evaluación  </a:t>
            </a:r>
            <a:endParaRPr lang="es-MX" sz="2400" dirty="0"/>
          </a:p>
        </p:txBody>
      </p:sp>
      <p:pic>
        <p:nvPicPr>
          <p:cNvPr id="14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31981" y="642322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406" y="273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5" descr="C:\Users\TINO\Downloads\ANIMALES ED-REPTILES N AMPHIBIANS\ED-REPTILES N AMPHIBIANS\tortoise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5094" y="6120953"/>
            <a:ext cx="1224136" cy="829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6669" y="224681"/>
            <a:ext cx="2880320" cy="783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04428">
            <a:off x="6750918" y="216297"/>
            <a:ext cx="2880320" cy="783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7062" y="204892"/>
            <a:ext cx="1112168" cy="875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076330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6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8" name="7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" name="1 CuadroTexto"/>
          <p:cNvSpPr txBox="1"/>
          <p:nvPr/>
        </p:nvSpPr>
        <p:spPr>
          <a:xfrm>
            <a:off x="3222526" y="72281"/>
            <a:ext cx="44644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/>
              <a:t>RESULTADOS 2° EVALUCION</a:t>
            </a:r>
            <a:endParaRPr lang="es-MX" sz="2400" dirty="0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6" name="5 Entrada de lápiz"/>
              <p14:cNvContentPartPr/>
              <p14:nvPr/>
            </p14:nvContentPartPr>
            <p14:xfrm>
              <a:off x="-1340019" y="4698124"/>
              <a:ext cx="31680" cy="360"/>
            </p14:xfrm>
          </p:contentPart>
        </mc:Choice>
        <mc:Fallback>
          <p:pic>
            <p:nvPicPr>
              <p:cNvPr id="6" name="5 Entrada de lápiz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-1351899" y="4686244"/>
                <a:ext cx="55440" cy="24120"/>
              </a:xfrm>
              <a:prstGeom prst="rect">
                <a:avLst/>
              </a:prstGeom>
            </p:spPr>
          </p:pic>
        </mc:Fallback>
      </mc:AlternateContent>
      <p:sp>
        <p:nvSpPr>
          <p:cNvPr id="12" name="11 CuadroTexto"/>
          <p:cNvSpPr txBox="1"/>
          <p:nvPr/>
        </p:nvSpPr>
        <p:spPr>
          <a:xfrm>
            <a:off x="3294534" y="2954342"/>
            <a:ext cx="367240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/>
              <a:t>Pegar aquí resultados de segunda  evaluación  </a:t>
            </a:r>
            <a:endParaRPr lang="es-MX" sz="2400" dirty="0"/>
          </a:p>
        </p:txBody>
      </p:sp>
      <p:pic>
        <p:nvPicPr>
          <p:cNvPr id="14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31981" y="642322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406" y="273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5" descr="C:\Users\TINO\Downloads\ANIMALES ED-REPTILES N AMPHIBIANS\ED-REPTILES N AMPHIBIANS\tortoise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5094" y="6120953"/>
            <a:ext cx="1224136" cy="829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6669" y="224681"/>
            <a:ext cx="2880320" cy="783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04428">
            <a:off x="6750918" y="216297"/>
            <a:ext cx="2880320" cy="783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7062" y="204892"/>
            <a:ext cx="1112168" cy="875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29456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6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8" name="7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" name="1 CuadroTexto"/>
          <p:cNvSpPr txBox="1"/>
          <p:nvPr/>
        </p:nvSpPr>
        <p:spPr>
          <a:xfrm>
            <a:off x="3222526" y="72281"/>
            <a:ext cx="44644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/>
              <a:t>RESULTADOS 3° EVALUCION</a:t>
            </a:r>
            <a:endParaRPr lang="es-MX" sz="2400" dirty="0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6" name="5 Entrada de lápiz"/>
              <p14:cNvContentPartPr/>
              <p14:nvPr/>
            </p14:nvContentPartPr>
            <p14:xfrm>
              <a:off x="-1340019" y="4698124"/>
              <a:ext cx="31680" cy="360"/>
            </p14:xfrm>
          </p:contentPart>
        </mc:Choice>
        <mc:Fallback>
          <p:pic>
            <p:nvPicPr>
              <p:cNvPr id="6" name="5 Entrada de lápiz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-1351899" y="4686244"/>
                <a:ext cx="55440" cy="24120"/>
              </a:xfrm>
              <a:prstGeom prst="rect">
                <a:avLst/>
              </a:prstGeom>
            </p:spPr>
          </p:pic>
        </mc:Fallback>
      </mc:AlternateContent>
      <p:sp>
        <p:nvSpPr>
          <p:cNvPr id="12" name="11 CuadroTexto"/>
          <p:cNvSpPr txBox="1"/>
          <p:nvPr/>
        </p:nvSpPr>
        <p:spPr>
          <a:xfrm>
            <a:off x="3294534" y="2954342"/>
            <a:ext cx="367240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/>
              <a:t>Pegar aquí resultados de tercera  evaluación  </a:t>
            </a:r>
            <a:endParaRPr lang="es-MX" sz="2400" dirty="0"/>
          </a:p>
        </p:txBody>
      </p:sp>
      <p:pic>
        <p:nvPicPr>
          <p:cNvPr id="14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331981" y="642322"/>
            <a:ext cx="1087497" cy="914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406" y="273"/>
            <a:ext cx="2880320" cy="110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5" descr="C:\Users\TINO\Downloads\ANIMALES ED-REPTILES N AMPHIBIANS\ED-REPTILES N AMPHIBIANS\tortoise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5094" y="6120953"/>
            <a:ext cx="1224136" cy="829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6669" y="224681"/>
            <a:ext cx="2880320" cy="783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04428">
            <a:off x="6750918" y="216297"/>
            <a:ext cx="2880320" cy="783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 descr="C:\Users\TINO\Downloads\ANIMALES ED-REPTILES N AMPHIBIANS\ED-REPTILES N AMPHIBIANS\chameleon1.pn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7062" y="204892"/>
            <a:ext cx="1112168" cy="875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695613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5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7" name="6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1539875" y="-890288"/>
            <a:ext cx="6696745" cy="8909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577962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5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7" name="6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1586668" y="-555462"/>
            <a:ext cx="6552730" cy="809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2567489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13 Rectángulo"/>
          <p:cNvSpPr/>
          <p:nvPr/>
        </p:nvSpPr>
        <p:spPr>
          <a:xfrm>
            <a:off x="199230" y="73089"/>
            <a:ext cx="9360000" cy="6948000"/>
          </a:xfrm>
          <a:prstGeom prst="rect">
            <a:avLst/>
          </a:prstGeom>
          <a:solidFill>
            <a:srgbClr val="10DE10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5" name="14 Rectángulo"/>
          <p:cNvSpPr/>
          <p:nvPr/>
        </p:nvSpPr>
        <p:spPr>
          <a:xfrm>
            <a:off x="289230" y="163089"/>
            <a:ext cx="9180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10DE1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5815"/>
          <a:stretch/>
        </p:blipFill>
        <p:spPr bwMode="auto">
          <a:xfrm>
            <a:off x="1595339" y="432321"/>
            <a:ext cx="6595739" cy="64173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1 CuadroTexto"/>
          <p:cNvSpPr txBox="1"/>
          <p:nvPr/>
        </p:nvSpPr>
        <p:spPr>
          <a:xfrm>
            <a:off x="2070398" y="432321"/>
            <a:ext cx="5688632" cy="1903912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r>
              <a:rPr lang="es-MX" sz="3200" dirty="0" smtClean="0">
                <a:solidFill>
                  <a:srgbClr val="FF0000"/>
                </a:solidFill>
                <a:latin typeface="KG Dark Side" pitchFamily="2" charset="0"/>
              </a:rPr>
              <a:t>COMPONENTES CURRICULARES</a:t>
            </a:r>
            <a:endParaRPr lang="es-MX" sz="3200" dirty="0">
              <a:solidFill>
                <a:srgbClr val="FF0000"/>
              </a:solidFill>
              <a:latin typeface="KG Dark Side" pitchFamily="2" charset="0"/>
            </a:endParaRPr>
          </a:p>
        </p:txBody>
      </p:sp>
      <p:pic>
        <p:nvPicPr>
          <p:cNvPr id="9" name="Picture 3" descr="C:\Users\TINO\Downloads\Animals A-Z\Animals A-Z\PNG color\monkey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81470">
            <a:off x="235163" y="508453"/>
            <a:ext cx="935716" cy="7869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5" descr="C:\Users\TINO\Pictures\images (65).jpe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6737" y1="23871" x2="6737" y2="2387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138" y="-55406"/>
            <a:ext cx="2478316" cy="9490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764794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709</TotalTime>
  <Words>2551</Words>
  <Application>Microsoft Office PowerPoint</Application>
  <PresentationFormat>Personalizado</PresentationFormat>
  <Paragraphs>8979</Paragraphs>
  <Slides>67</Slides>
  <Notes>0</Notes>
  <HiddenSlides>0</HiddenSlides>
  <MMClips>0</MMClips>
  <ScaleCrop>false</ScaleCrop>
  <HeadingPairs>
    <vt:vector size="4" baseType="variant">
      <vt:variant>
        <vt:lpstr>Tema</vt:lpstr>
      </vt:variant>
      <vt:variant>
        <vt:i4>1</vt:i4>
      </vt:variant>
      <vt:variant>
        <vt:lpstr>Títulos de diapositiva</vt:lpstr>
      </vt:variant>
      <vt:variant>
        <vt:i4>67</vt:i4>
      </vt:variant>
    </vt:vector>
  </HeadingPairs>
  <TitlesOfParts>
    <vt:vector size="68" baseType="lpstr">
      <vt:lpstr>Tema de Office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Company>HP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TINO</dc:creator>
  <cp:lastModifiedBy>TINO</cp:lastModifiedBy>
  <cp:revision>105</cp:revision>
  <cp:lastPrinted>2018-07-16T16:13:57Z</cp:lastPrinted>
  <dcterms:created xsi:type="dcterms:W3CDTF">2018-07-15T02:45:59Z</dcterms:created>
  <dcterms:modified xsi:type="dcterms:W3CDTF">2018-07-16T16:20:40Z</dcterms:modified>
</cp:coreProperties>
</file>