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70F0"/>
    <a:srgbClr val="A06830"/>
    <a:srgbClr val="33CC33"/>
    <a:srgbClr val="0000FF"/>
    <a:srgbClr val="B63B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0773B-F5D6-4568-A38D-846955A4BD51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BB5D0-B5EF-44D6-92C7-820FC2E4FE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989BB05-33A4-44B3-941C-E3BB5E1F7B50}" type="datetimeFigureOut">
              <a:rPr lang="en-US" smtClean="0"/>
              <a:pPr/>
              <a:t>21-Nov-16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82E8EA-A800-44A4-ACB6-DC799C0CD3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killbricks.com/" TargetMode="External"/><Relationship Id="rId2" Type="http://schemas.openxmlformats.org/officeDocument/2006/relationships/hyperlink" Target="http://skillbricks.com/online-course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skillbricks.com/online-training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killbricks.com/" TargetMode="External"/><Relationship Id="rId2" Type="http://schemas.openxmlformats.org/officeDocument/2006/relationships/hyperlink" Target="http://skillbricks.com/online-cours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skillbricks.com/sap-hana-online-training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600200"/>
            <a:ext cx="6934200" cy="189436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6A70F0"/>
                </a:solidFill>
                <a:latin typeface="Algerian" pitchFamily="82" charset="0"/>
                <a:cs typeface="Times New Roman" pitchFamily="18" charset="0"/>
              </a:rPr>
              <a:t>SAP </a:t>
            </a:r>
            <a:r>
              <a:rPr lang="en-US" sz="5400" b="1" dirty="0" err="1" smtClean="0">
                <a:solidFill>
                  <a:srgbClr val="6A70F0"/>
                </a:solidFill>
                <a:latin typeface="Algerian" pitchFamily="82" charset="0"/>
                <a:cs typeface="Times New Roman" pitchFamily="18" charset="0"/>
              </a:rPr>
              <a:t>Hana</a:t>
            </a:r>
            <a:r>
              <a:rPr lang="en-US" sz="5400" b="1" dirty="0" smtClean="0">
                <a:solidFill>
                  <a:srgbClr val="6A70F0"/>
                </a:solidFill>
                <a:latin typeface="Algerian" pitchFamily="82" charset="0"/>
                <a:cs typeface="Times New Roman" pitchFamily="18" charset="0"/>
              </a:rPr>
              <a:t>  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lgerian" pitchFamily="82" charset="0"/>
                <a:cs typeface="Times New Roman" pitchFamily="18" charset="0"/>
                <a:hlinkClick r:id="rId2"/>
              </a:rPr>
              <a:t>Online Training</a:t>
            </a:r>
            <a:endParaRPr lang="en-US" sz="3600" b="1" dirty="0">
              <a:solidFill>
                <a:srgbClr val="FF0000"/>
              </a:solidFill>
              <a:latin typeface="Algerian" pitchFamily="82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57600"/>
            <a:ext cx="6172200" cy="1371600"/>
          </a:xfrm>
        </p:spPr>
        <p:txBody>
          <a:bodyPr>
            <a:prstTxWarp prst="textArchDown">
              <a:avLst/>
            </a:prstTxWarp>
            <a:normAutofit/>
          </a:bodyPr>
          <a:lstStyle/>
          <a:p>
            <a:pPr algn="ctr"/>
            <a:endParaRPr lang="en-IN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IN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endParaRPr lang="en-US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04800"/>
            <a:ext cx="4079128" cy="12697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47800" y="3886200"/>
            <a:ext cx="723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Special Offer:</a:t>
            </a:r>
          </a:p>
          <a:p>
            <a:pPr algn="ctr"/>
            <a:r>
              <a:rPr lang="en-IN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 are offering </a:t>
            </a:r>
            <a:r>
              <a:rPr lang="en-IN" sz="2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20%</a:t>
            </a:r>
            <a:r>
              <a:rPr lang="en-IN" sz="2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2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off</a:t>
            </a:r>
            <a:r>
              <a:rPr lang="en-IN" sz="2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 course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467600" cy="1143000"/>
          </a:xfrm>
        </p:spPr>
        <p:txBody>
          <a:bodyPr>
            <a:normAutofit/>
          </a:bodyPr>
          <a:lstStyle/>
          <a:p>
            <a:r>
              <a:rPr lang="en-IN" sz="4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Welcome to Skill bricks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467600" cy="487375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Skill bricks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provides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Online Training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on vertical range of technologies utilizing State of art Infrastructure that resembles the professional environment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students trained by our organization will have an extra benefit of facilities that resemble the real time environment. 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are many aspiring individuals who are keen to get trained on various business tools for stepping on the real time platform to secure a successful IT career with top most companies.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400" y="5715000"/>
            <a:ext cx="1588244" cy="4943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7467600" cy="1143000"/>
          </a:xfrm>
        </p:spPr>
        <p:txBody>
          <a:bodyPr/>
          <a:lstStyle/>
          <a:p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Online Training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Skill bricks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 is aiming to give the best online training to the young aspirants and experienced professionals who are settled in various parts of the world. 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Skill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bricks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 uses paid services of the latest software’s which is built for training and conferencing services for providing high quality training to its students. 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Skill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bricks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 provides corporate training services with a pool of domain experts having experience in dealing large group of employees in the corporate sector.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3756" y="5943600"/>
            <a:ext cx="2350244" cy="7315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SAP </a:t>
            </a:r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HANA Online </a:t>
            </a:r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Training</a:t>
            </a:r>
            <a:endParaRPr lang="en-US" b="1" dirty="0" smtClean="0">
              <a:solidFill>
                <a:srgbClr val="FF0000"/>
              </a:solidFill>
              <a:latin typeface="Californian FB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8458200" cy="4724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Course Content:</a:t>
            </a:r>
          </a:p>
          <a:p>
            <a:pPr>
              <a:lnSpc>
                <a:spcPct val="150000"/>
              </a:lnSpc>
              <a:buNone/>
            </a:pPr>
            <a:r>
              <a:rPr lang="en-IN" sz="1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INTRODUCTION</a:t>
            </a:r>
            <a:r>
              <a:rPr lang="en-IN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IN" sz="2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Introduction to SAP HANA</a:t>
            </a: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Look &amp; Feel</a:t>
            </a: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Data Provisioning using Flat files, SAP BODS 4.0 and DCX</a:t>
            </a: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 err="1">
                <a:latin typeface="Times New Roman" pitchFamily="18" charset="0"/>
                <a:cs typeface="Times New Roman" pitchFamily="18" charset="0"/>
              </a:rPr>
              <a:t>Modeling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lvl="8" fontAlgn="base">
              <a:lnSpc>
                <a:spcPct val="150000"/>
              </a:lnSpc>
              <a:buSzPct val="76000"/>
              <a:buFont typeface="Wingdings 3" pitchFamily="18" charset="2"/>
              <a:buChar char="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Reporting SAP </a:t>
            </a:r>
            <a:r>
              <a:rPr lang="en-IN" sz="2000" dirty="0" err="1">
                <a:latin typeface="Times New Roman" pitchFamily="18" charset="0"/>
                <a:cs typeface="Times New Roman" pitchFamily="18" charset="0"/>
              </a:rPr>
              <a:t>Hana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Online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Training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5486400"/>
            <a:ext cx="1943178" cy="8638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SAP HANA Online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6934200" cy="44958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User Management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DATA Provisioning using SLT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Approaching SAP HANA Modeling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Connecting Tables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Advanced Modeling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Processing Information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Models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5313838"/>
            <a:ext cx="2350244" cy="7315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SAP HANA Online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6477000" cy="4572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Managing Modeling Content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Security and Authorizations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Concepts of SAP BW 7.3 &amp; 7.4 on HANA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SAP BI 4.0 on HANA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Information Composer SAP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Online Training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SAP Visual Intelligence</a:t>
            </a:r>
          </a:p>
        </p:txBody>
      </p:sp>
      <p:pic>
        <p:nvPicPr>
          <p:cNvPr id="5" name="Picture 4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5313838"/>
            <a:ext cx="2350244" cy="7315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SAP HANA Online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Decision Tables in SAP HANA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SAP HANA and SAP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Lumira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Back Up and Recovery (new approach of SAP HANA SPS5)</a:t>
            </a: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793" y="5105400"/>
            <a:ext cx="3019851" cy="9400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alifornian FB" pitchFamily="18" charset="0"/>
                <a:hlinkClick r:id="rId2"/>
              </a:rPr>
              <a:t>SAP HANA Online Training</a:t>
            </a:r>
            <a:endParaRPr lang="en-US" dirty="0"/>
          </a:p>
        </p:txBody>
      </p:sp>
      <p:pic>
        <p:nvPicPr>
          <p:cNvPr id="7" name="Content Placeholder 6" descr="powerpiont_tip_thank_you_at_en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600200"/>
            <a:ext cx="6781800" cy="4009030"/>
          </a:xfrm>
        </p:spPr>
      </p:pic>
      <p:pic>
        <p:nvPicPr>
          <p:cNvPr id="5" name="Picture 4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7415" y="5715000"/>
            <a:ext cx="2839829" cy="883994"/>
          </a:xfrm>
          <a:prstGeom prst="rect">
            <a:avLst/>
          </a:prstGeom>
        </p:spPr>
      </p:pic>
    </p:spTree>
  </p:cSld>
  <p:clrMapOvr>
    <a:masterClrMapping/>
  </p:clrMapOvr>
  <p:transition>
    <p:diamond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204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SAP Hana     Online Training</vt:lpstr>
      <vt:lpstr>Welcome to Skill bricks</vt:lpstr>
      <vt:lpstr>Online Training</vt:lpstr>
      <vt:lpstr>SAP HANA Online Training</vt:lpstr>
      <vt:lpstr>SAP HANA Online Training</vt:lpstr>
      <vt:lpstr>SAP HANA Online Training</vt:lpstr>
      <vt:lpstr>SAP HANA Online Training</vt:lpstr>
      <vt:lpstr>SAP HANA Online Training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Fusion Financials    Online Training</dc:title>
  <dc:creator>WELCOME</dc:creator>
  <cp:lastModifiedBy>WELCOME</cp:lastModifiedBy>
  <cp:revision>108</cp:revision>
  <dcterms:created xsi:type="dcterms:W3CDTF">2016-11-19T11:03:20Z</dcterms:created>
  <dcterms:modified xsi:type="dcterms:W3CDTF">2016-11-21T05:53:47Z</dcterms:modified>
</cp:coreProperties>
</file>