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2"/>
  </p:sldMasterIdLst>
  <p:notesMasterIdLst>
    <p:notesMasterId r:id="rId10"/>
  </p:notesMasterIdLst>
  <p:handoutMasterIdLst>
    <p:handoutMasterId r:id="rId11"/>
  </p:handoutMasterIdLst>
  <p:sldIdLst>
    <p:sldId id="262" r:id="rId3"/>
    <p:sldId id="263" r:id="rId4"/>
    <p:sldId id="261" r:id="rId5"/>
    <p:sldId id="267" r:id="rId6"/>
    <p:sldId id="268" r:id="rId7"/>
    <p:sldId id="266" r:id="rId8"/>
    <p:sldId id="264" r:id="rId9"/>
  </p:sldIdLst>
  <p:sldSz cx="9144000" cy="6858000" type="screen4x3"/>
  <p:notesSz cx="6858000" cy="9144000"/>
  <p:custDataLst>
    <p:tags r:id="rId1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Example Videos" id="{E5C64CD5-BDAD-461A-ACED-FC4B634EF065}">
          <p14:sldIdLst>
            <p14:sldId id="262"/>
            <p14:sldId id="263"/>
            <p14:sldId id="261"/>
            <p14:sldId id="267"/>
            <p14:sldId id="268"/>
          </p14:sldIdLst>
        </p14:section>
        <p14:section name="Video Templates" id="{1964EBC6-B771-44E6-A74D-8D45BD58B3F8}">
          <p14:sldIdLst>
            <p14:sldId id="266"/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247">
          <p15:clr>
            <a:srgbClr val="A4A3A4"/>
          </p15:clr>
        </p15:guide>
        <p15:guide id="3" pos="303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67020" autoAdjust="0"/>
  </p:normalViewPr>
  <p:slideViewPr>
    <p:cSldViewPr snapToGrid="0">
      <p:cViewPr varScale="1">
        <p:scale>
          <a:sx n="74" d="100"/>
          <a:sy n="74" d="100"/>
        </p:scale>
        <p:origin x="1164" y="78"/>
      </p:cViewPr>
      <p:guideLst>
        <p:guide orient="horz" pos="2160"/>
        <p:guide orient="horz" pos="1247"/>
        <p:guide pos="303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howGuides="1">
      <p:cViewPr varScale="1">
        <p:scale>
          <a:sx n="94" d="100"/>
          <a:sy n="94" d="100"/>
        </p:scale>
        <p:origin x="-232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gs" Target="tags/tag1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DD1A5F-7438-45B9-AB62-BC314A759DC8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6305CC-AD7C-4121-8870-7F2AB9261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470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176727-6A19-4DE8-B47E-7FD6EA47E672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BBE4E-8AFD-45B3-8A52-6FC96354F4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374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Polaroid</a:t>
            </a:r>
            <a:endParaRPr lang="en-US" sz="1050" dirty="0" smtClean="0">
              <a:effectLst/>
              <a:latin typeface="Calibri"/>
              <a:ea typeface="Calibri"/>
              <a:cs typeface="Times New Roman"/>
            </a:endParaRPr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1200" b="0" dirty="0" smtClean="0">
                <a:effectLst/>
                <a:latin typeface="Segoe UI"/>
                <a:ea typeface="Calibri"/>
                <a:cs typeface="Times New Roman"/>
              </a:rPr>
              <a:t>(Advanced)</a:t>
            </a:r>
            <a:endParaRPr lang="en-US" sz="1050" b="0" dirty="0" smtClean="0">
              <a:effectLst/>
              <a:latin typeface="Calibri"/>
              <a:ea typeface="Calibri"/>
              <a:cs typeface="Times New Roman"/>
            </a:endParaRPr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 </a:t>
            </a:r>
            <a:endParaRPr lang="en-US" sz="1050" dirty="0" smtClean="0">
              <a:effectLst/>
              <a:latin typeface="Calibri"/>
              <a:ea typeface="Calibri"/>
              <a:cs typeface="Times New Roman"/>
            </a:endParaRPr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 1 (Two Video Layout)</a:t>
            </a:r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endParaRPr lang="en-US" sz="1050" dirty="0" smtClean="0">
              <a:effectLst/>
              <a:latin typeface="Calibri"/>
              <a:ea typeface="Calibri"/>
              <a:cs typeface="Times New Roman"/>
            </a:endParaRPr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To use this slide, do the following:</a:t>
            </a:r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Layout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Two videos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On the left video placeholder, click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media icon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to launch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Insert Video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solidFill>
                <a:srgbClr val="000000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 the left pane of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Insert Video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box, click the drive or library that contains the video. In the right pane of the dialog box, click the video that you want and then 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. </a:t>
            </a:r>
            <a:endParaRPr lang="en-US" sz="1200" dirty="0" smtClean="0">
              <a:solidFill>
                <a:srgbClr val="000000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600"/>
              </a:spcBef>
              <a:spcAft>
                <a:spcPts val="0"/>
              </a:spcAft>
              <a:buFont typeface="Arial"/>
              <a:buChar char="•"/>
              <a:tabLst>
                <a:tab pos="857250" algn="l"/>
              </a:tabLst>
            </a:pP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Tip: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the left video placeholder is preset for a 4x3 aspect ratio video.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 startAt="4"/>
              <a:tabLst>
                <a:tab pos="457200" algn="l"/>
              </a:tabLs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Animations 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Animation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Play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then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Timing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the arrow to the right of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Start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With Previous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solidFill>
                <a:srgbClr val="000000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600"/>
              </a:spcBef>
              <a:spcAft>
                <a:spcPts val="0"/>
              </a:spcAft>
              <a:buFont typeface="Arial"/>
              <a:buChar char="•"/>
              <a:tabLst>
                <a:tab pos="857250" algn="l"/>
              </a:tabLst>
            </a:pP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Tip: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this step will resize video and center the video on the placeholder frame.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 startAt="5"/>
              <a:tabLst>
                <a:tab pos="457200" algn="l"/>
              </a:tabLs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caption text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and enter a short statement about the inserted video.</a:t>
            </a:r>
            <a:endParaRPr lang="en-US" sz="1200" dirty="0" smtClean="0">
              <a:solidFill>
                <a:srgbClr val="000000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 startAt="5"/>
              <a:tabLst>
                <a:tab pos="457200" algn="l"/>
              </a:tabLs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On the right video placeholder, click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Media icon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to launch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Insert Video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solidFill>
                <a:srgbClr val="000000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 startAt="5"/>
              <a:tabLst>
                <a:tab pos="457200" algn="l"/>
              </a:tabLs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 the left pane of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Insert Video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box, click the drive or library that contains the video. In the right pane of the dialog box, click the video that you want and then 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. </a:t>
            </a:r>
            <a:endParaRPr lang="en-US" sz="1200" dirty="0" smtClean="0">
              <a:solidFill>
                <a:srgbClr val="000000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600"/>
              </a:spcBef>
              <a:spcAft>
                <a:spcPts val="0"/>
              </a:spcAft>
              <a:buFont typeface="Arial"/>
              <a:buChar char="•"/>
              <a:tabLst>
                <a:tab pos="857250" algn="l"/>
              </a:tabLst>
            </a:pP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Tip: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the left video placeholder is preset for a 16x9 (widescreen) aspect ratio video.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 startAt="8"/>
              <a:tabLst>
                <a:tab pos="457200" algn="l"/>
              </a:tabLs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Animations 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Animation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Play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then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Timing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the arrow to the right of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Start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With Previous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solidFill>
                <a:srgbClr val="000000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600"/>
              </a:spcBef>
              <a:spcAft>
                <a:spcPts val="0"/>
              </a:spcAft>
              <a:buFont typeface="Arial"/>
              <a:buChar char="•"/>
              <a:tabLst>
                <a:tab pos="857250" algn="l"/>
              </a:tabLst>
            </a:pP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Tip: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this step will resize video and center the video on the placeholder frame.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 startAt="9"/>
              <a:tabLst>
                <a:tab pos="457200" algn="l"/>
              </a:tabLs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caption text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and enter a short statement about the inserted video.</a:t>
            </a:r>
            <a:endParaRPr lang="en-US" sz="1200" dirty="0" smtClean="0">
              <a:solidFill>
                <a:srgbClr val="000000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 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To reproduce the background effects on this slide, do the following:</a:t>
            </a:r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View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Master Views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 Master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 Master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Background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Background Styles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Style 4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(first row, fourth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 Master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Edit Theme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Colors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Apothecary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 Master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Edit Theme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Fonts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Waveform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 Master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bottom right corner of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Background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opening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Background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Background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Fill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Fill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right pane,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Pattern Fill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Plaid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Pattern Fill icons (sixth row, sixth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the arrow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Foreground 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Brown, Background 2, Darker 25%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(fifth row, third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the arrow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Background 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Brown, Background 2, Darker 50%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(sixth row, third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Close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 Background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Basic Shapes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Rectangle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(first row, first option from the left), then on slide, drag to draw rectangle.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Tools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 Styles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click the arrow at the bottom right launching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Format Shape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dialog box.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Gradient 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Gradient stops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Add gradient stop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or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Remove gradient stop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until four stops appear on the slider. Customize the gradient stops as follows: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first stop on the slider, and then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0%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the button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Theme Colors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 Gray-50%, Accent 1, Darker 50%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(sixth row, fifth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second stop on the slider, and then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40%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the button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Theme Colors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 Gray-50%, Accent 1,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(first row, fifth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third stop on the slider, and then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80%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the button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Theme Colors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 Gray-50%, Accent 1,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(first row, fifth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last stop on the list, and then do the following: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100%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the button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Theme Colors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Gray-50%, Accent 1, Lighter 40%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(forth row, fifth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Solid Line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and then click the arrow next to Color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Gray-50%, Accent 1, Lighter 40%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(forth row, fifth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Line Style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Line Style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pane,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Width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2 </a:t>
            </a:r>
            <a:r>
              <a:rPr lang="en-US" sz="1200" b="1" dirty="0" err="1" smtClean="0">
                <a:effectLst/>
                <a:latin typeface="Segoe UI"/>
                <a:ea typeface="Calibri"/>
                <a:cs typeface="Times New Roman"/>
              </a:rPr>
              <a:t>pt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Compound Type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Triple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(fifth option from top).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Shadow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Presets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Outer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Offset Diagonal Bottom Right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 and Rotation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pane,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Height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.55”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Width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1.81”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 Then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Rotation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225 degrees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 on Slide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pane,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Horizontal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8.72”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Vertical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0.12”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With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 still open, select the rectangle.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Copy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Duplicate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duplicate rectangle,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 and Rotation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pane,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Height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.55”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Width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11.24”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 on Slide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pane,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Horizontal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-0.24”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Vertical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3.48”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With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 still open, select the rectangle.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Copy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Duplicate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duplicate rectangle,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 and Rotation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pane,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Height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.55”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Width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3.77”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 on Slide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pane,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Horizontal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-0.82”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Vertical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6.13”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With the rectangle still selected,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Copy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Duplicate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duplicate rectangle,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 and Rotation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pane,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Height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.55”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Width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4.19”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 Then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Rotation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315 degrees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 on Slide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pane,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Horizontal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-0.86”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Vertical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1”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With the rectangle still selected,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Arrange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Order Objects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Send to Back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Copy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Duplicate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duplicate rectangle,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 and Rotation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pane,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Height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.55”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Width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8”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 on Slide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pane,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Horizontal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3.4”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Vertical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4.64”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Close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With the rectangle still selected,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Arrange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Order Objects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Send to Back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Illustrations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Basic Shapes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Oval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Press and hold SHIFT, then drag to draw circle on slide.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 click the arrow at the bottom corner launching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 and Rotate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Height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0.57”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and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Width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0.57”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 on Slide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Horizontal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1.79”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Vertical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0.15”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Fill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Fill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Solid Fill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Theme Colors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Red, Accent 2, Darker 50%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(sixth row, sixth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Line 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Line 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Solid Line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Theme Colors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Red, Accent 2, Darker 50%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(sixth row, sixth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Line Style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Line Style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Width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2pt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Shadow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Shadow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Transparency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60%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100%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Blur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3 pt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Angle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45 degrees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Distance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2 pt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3-D Format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Bevel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right pane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Top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Bevel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Circle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(first row, first option from left), then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Width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8 </a:t>
            </a:r>
            <a:r>
              <a:rPr lang="en-US" sz="1200" b="1" dirty="0" err="1" smtClean="0">
                <a:effectLst/>
                <a:latin typeface="Segoe UI"/>
                <a:ea typeface="Calibri"/>
                <a:cs typeface="Times New Roman"/>
              </a:rPr>
              <a:t>pt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Height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8 </a:t>
            </a:r>
            <a:r>
              <a:rPr lang="en-US" sz="1200" b="1" dirty="0" err="1" smtClean="0">
                <a:effectLst/>
                <a:latin typeface="Segoe UI"/>
                <a:ea typeface="Calibri"/>
                <a:cs typeface="Times New Roman"/>
              </a:rPr>
              <a:t>pt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Surface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Material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Standard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Warm Matte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(first row, second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Close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Circle.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Copy, and then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Duplicate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 click the arrow at the bottom corner launching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 on Slide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Horizontal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6.69”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Vertical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5.07”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Close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FF0000"/>
                </a:solidFill>
                <a:effectLst/>
                <a:latin typeface="Segoe UI"/>
                <a:ea typeface="Calibri"/>
                <a:cs typeface="Times New Roman"/>
              </a:rPr>
              <a:t> 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To recreate the video frame and effects on this slide, do the following:</a:t>
            </a:r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Illustrations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Rectangles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Rectangle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(first row first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Drag to draw rectangle on slide to create the white placeholder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 Styles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at the bottom right corner launching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 and Rotate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Height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3.33”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and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Width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4.53”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 on Slide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Horizontal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5”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Vertical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0.32”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Fill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Fill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Pattern Fill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Dotted Diamond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(third row, seventh option from left), then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Foreground 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Theme Colors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White, Text 1, Darker 25%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(fourth row, second option from left), and then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Background 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Theme Colors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White, Text 1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(first row, second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Line 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Line 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No Line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3-D Format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Bevel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Top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Bevel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Circle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(first row, first option from left), then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Width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4 </a:t>
            </a:r>
            <a:r>
              <a:rPr lang="en-US" sz="1200" b="1" dirty="0" err="1" smtClean="0">
                <a:effectLst/>
                <a:latin typeface="Segoe UI"/>
                <a:ea typeface="Calibri"/>
                <a:cs typeface="Times New Roman"/>
              </a:rPr>
              <a:t>pt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Height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2.5 </a:t>
            </a:r>
            <a:r>
              <a:rPr lang="en-US" sz="1200" b="1" dirty="0" err="1" smtClean="0">
                <a:effectLst/>
                <a:latin typeface="Segoe UI"/>
                <a:ea typeface="Calibri"/>
                <a:cs typeface="Times New Roman"/>
              </a:rPr>
              <a:t>pt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Surface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Material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Standard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Warm Matte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(first row, second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Close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Illustrations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Rectangles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Rectangle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(first row first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Drag to draw rectangle on slide to create the drop shadow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 Styles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at the bottom right corner launching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 and Rotate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Height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3.33”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and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Width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4.53”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 on Slide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Horizontal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5”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Vertical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0.32”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Fill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Fill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Solid Fill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Theme Colors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Black, Background 1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(first row, first option from left), and then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Transparency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36%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Line 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Line 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No Line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Glow and Soft Edges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Soft Edges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Presets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25 Point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Close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Tab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 Shapes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Edit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Edit Points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the top left point. Drag the end point on the right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Blue Sizing Line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downward creating a slight concave curve, and then drag the end point on the left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Blue Sizing Line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the right creating another slight concave curve.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and drag the top left point up and left so the box extends past the white placeholder box’s upper left corner.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the bottom left point.  Drag the end point on the right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Blue Sizing Line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upward creating a slight concave curve.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and drag the bottom left point down and left so the box extends past the white placeholder box’s lower left corner.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914400" marR="0" indent="-228600">
              <a:spcBef>
                <a:spcPts val="0"/>
              </a:spcBef>
              <a:spcAft>
                <a:spcPts val="0"/>
              </a:spcAft>
              <a:tabLst>
                <a:tab pos="914400" algn="l"/>
              </a:tabLst>
            </a:pP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Tip: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click the top left corner and adjust the Blue Sizing Lines to refine shape to only extend past the white placeholder box’s left corners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 startAt="24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and drag the bottom right point down and right so the box extends past the white placeholder box’s lower right corner. Then drag the left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Blue Sizing Line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upward to refine the concave curve to only extend past the</a:t>
            </a:r>
            <a:r>
              <a:rPr lang="en-US" sz="1200" baseline="0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white placeholder box’s right corner.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 startAt="24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Press the </a:t>
            </a:r>
            <a:r>
              <a:rPr lang="en-US" sz="1200" b="1" dirty="0" err="1" smtClean="0">
                <a:effectLst/>
                <a:latin typeface="Segoe UI"/>
                <a:ea typeface="Calibri"/>
                <a:cs typeface="Times New Roman"/>
              </a:rPr>
              <a:t>ESCape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key to exit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Edit Points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tool.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 startAt="24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Arrange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Send Backward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Send to Back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 startAt="24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 Master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Master Layout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 Placeholder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Media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drag to draw placeholder on slide.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 startAt="24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at the bottom right corner launching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 startAt="24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 and Rotate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Height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2.34”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and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Width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4.16”.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 startAt="24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 on Slide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Horizontal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5.19”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Vertical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0.51”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 startAt="24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Shadow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Shadow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Presets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Inner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Inside Center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 startAt="24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Close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 startAt="24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 Master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Master Layout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 Placeholder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Text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drag to draw placeholder on slide.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 startAt="24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all text in the new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Text Placeholder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replace with “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Click to add caption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”.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 startAt="24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new text,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Font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Candara (Body)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from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Font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list, and then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20 pt.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from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Font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list, then click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Bold Text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icon.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 startAt="24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shadow rectangle,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Copy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Duplicate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 startAt="24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duplicate shadow rectangle. 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at the bottom right corner launching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 startAt="24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 and Rotate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Height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4.22”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and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Width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4.64”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 startAt="24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 on Slide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Horizontal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0.45”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Vertical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3.26”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 startAt="24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white rectangle,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Copy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Duplicate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 startAt="24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duplicated white rectangle. 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at the bottom right corner launching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 startAt="24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 and Rotate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Height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3.66”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and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Width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3.87”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 startAt="24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 on Slide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Horizontal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1.15”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Vertical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3.42”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 startAt="24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Media placeholder,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Copy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Duplicate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 startAt="24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Media Placeholder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 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at the bottom right corner launching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 startAt="24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 and Rotate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Height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2.62”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and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Width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3.49”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 startAt="24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 on Slide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Horizontal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1.33”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Vertical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3.61”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 startAt="24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Close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 startAt="24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Text placeholder,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Copy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Duplicate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 startAt="24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Text Placeholder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 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at the bottom right corner launching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 startAt="24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 and Rotate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Height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0.73”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and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Width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3.73”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 startAt="24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Also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 on Slide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set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Horizontal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1.22”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Vertical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6.25”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 startAt="24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Close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 startAt="24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Press and hold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CTRL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  Select both circles, the center rectangle, and the upper right rectangle. 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Arrange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Bring Forward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Bring to Front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 startAt="24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Press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Escape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key to clear the selection.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 startAt="24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Press and hold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CTRL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  Select the left shadow rectangle, left white rectangle, left media placeholder, left text placeholder, and the lower left rectangle.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Arrange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Send Backward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Send to Back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 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 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 2 (16x9 Layout)</a:t>
            </a:r>
            <a:endParaRPr lang="en-US" sz="1050" dirty="0" smtClean="0">
              <a:effectLst/>
              <a:latin typeface="Calibri"/>
              <a:ea typeface="Calibri"/>
              <a:cs typeface="Times New Roman"/>
            </a:endParaRPr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To use this slide,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914400" marR="0" indent="-228600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Layout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Large 16x9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914400" marR="0" indent="-228600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Click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Media Icon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on the slide to launch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Insert Video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914400" marR="0" indent="-228600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 the left pane of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Insert Video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box, click the drive or library that contains the video. In the right pane of the dialog box, click the video that you want and then 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.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371600" marR="0" indent="-228600">
              <a:spcBef>
                <a:spcPts val="60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Tip: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the video placeholder is preset for a 16x9 (widescreen) aspect ratio video.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914400" marR="0" indent="-228600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Animations 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Animation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Play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then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Timing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the arrow to the right of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Start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With Previous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371600" marR="0" indent="-228600">
              <a:spcBef>
                <a:spcPts val="600"/>
              </a:spcBef>
              <a:spcAft>
                <a:spcPts val="0"/>
              </a:spcAft>
            </a:pP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Tip: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this step will resize video and center the video on the placeholder frame.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914400" marR="0" indent="-228600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Caption Text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and enter a short statement about the inserted video.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914400" marR="0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 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To reproduce the background effects on this slide,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View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Master Views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 Master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 Master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Background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Background Styles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Style 4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(first row, fourth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 Master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Edit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Theme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Colors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Apothecary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 Master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Edit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Theme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Fonts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Waveform.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 Master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bottom right corner of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Background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opening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Background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dialog box.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Background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Fill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Fill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right pane,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Pattern Fill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Plaid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Pattern Fill icons (sixth row, sixth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the arrow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Foreground 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Brown, Background 2, Darker 25%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(fifth row, third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the arrow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Background 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Brown, Background 2, Darker 50%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(sixth row, third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Close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Background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Basic Shapes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Rectangle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(first row, first option from the left)., then drag to draw rectangle on slide.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Tools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 Styles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click the arrow at the bottom right launching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Format Shape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dialog box.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Gradient 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Gradient stops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Add gradient stop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or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Remove gradient stop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until four stops appear on the slider. Customize the gradient stops as follows: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first stop on the slider, and then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0%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the button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Theme Colors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 Gray-50%, Accent 1, Darker 50%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(sixth row, fifth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second stop on the slider, and then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40%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the button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Theme Colors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 Gray-50%, Accent 1,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(first row, fifth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third stop on the slider, and then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80%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the button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Theme Colors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 Gray-50%, Accent 1,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(first row, fifth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last stop on the list, and then do the following: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100%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the button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Theme Colors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Gray-50%, Accent 1, Lighter 40%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(forth row, fifth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Solid Line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and then click the arrow next to Color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Gray-50%, Accent 1, Lighter 40%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(forth row, fifth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Style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Style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2 </a:t>
            </a:r>
            <a:r>
              <a:rPr lang="en-US" sz="1200" b="1" kern="1200" dirty="0" err="1" smtClean="0">
                <a:effectLst/>
                <a:latin typeface="Segoe UI"/>
                <a:ea typeface="Times New Roman"/>
                <a:cs typeface="Times New Roman"/>
              </a:rPr>
              <a:t>pt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then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Compound Type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Triple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(fifth option from top).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Shadow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Presets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Outer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Offset Diagonal Bottom Right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.55”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5.18”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 Then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Rotation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225 degrees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5.78”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1.36”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With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 still open, select the rectangle.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Copy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Duplicate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Select the duplicate rectangle,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.55”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3.85”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-0.81”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6.1”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rectangle,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Copy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Duplicate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duplicate rectangle, i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n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.55”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11.16”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Rotation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315 degrees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-1.6”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3.41”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With the rectangle still selected,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Drawing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Arrange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and 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Order Objects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Send to Back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Illustrations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Basic Shapes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Oval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Press and hold SHIFT, then drag to draw circle on slide.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0.57”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0.57”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6.92”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0.18”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Solid 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and then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Theme Colors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Red, Accent 2, Darker 50%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(sixth row, sixth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Solid Line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and then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Theme Colors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Red, Accent 2, Darker 50%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(sixth row, sixth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Style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Style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2 pt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Shadow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Shadow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Transparency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60%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100%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Blur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3 pt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Angle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45 degrees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Distance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2 pt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3-D Format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Bevel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right pane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Top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Bevel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Circle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(first row, first option from left), then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8 </a:t>
            </a:r>
            <a:r>
              <a:rPr lang="en-US" sz="1200" b="1" kern="1200" dirty="0" err="1" smtClean="0">
                <a:effectLst/>
                <a:latin typeface="Segoe UI"/>
                <a:ea typeface="Times New Roman"/>
                <a:cs typeface="Times New Roman"/>
              </a:rPr>
              <a:t>pt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8 </a:t>
            </a:r>
            <a:r>
              <a:rPr lang="en-US" sz="1200" b="1" kern="1200" dirty="0" err="1" smtClean="0">
                <a:effectLst/>
                <a:latin typeface="Segoe UI"/>
                <a:ea typeface="Times New Roman"/>
                <a:cs typeface="Times New Roman"/>
              </a:rPr>
              <a:t>pt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and then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Surface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Material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Standard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Warm Matte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(first row, second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circle.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Copy, and then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Duplicate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duplicate circle.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0.91”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6.17”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Close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FF0000"/>
                </a:solidFill>
                <a:effectLst/>
                <a:latin typeface="Segoe UI"/>
                <a:ea typeface="Calibri"/>
                <a:cs typeface="Times New Roman"/>
              </a:rPr>
              <a:t> 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To recreate the video frame and effects on this slide,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457200" marR="0" indent="-228600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Illustrations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then 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Rectangles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Rectangle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(first row first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457200" marR="0" indent="-228600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Drag to draw rectangle on slide to create the white placeholder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457200" marR="0" indent="-228600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 Styles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the arrow at the bottom right corner launching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 startAt="4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5.15”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6.98”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457200" marR="0" indent="-228600">
              <a:spcBef>
                <a:spcPts val="600"/>
              </a:spcBef>
              <a:spcAft>
                <a:spcPts val="0"/>
              </a:spcAft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1.62”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1.87”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457200" marR="0" indent="-228600">
              <a:spcBef>
                <a:spcPts val="0"/>
              </a:spcBef>
              <a:spcAft>
                <a:spcPts val="0"/>
              </a:spcAft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Pattern 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then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Dotted Diamond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(third row, seventh option from left), then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Foreground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Theme Colors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White, Text 1, Darker 25%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(fourth row, second option from left), and then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Background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Theme Colors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White, Text 1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(first row, second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457200" marR="0" indent="-228600">
              <a:spcBef>
                <a:spcPts val="0"/>
              </a:spcBef>
              <a:spcAft>
                <a:spcPts val="0"/>
              </a:spcAft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No Line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457200" marR="0" indent="-228600">
              <a:spcBef>
                <a:spcPts val="0"/>
              </a:spcBef>
              <a:spcAft>
                <a:spcPts val="0"/>
              </a:spcAft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3-D Format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Bevel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Top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Bevel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Circle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(first row, first option from left), then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4 </a:t>
            </a:r>
            <a:r>
              <a:rPr lang="en-US" sz="1200" b="1" kern="1200" dirty="0" err="1" smtClean="0">
                <a:effectLst/>
                <a:latin typeface="Segoe UI"/>
                <a:ea typeface="Times New Roman"/>
                <a:cs typeface="Times New Roman"/>
              </a:rPr>
              <a:t>pt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2.5 </a:t>
            </a:r>
            <a:r>
              <a:rPr lang="en-US" sz="1200" b="1" kern="1200" dirty="0" err="1" smtClean="0">
                <a:effectLst/>
                <a:latin typeface="Segoe UI"/>
                <a:ea typeface="Times New Roman"/>
                <a:cs typeface="Times New Roman"/>
              </a:rPr>
              <a:t>pt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and then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Surface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Material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Standard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Warm Matte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(first row, second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457200" marR="0" indent="-228600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Illustrations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then 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Rectangles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Rectangle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(first row first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457200" marR="0" indent="-228600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Drag to draw rectangle on slide to create the drop shadow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457200" marR="0" indent="-228600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 Styles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the arrow at the bottom right corner launching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 startAt="12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5.15”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6.98”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457200" marR="0" indent="-228600">
              <a:spcBef>
                <a:spcPts val="600"/>
              </a:spcBef>
              <a:spcAft>
                <a:spcPts val="0"/>
              </a:spcAft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1.05”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1.78”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457200" marR="0" indent="-228600">
              <a:spcBef>
                <a:spcPts val="0"/>
              </a:spcBef>
              <a:spcAft>
                <a:spcPts val="0"/>
              </a:spcAft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Solid Fill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then click the arrow to the right of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Color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and 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Theme Colors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Black, Background 1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(first row, first option from left), and then set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Transparency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36%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457200" marR="0" indent="-228600">
              <a:spcBef>
                <a:spcPts val="0"/>
              </a:spcBef>
              <a:spcAft>
                <a:spcPts val="0"/>
              </a:spcAft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No Line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457200" marR="0" indent="-228600">
              <a:spcBef>
                <a:spcPts val="0"/>
              </a:spcBef>
              <a:spcAft>
                <a:spcPts val="0"/>
              </a:spcAft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Glow and Soft Edges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Soft Edges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Presets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25 Point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457200" marR="0" indent="-228600">
              <a:spcBef>
                <a:spcPts val="0"/>
              </a:spcBef>
              <a:spcAft>
                <a:spcPts val="0"/>
              </a:spcAft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Close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457200" marR="0" indent="-228600">
              <a:spcBef>
                <a:spcPts val="0"/>
              </a:spcBef>
              <a:spcAft>
                <a:spcPts val="0"/>
              </a:spcAft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Drawing Tools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on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Tab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Insert Shapes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group, click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Edit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then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Edit Points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457200" marR="0" indent="-228600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Click the top left point. Drag the end point on the right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Blue Sizing Line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downward creating a concave curve, then drag the end point on the left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Blue Sizing Line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to the right creating another concave curve.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457200" marR="0" indent="-228600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Click the bottom left point.  Drag the end point on the right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Blue Sizing Line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upward creating a concave curve.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457200" marR="0" indent="-228600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Press the </a:t>
            </a:r>
            <a:r>
              <a:rPr lang="en-US" sz="1200" b="1" dirty="0" err="1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ESCape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key to exit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Edit Points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tool.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457200" marR="0" indent="-228600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 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Arrange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Send Backward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and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Send to Back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 startAt="23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 Master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Master Layout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 Placeholder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Media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drag to draw placeholder on slide.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457200" marR="0" indent="-228600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the arrow at the bottom right corner launching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 startAt="25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3.69”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6.55”.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457200" marR="0" indent="-228600">
              <a:spcBef>
                <a:spcPts val="600"/>
              </a:spcBef>
              <a:spcAft>
                <a:spcPts val="0"/>
              </a:spcAft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1.83”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2.03”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457200" marR="0" indent="-228600">
              <a:spcBef>
                <a:spcPts val="0"/>
              </a:spcBef>
              <a:spcAft>
                <a:spcPts val="0"/>
              </a:spcAft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Shadow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Shadow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Presets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Inner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Inside Center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457200" marR="0" indent="-228600">
              <a:spcBef>
                <a:spcPts val="0"/>
              </a:spcBef>
              <a:spcAft>
                <a:spcPts val="0"/>
              </a:spcAft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Close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 startAt="29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 Master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Master Layout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 Placeholder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Text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drag to draw placeholder on slide.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457200" marR="0" indent="-228600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Select all text in the new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Text Placeholder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and replace with “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Click to add caption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”.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457200" marR="0" indent="-228600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Select the new text, o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n the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Font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group, select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Candara (Body)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from the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Font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list, and then select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20 pt. 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from the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Font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list, then click the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Bold Text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icon.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457200" marR="0" indent="-228600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With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Text Placeholder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selected, 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the arrow at the bottom right corner launching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 startAt="33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1.11”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6.59”.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457200" marR="0" indent="-228600">
              <a:spcBef>
                <a:spcPts val="600"/>
              </a:spcBef>
              <a:spcAft>
                <a:spcPts val="0"/>
              </a:spcAft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1.81”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5.8”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457200" marR="0" indent="-228600">
              <a:spcBef>
                <a:spcPts val="0"/>
              </a:spcBef>
              <a:spcAft>
                <a:spcPts val="0"/>
              </a:spcAft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Close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457200" marR="0" indent="-228600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Press and hold CTRL.  Select both circles, and both rectangles.  Under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Drawing Tools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Format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Arrange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Bring Forward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, then select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Bring to Front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914400" marR="0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 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 3 (4x3 Layout)</a:t>
            </a:r>
            <a:endParaRPr lang="en-US" sz="1050" dirty="0" smtClean="0">
              <a:effectLst/>
              <a:latin typeface="Calibri"/>
              <a:ea typeface="Calibri"/>
              <a:cs typeface="Times New Roman"/>
            </a:endParaRPr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To use this slide,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 algn="just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Layout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Large 4x3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Click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Media Icon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on the slide to launch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Insert Video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 the left pane of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Insert Video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box, click the drive or library that contains the video. In the right pane of the dialog box, click the video that you want and then 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.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Tip: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the left video placeholder is preset for a 4x3 aspect ratio video.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Animations 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Animation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Play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then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Timing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the arrow to the right of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Start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With Previous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Tip: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this step will resize video and center the video on the placeholder frame.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Caption Text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and enter a short statement about the inserted video.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914400" marR="0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 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To reproduce the background effects on this slide,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View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Master Views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 Master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 Master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Background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Background Styles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Style 4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(first row, fourth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 Master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Edit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Theme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Colors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Apothecary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 Master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Edit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Theme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Fonts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Waveform.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 Master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bottom right corner of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Background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opening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Background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dialog box.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Background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Fill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Fill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right pane,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Pattern Fill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Plaid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Pattern Fill icons (sixth row, sixth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the arrow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Foreground 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Brown, Background 2, Darker 25%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(fifth row, third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the arrow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Background 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Brown, Background 2, Darker 50%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(sixth row, third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Close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Background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Basic Shapes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Rectangle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(first row, first option from the left), then on slide, drag to draw rectangle.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Tools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 Styles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at the bottom right launching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dialog box.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Fill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Fill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right pane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Gradient Fill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Gradient stops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Add gradient stop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or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Remove gradient stop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until four stops appear on the slider. Customize the gradient stops as follows: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first stop on the slider, and then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0%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the button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Theme Colors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 Gray-50%, Accent 1, Darker 50%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(sixth row, fifth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second stop on the slider, and then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40%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the button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Theme Colors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 Gray-50%, Accent 1,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(first row, fifth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third stop on the slider, and then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80%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the button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Theme Colors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 Gray-50%, Accent 1,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(first row, fifth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last stop on the list, and then do the following: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Position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100%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the button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Theme Colors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Gray-50%, Accent 1, Lighter 40%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(forth row, fifth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Solid Line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and then click the arrow next to Color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Gray-50%, Accent 1, Lighter 40%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(forth row, fifth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Style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Style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2 </a:t>
            </a:r>
            <a:r>
              <a:rPr lang="en-US" sz="1200" b="1" kern="1200" dirty="0" err="1" smtClean="0">
                <a:effectLst/>
                <a:latin typeface="Segoe UI"/>
                <a:ea typeface="Times New Roman"/>
                <a:cs typeface="Times New Roman"/>
              </a:rPr>
              <a:t>pt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then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Compound Type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Triple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(fifth option from top).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Shadow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Presets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Outer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Offset Diagonal Bottom Right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.55”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5.18”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 Then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Rotation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225 degrees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5.78”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1.36”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With the Format Shape dialog box still open, select the rectangle.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Copy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Duplicate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Select the duplicate rectangle,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.55”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3.85”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-0.81”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6.1”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With the rectangle still selected,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Copy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Duplicate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duplicate rectangle, i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n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.55”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11.16”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Rotation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315 degrees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-1.6”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3.41”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With the rectangle still selected,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Drawing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Arrange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and 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Order Objects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Send to Back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Illustrations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Basic Shapes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Oval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Press and hold SHIFT, then drag to draw circle on slide.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 click the arrow at the bottom corner launching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0.57”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0.57”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6.92”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0.18”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Solid 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and then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Theme Colors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Red, Accent 2, Darker 50%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(sixth row, sixth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Solid Line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and then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Theme Colors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Red, Accent 2, Darker 50%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(sixth row, sixth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Style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Style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2 pt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Shadow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Shadow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Transparency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60%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100%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Blur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3 pt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Angle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45 degrees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Distance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2 pt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3-D Format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Bevel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right pane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Top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Bevel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Circle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(first row, first option from left), then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8 </a:t>
            </a:r>
            <a:r>
              <a:rPr lang="en-US" sz="1200" b="1" kern="1200" dirty="0" err="1" smtClean="0">
                <a:effectLst/>
                <a:latin typeface="Segoe UI"/>
                <a:ea typeface="Times New Roman"/>
                <a:cs typeface="Times New Roman"/>
              </a:rPr>
              <a:t>pt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8 </a:t>
            </a:r>
            <a:r>
              <a:rPr lang="en-US" sz="1200" b="1" kern="1200" dirty="0" err="1" smtClean="0">
                <a:effectLst/>
                <a:latin typeface="Segoe UI"/>
                <a:ea typeface="Times New Roman"/>
                <a:cs typeface="Times New Roman"/>
              </a:rPr>
              <a:t>pt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and then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Surface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Material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Standard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Warm Matte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(first row, second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rectangle.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Copy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Duplicate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new rectangle.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0.57”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0.57”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0.91”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6.17”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Close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FF0000"/>
                </a:solidFill>
                <a:effectLst/>
                <a:latin typeface="Segoe UI"/>
                <a:ea typeface="Calibri"/>
                <a:cs typeface="Times New Roman"/>
              </a:rPr>
              <a:t> 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To recreate the video frame and effects on this slide,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Illustrations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then 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Rectangles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Rectangle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(first row first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Drag to draw rectangle on slide to create the white placeholder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 Styles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the arrow at the bottom right corner launching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5.97”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6.22”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1.8”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1.09”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Pattern 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then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Dotted Diamond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(third row, seventh option from left), then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Foreground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Theme Colors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White, Text 1, Darker 25%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(fourth row, second option from left), and then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Background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Theme Colors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White, Text 1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(first row, second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No Line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3-D Format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Bevel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Top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Bevel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Circle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(first row, first option from left), then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4 </a:t>
            </a:r>
            <a:r>
              <a:rPr lang="en-US" sz="1200" b="1" kern="1200" dirty="0" err="1" smtClean="0">
                <a:effectLst/>
                <a:latin typeface="Segoe UI"/>
                <a:ea typeface="Times New Roman"/>
                <a:cs typeface="Times New Roman"/>
              </a:rPr>
              <a:t>pt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2.5 </a:t>
            </a:r>
            <a:r>
              <a:rPr lang="en-US" sz="1200" b="1" kern="1200" dirty="0" err="1" smtClean="0">
                <a:effectLst/>
                <a:latin typeface="Segoe UI"/>
                <a:ea typeface="Times New Roman"/>
                <a:cs typeface="Times New Roman"/>
              </a:rPr>
              <a:t>pt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and then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Surface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Material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Standard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Warm Matte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(first row, second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Close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Illustrations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then 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Rectangles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Rectangle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(first row first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Drag to draw rectangle on slide to create the drop shadow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 Styles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the arrow at the bottom right corner launching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5.97”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6.22”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1.21”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0.94”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Solid Fill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then click the arrow to the right of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Color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and 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Theme Colors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Black, Background 1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(first row, first option from left), and then set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Transparency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36%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No Line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Glow and Soft Edges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Soft Edges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Presets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25 Point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Close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Drawing Tools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on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Tab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Insert Shapes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group, click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Edit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then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Edit Points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Click the top left point. Drag the end point on the right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Blue Sizing Line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downward creating a concave curve, then drag the end point on the left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Blue Sizing Line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to the right creating another concave curve.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Click the bottom left point.  Drag the end point on the right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Blue Sizing Line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upward creating a concave curve.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Press the </a:t>
            </a:r>
            <a:r>
              <a:rPr lang="en-US" sz="1200" b="1" dirty="0" err="1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ESCape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key to exit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Edit Points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tool.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 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Arrange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Send Backward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and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Send to Back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 Master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Master Layout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 Placeholder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Media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drag to draw placeholder on slide.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the arrow at the bottom right corner launching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4.21”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5.61”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2.11”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1.41”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Shadow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Shadow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Presets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Inner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Inside Center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 Master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Master Layout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 Placeholder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Text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drag to draw placeholder on slide.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Select all text in the new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Text Placeholder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and replace with “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Click to add caption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”.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Select the new text, o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n the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Font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group, select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Candara (Body)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from the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Font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list, and then select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20 pt. 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from the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Font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list, then click the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Bold Text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icon.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With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Text Placeholder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selected, 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the arrow at the bottom right corner launching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1.29”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5.88”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1.96”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5.67”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Close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Press and hold CTRL.  Select both circles, and both corner rectangles.  Under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Drawing Tools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Format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Arrange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Bring Forward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, then select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Bring to Front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BBE4E-8AFD-45B3-8A52-6FC96354F41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2159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Polaroid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(Advanced)</a:t>
            </a:r>
          </a:p>
          <a:p>
            <a:endParaRPr lang="en-US" dirty="0" smtClean="0"/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To use this slide,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Layout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Large 16x9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Click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Media Icon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on the slide to launch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Insert Video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 the left pane of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Insert Video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box, click the drive or library that contains the video. In the right pane of the dialog box, click the video that you want and then 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.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60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Tip: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the video placeholder is preset for a 16x9 (widescreen) aspect ratio video.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Animations 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Animation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Play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then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Timing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the arrow to the right of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Start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With Previous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60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Tip: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this step will resize video and center the video on the placeholder frame.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Caption Text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and enter a short statement about the inserted video.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914400" marR="0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 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To reproduce the background effects on this slide,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Design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Themes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Colors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Apothecary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View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Master Views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 Master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On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Design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tab, in the bottom right corner of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Background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group, click the arrow opening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Format Background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dialog box.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Background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Fill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Fill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right pane,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Pattern Fill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Plaid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Pattern Fill icons (sixth row, sixth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the arrow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Foreground 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Brown, Background 2, Darker 25%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(fifth row, third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the arrow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Background 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Brown, Background 2, Darker 50%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(sixth row, third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Close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 Background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Basic Shapes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Rectangle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(first row, first option from the left)., then drag to draw rectangle on slide.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Tools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 Styles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click the arrow at the bottom right launching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Format Shape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dialog box.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Gradient 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Gradient stops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click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Add gradient stop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or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Remove gradient stop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until four stops appear on the slider. Customize the gradient stops as follows: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 the first stop on the slider, and then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600200" marR="0" lvl="3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Position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box, enter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0%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600200" marR="0" lvl="3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Click the button next to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Color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and then 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Theme Colors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Grey-50%, Accent 1, Darker 40%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(sixth row, fifth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 the second stop on the slider, and then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600200" marR="0" lvl="3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Position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box, enter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40%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600200" marR="0" lvl="3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Click the button next to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Color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and then 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Theme Colors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Grey-50%, Accent 1,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(first row, fifth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 the third stop on the slider, and then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600200" marR="0" lvl="3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Position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box, enter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80%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600200" marR="0" lvl="3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Click the button next to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Color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and then 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Theme Colors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Grey-50%, Accent 1,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(first row, fifth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 the last stop on the list, and then do the following: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600200" marR="0" lvl="3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Position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box, enter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100%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600200" marR="0" lvl="3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Click the button next to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Color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and then 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Theme Colors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Grey-50%, Accent 1, Lighter 40%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(forth row, fifth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Solid Line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and then click the arrow next to Color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Grey-50%, Accent 1, Lighter 40%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(forth row, fifth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Style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Style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2 </a:t>
            </a:r>
            <a:r>
              <a:rPr lang="en-US" sz="1200" b="1" kern="1200" dirty="0" err="1" smtClean="0">
                <a:effectLst/>
                <a:latin typeface="Segoe UI"/>
                <a:ea typeface="Times New Roman"/>
                <a:cs typeface="Times New Roman"/>
              </a:rPr>
              <a:t>pt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then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Compound Type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Triple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(fifth option from top).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Shadow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Presets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Outer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Offset Diagonal Bottom Right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.55”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5.18”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 Then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Rotation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225 degrees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5.78”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1.36”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With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 still open, select the rectangle.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Copy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Duplicate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Select the duplicate rectangle,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.55”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3.85”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-0.81”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6.1”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rectangle,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Copy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Duplicate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duplicate rectangle, i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n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.55”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11.16”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Rotation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315 degrees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-1.6”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3.41”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With the rectangle still selected,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Drawing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Arrange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and 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Order Objects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Send to Back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Illustrations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Basic Shapes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Oval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Press and hold SHIFT, then drag to draw circle on slide.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 click the arrow at the bottom corner launching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0.57”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0.57”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6.92”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0.18”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Solid 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and then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Theme Colors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Red, Accent 2, Darker 50%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(sixth row, sixth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Border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Solid Line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and then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Theme Colors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Red, Accent 2, Darker 50%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(sixth row, sixth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Style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Style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2 pt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Shadow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Shadow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Transparency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60%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100%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Blur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3 pt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Angle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45 degrees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Distance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2 pt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3-D Format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Bevel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right pane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Top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Bevel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Circle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(first row, first option from left), then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8 </a:t>
            </a:r>
            <a:r>
              <a:rPr lang="en-US" sz="1200" b="1" kern="1200" dirty="0" err="1" smtClean="0">
                <a:effectLst/>
                <a:latin typeface="Segoe UI"/>
                <a:ea typeface="Times New Roman"/>
                <a:cs typeface="Times New Roman"/>
              </a:rPr>
              <a:t>pt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8 </a:t>
            </a:r>
            <a:r>
              <a:rPr lang="en-US" sz="1200" b="1" kern="1200" dirty="0" err="1" smtClean="0">
                <a:effectLst/>
                <a:latin typeface="Segoe UI"/>
                <a:ea typeface="Times New Roman"/>
                <a:cs typeface="Times New Roman"/>
              </a:rPr>
              <a:t>pt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and then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Surface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Material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Standard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Warm Matte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(first row, second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circle.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Copy, and then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Duplicate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duplicate circle.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 click the arrow at the bottom corner launching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0.91”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6.17”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Close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FF0000"/>
                </a:solidFill>
                <a:effectLst/>
                <a:latin typeface="Segoe UI"/>
                <a:ea typeface="Calibri"/>
                <a:cs typeface="Times New Roman"/>
              </a:rPr>
              <a:t> 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To recreate the video frame and effects on this slide,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Illustrations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then 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Rectangles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Rectangle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(first row first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Drag to draw rectangle on slide to create the white placeholder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 Styles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the arrow at the bottom right corner launching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5.15”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6.98”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1.62”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1.87”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Pattern 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then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Dotted Diamond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(third row, seventh option from left), then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Foreground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Theme Colors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White, Text 1, Darker 25%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(fourth row, second option from left), and then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Background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Theme Colors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White, Text 1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(first row, second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No Line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3-D Format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Bevel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Top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Bevel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Circle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(first row, first option from left), then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4 </a:t>
            </a:r>
            <a:r>
              <a:rPr lang="en-US" sz="1200" b="1" kern="1200" dirty="0" err="1" smtClean="0">
                <a:effectLst/>
                <a:latin typeface="Segoe UI"/>
                <a:ea typeface="Times New Roman"/>
                <a:cs typeface="Times New Roman"/>
              </a:rPr>
              <a:t>pt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2.5 </a:t>
            </a:r>
            <a:r>
              <a:rPr lang="en-US" sz="1200" b="1" kern="1200" dirty="0" err="1" smtClean="0">
                <a:effectLst/>
                <a:latin typeface="Segoe UI"/>
                <a:ea typeface="Times New Roman"/>
                <a:cs typeface="Times New Roman"/>
              </a:rPr>
              <a:t>pt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and then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Surface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Material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Standard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Warm Matte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(first row, second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Illustrations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then 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Rectangles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Rectangle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(first row first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Drag to draw rectangle on slide to create the drop shadow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 Styles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the arrow at the bottom right corner launching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5.15”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6.98”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1.05”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1.78”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Solid Fill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then click the arrow to the right of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Color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and 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Theme Colors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Black, Background 1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(first row, first option from left), and then set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Transparency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36%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No Line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Glow and Soft Edges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Soft Edges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Presets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25 Point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Drawing Tools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on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Tab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Insert Shapes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group, click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Edit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then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Edit Points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Click the top left point. Drag the end point on the right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Blue Sizing Line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downward creating a concave curve, then drag the end point on the left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Blue Sizing Line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to the right creating another concave curve.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Click the bottom left point.  Drag the end point on the right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Blue Sizing Line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upward creating a concave curve.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Press the </a:t>
            </a:r>
            <a:r>
              <a:rPr lang="en-US" sz="1200" b="1" dirty="0" err="1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ESCape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key to exit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Edit Points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tool.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 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Arrange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Send Backward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and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Send to Back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 Master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Master Layout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 Placeholder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Media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drag to draw placeholder on slide.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the arrow at the bottom right corner launching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3.69”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6.55”.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1.83”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2.03”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Shadow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Shadow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Presets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Inner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Inside Center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 Master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Master Layout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 Placeholder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Text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drag to draw placeholder on slide.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Select all text in the new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Text Placeholder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and replace with “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Click to add caption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”.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Select the new text, o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n the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Font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group, select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Candara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from the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Font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list, and then select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20 pt. 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from the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Font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list, then click the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Bold Text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icon.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With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Text Placeholder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selected, 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the arrow at the bottom right corner launching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1.11”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6.59”.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1.81”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5.8”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Press and hold CTRL.  Select both circles, and both rectangles.  Under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Drawing Tools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Format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Arrange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Bring Forward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, then select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Bring to Front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BBE4E-8AFD-45B3-8A52-6FC96354F41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8393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Polaroid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(Advanced)</a:t>
            </a:r>
          </a:p>
          <a:p>
            <a:endParaRPr lang="en-US" dirty="0" smtClean="0"/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To use this slide,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 algn="just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Layout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Large 4x3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Click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Media Icon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on the slide to launch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Insert Video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 the left pane of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Insert Video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box, click the drive or library that contains the video. In the right pane of the dialog box, click the video that you want and then 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.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Tip: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the left video placeholder is preset for a 4x3 aspect ratio video.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Animations 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Animation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Play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then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Timing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the arrow to the right of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Start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With Previous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Tip: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this step will resize video and center the video on the placeholder frame.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Caption Text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and enter a short statement about the inserted video.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914400" marR="0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 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To reproduce the background effects on this slide,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Design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Themes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Colors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Apothecary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View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Master Views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 Master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On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Design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tab, in the bottom right corner of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Background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group, click the arrow opening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Format Background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dialog box.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Background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Fill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Fill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right pane,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Pattern Fill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Plaid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Pattern Fill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icons (sixth row, sixth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the arrow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Foreground 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Brown, Background 2, Darker 25%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(fifth row, third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the arrow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Background 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Brown, Background 2, Darker 50%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(sixth row, third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Close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 Background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Basic Shapes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Rectangle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(first row, sixth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Tools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 Styles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click the arrow at the bottom right launching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Format Shape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dialog box.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Gradient 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Gradient stops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click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Add gradient stop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or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Remove gradient stop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until four stops appear on the slider. Customize the gradient stops as follows: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 the first stop on the slider, and then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600200" marR="0" lvl="3" indent="-22860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Position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box, enter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0%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600200" marR="0" lvl="3" indent="-22860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Click the button next to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Color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and then 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Theme Colors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Grey-50%, Accent 1, Darker 40%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(sixth row, fifth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 the second stop on the slider, and then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600200" marR="0" lvl="3" indent="-22860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Position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box, enter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40%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600200" marR="0" lvl="3" indent="-22860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Click the button next to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Color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and then 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Theme Colors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Grey-50%, Accent 1,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(first row, fifth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 the third stop on the slider, and then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600200" marR="0" lvl="3" indent="-22860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Position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box, enter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80%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600200" marR="0" lvl="3" indent="-22860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Click the button next to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Color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and then 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Theme Colors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Grey-50%, Accent 1,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(first row, fifth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 the last stop on the list, and then do the following: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600200" marR="0" lvl="3" indent="-22860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Position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box, enter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100%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600200" marR="0" lvl="3" indent="-22860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Click the button next to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Color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and then 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Theme Colors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Grey-50%, Accent 1, Lighter 40%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(forth row, fifth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Solid Line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and then click the arrow next to Color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Grey-50%, Accent 1, Lighter 40%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(forth row, fifth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Style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Style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2 </a:t>
            </a:r>
            <a:r>
              <a:rPr lang="en-US" sz="1200" b="1" kern="1200" dirty="0" err="1" smtClean="0">
                <a:effectLst/>
                <a:latin typeface="Segoe UI"/>
                <a:ea typeface="Times New Roman"/>
                <a:cs typeface="Times New Roman"/>
              </a:rPr>
              <a:t>pt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then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Compound Type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Triple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(fifth option from top).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Shadow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Presets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Outer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Offset Diagonal Bottom Right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.55”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5.18”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 Then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Rotation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225 degrees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5.78”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1.36”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With the Format Shape dialog box still open, select the rectangle.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Copy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Duplicate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Select the duplicate rectangle,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.55”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3.85”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-0.81”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6.1”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With the rectangle still selected,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Copy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Duplicate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duplicate rectangle, i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n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.55”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11.16”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Rotation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315 degrees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-1.6”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3.41”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With the rectangle still selected,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Drawing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Arrange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and 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Order Objects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Send to Back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Illustrations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Basic Shapes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Oval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Press and hold SHIFT, then drag to draw circle on slide.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 click the arrow at the bottom corner launching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0.57”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0.57”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6.92”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0.18”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Solid 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and then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Theme Colors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Red, Accent 2, Darker 50%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(sixth row, sixth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Border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Solid Line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and then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Theme Colors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Red, Accent 2, Darker 50%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(sixth row, sixth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Style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Style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2 pt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Shadow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Shadow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Transparency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60%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100%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Blur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3 pt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Angle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45 degrees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Distance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2 pt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3-D Format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Bevel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right pane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Top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Bevel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Circle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(first row, first option from left), then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8 </a:t>
            </a:r>
            <a:r>
              <a:rPr lang="en-US" sz="1200" b="1" kern="1200" dirty="0" err="1" smtClean="0">
                <a:effectLst/>
                <a:latin typeface="Segoe UI"/>
                <a:ea typeface="Times New Roman"/>
                <a:cs typeface="Times New Roman"/>
              </a:rPr>
              <a:t>pt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8 </a:t>
            </a:r>
            <a:r>
              <a:rPr lang="en-US" sz="1200" b="1" kern="1200" dirty="0" err="1" smtClean="0">
                <a:effectLst/>
                <a:latin typeface="Segoe UI"/>
                <a:ea typeface="Times New Roman"/>
                <a:cs typeface="Times New Roman"/>
              </a:rPr>
              <a:t>pt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and then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Surface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Material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Standard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Warm Matte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(first row, second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rectangle.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Copy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Duplicate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new rectangle.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 click the arrow at the bottom corner launching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0.57”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0.57”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0.91”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6.17”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Close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FF0000"/>
                </a:solidFill>
                <a:effectLst/>
                <a:latin typeface="Segoe UI"/>
                <a:ea typeface="Calibri"/>
                <a:cs typeface="Times New Roman"/>
              </a:rPr>
              <a:t> 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To recreate the video frame and effects on this slide,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Illustrations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then 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Rectangles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Rectangle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(first row first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Drag to draw rectangle on slide to create the white placeholder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 Styles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the arrow at the bottom right corner launching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5.97”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6.22”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1.8”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1.09”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Pattern 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then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Dotted Diamond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(third row, seventh option from left), then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Foreground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Theme Colors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White, Text 1, Darker 25%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(fourth row, second option from left), and then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Background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Theme Colors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White, Text 1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(first row, second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No Line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3-D Format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Bevel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Top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Bevel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Circle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(first row, first option from left), then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4 </a:t>
            </a:r>
            <a:r>
              <a:rPr lang="en-US" sz="1200" b="1" kern="1200" dirty="0" err="1" smtClean="0">
                <a:effectLst/>
                <a:latin typeface="Segoe UI"/>
                <a:ea typeface="Times New Roman"/>
                <a:cs typeface="Times New Roman"/>
              </a:rPr>
              <a:t>pt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2.5 </a:t>
            </a:r>
            <a:r>
              <a:rPr lang="en-US" sz="1200" b="1" kern="1200" dirty="0" err="1" smtClean="0">
                <a:effectLst/>
                <a:latin typeface="Segoe UI"/>
                <a:ea typeface="Times New Roman"/>
                <a:cs typeface="Times New Roman"/>
              </a:rPr>
              <a:t>pt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and then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Surface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Material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Standard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Warm Matte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(first row, second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Illustrations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then 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Rectangles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Rectangle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(first row first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Drag to draw rectangle on slide to create the drop shadow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 Styles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the arrow at the bottom right corner launching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5.97”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6.22”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1.21”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0.94”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Solid Fill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then click the arrow to the right of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Color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and 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Theme Colors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Black, Background 1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(first row, first option from left), and then set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Transparency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36%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No Line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Glow and Soft Edges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Soft Edges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Presets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25 Point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Drawing Tools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on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Tab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Insert Shapes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group, click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Edit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then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Edit Points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Click the top left point. Drag the end point on the right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Blue Sizing Line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downward creating a concave curve, then drag the end point on the left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Blue Sizing Line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to the right creating another concave curve.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Click the bottom left point.  Drag the end point on the right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Blue Sizing Line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upward creating a concave curve.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Press the </a:t>
            </a:r>
            <a:r>
              <a:rPr lang="en-US" sz="1200" b="1" dirty="0" err="1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ESCape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key to exit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Edit Points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tool.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 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Arrange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Send Backward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and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Send to Back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 Master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Master Layout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 Placeholder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Media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drag to draw placeholder on slide.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the arrow at the bottom right corner launching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4.21”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5.61”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2.11”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1.41”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Shadow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Shadow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Presets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Inner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Inside Center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 Master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Master Layout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 Placeholder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Text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drag to draw placeholder on slide.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Select all text in the new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Text Placeholder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and replace with “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Click to add caption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”.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Select the new text, o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n the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Font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group, select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Candara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from the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Font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list, and then select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20 pt. 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from the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Font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list, then click the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Bold Text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icon.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With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Text Placeholder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selected, 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the arrow at the bottom right corner launching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1.29”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5.88”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1.96”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5.67”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Press and hold CTRL.  Select both circles, and both corner rectangles.  Under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Drawing Tools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Format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Arrange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Bring Forward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, then select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Bring to Front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BBE4E-8AFD-45B3-8A52-6FC96354F41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174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Polaroid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(Advanced)</a:t>
            </a:r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endParaRPr lang="en-US" sz="1200" dirty="0" smtClean="0">
              <a:effectLst/>
              <a:latin typeface="Segoe UI"/>
              <a:ea typeface="Calibri"/>
              <a:cs typeface="Times New Roman"/>
            </a:endParaRPr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To use this slide,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Layout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Two videos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On the left video placeholder, click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media icon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to launch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Insert Video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solidFill>
                <a:srgbClr val="000000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 the left pane of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Insert Video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box, click the drive or library that contains the video. In the right pane of the dialog box, click the video that you want and then 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. </a:t>
            </a:r>
            <a:endParaRPr lang="en-US" sz="1200" dirty="0" smtClean="0">
              <a:solidFill>
                <a:srgbClr val="000000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600"/>
              </a:spcBef>
              <a:spcAft>
                <a:spcPts val="0"/>
              </a:spcAft>
              <a:buFont typeface="Arial"/>
              <a:buChar char="•"/>
              <a:tabLst>
                <a:tab pos="857250" algn="l"/>
              </a:tabLst>
            </a:pP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Tip: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the left video placeholder is preset for a 4x3 aspect ratio video.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 startAt="4"/>
              <a:tabLst>
                <a:tab pos="457200" algn="l"/>
              </a:tabLs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Animations 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Animation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Play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then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Timing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the arrow to the right of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Start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With Previous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solidFill>
                <a:srgbClr val="000000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600"/>
              </a:spcBef>
              <a:spcAft>
                <a:spcPts val="0"/>
              </a:spcAft>
              <a:buFont typeface="Arial"/>
              <a:buChar char="•"/>
              <a:tabLst>
                <a:tab pos="857250" algn="l"/>
              </a:tabLst>
            </a:pP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Tip: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this step will resize video and center the video on the placeholder frame.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 startAt="5"/>
              <a:tabLst>
                <a:tab pos="457200" algn="l"/>
              </a:tabLs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caption text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and enter a short statement about the inserted video.</a:t>
            </a:r>
            <a:endParaRPr lang="en-US" sz="1200" dirty="0" smtClean="0">
              <a:solidFill>
                <a:srgbClr val="000000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 startAt="5"/>
              <a:tabLst>
                <a:tab pos="457200" algn="l"/>
              </a:tabLs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On the right video placeholder, click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Media icon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to launch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Insert Video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solidFill>
                <a:srgbClr val="000000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 startAt="5"/>
              <a:tabLst>
                <a:tab pos="457200" algn="l"/>
              </a:tabLs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 the left pane of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Insert Video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box, click the drive or library that contains the video. In the right pane of the dialog box, click the video that you want and then 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. </a:t>
            </a:r>
            <a:endParaRPr lang="en-US" sz="1200" dirty="0" smtClean="0">
              <a:solidFill>
                <a:srgbClr val="000000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600"/>
              </a:spcBef>
              <a:spcAft>
                <a:spcPts val="0"/>
              </a:spcAft>
              <a:buFont typeface="Arial"/>
              <a:buChar char="•"/>
              <a:tabLst>
                <a:tab pos="857250" algn="l"/>
              </a:tabLst>
            </a:pP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Tip: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the left video placeholder is preset for a 16x9 (widescreen) aspect ratio video.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 startAt="8"/>
              <a:tabLst>
                <a:tab pos="457200" algn="l"/>
              </a:tabLs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Animations 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Animation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Play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then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Timing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the arrow to the right of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Start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With Previous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solidFill>
                <a:srgbClr val="000000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600"/>
              </a:spcBef>
              <a:spcAft>
                <a:spcPts val="0"/>
              </a:spcAft>
              <a:buFont typeface="Arial"/>
              <a:buChar char="•"/>
              <a:tabLst>
                <a:tab pos="857250" algn="l"/>
              </a:tabLst>
            </a:pP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Tip: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this step will resize video and center the video on the placeholder frame.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 startAt="9"/>
              <a:tabLst>
                <a:tab pos="457200" algn="l"/>
              </a:tabLs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caption text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and enter a short statement about the inserted video.</a:t>
            </a:r>
            <a:endParaRPr lang="en-US" sz="1200" dirty="0" smtClean="0">
              <a:solidFill>
                <a:srgbClr val="000000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 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To reproduce the background effects on this slide,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Design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Themes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Colors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Apothecary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View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Master Views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 Master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On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Design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tab, in the bottom right corner of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Background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group, click the arrow opening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Format Background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dialog box.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Background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Fill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Fill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right pane,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Pattern Fill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Plaid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Pattern Fill icons (sixth row, sixth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the arrow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Foreground 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Brown, Background 2, Darker 25%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(fifth row, third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the arrow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Background 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Brown, Background 2, Darker 50%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(sixth row, third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Close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 Background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Basic Shapes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Rectangle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(first row, first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Tools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 Styles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click the arrow at the bottom right launching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Format Shape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dialog box.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Gradient 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Gradient stops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click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Add gradient stop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or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Remove gradient stop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until four stops appear on the slider. Customize the gradient stops as follows: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 the first stop on the slider, and then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Position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box, enter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0%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Click the button next to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Color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and then 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Theme Colors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Grey-50%, Accent 1, Darker 40%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(sixth row, fifth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 the second stop on the slider, and then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Position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box, enter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40%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Click the button next to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Color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and then 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Theme Colors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Grey-50%, Accent 1,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(first row, fifth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 the third stop on the slider, and then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Position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box, enter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80%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Click the button next to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Color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and then 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Theme Colors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Grey-50%, Accent 1,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(first row, fifth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 the last stop on the list, and then do the following: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Position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box, enter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100%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Click the button next to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Color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and then 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Theme Colors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Grey-50%, Accent 1, Lighter 40%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(forth row, fifth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Solid Line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and then click the arrow next to Color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Grey-50%, Accent 1, Lighter 40%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(forth row, fifth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Style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Style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2 </a:t>
            </a:r>
            <a:r>
              <a:rPr lang="en-US" sz="1200" b="1" kern="1200" dirty="0" err="1" smtClean="0">
                <a:effectLst/>
                <a:latin typeface="Segoe UI"/>
                <a:ea typeface="Times New Roman"/>
                <a:cs typeface="Times New Roman"/>
              </a:rPr>
              <a:t>pt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then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Compound Type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Triple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(fifth option from top).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Shadow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Presets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Outer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Offset Diagonal Bottom Right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.55”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1.81”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 Then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Rotation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225 degrees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8.72”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0.12”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With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 still open, select the rectangle.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the arrow to the right of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Copy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and then 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Duplicate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.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</a:t>
            </a:r>
            <a:endParaRPr lang="en-US" sz="1200" dirty="0" smtClean="0">
              <a:solidFill>
                <a:srgbClr val="000000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Select the duplicate rectangle,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.55”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11.24”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-0.24”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3.48”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With the Format Shape dialog box still open, select the rectangle.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the arrow to the right of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Copy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and then 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Duplicate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.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</a:t>
            </a:r>
            <a:endParaRPr lang="en-US" sz="1200" dirty="0" smtClean="0">
              <a:solidFill>
                <a:srgbClr val="000000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Select the duplicate rectangle,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.55”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3.77”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-0.82”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6.13”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With the rectangle still selected,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the arrow to the right of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Copy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and then 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Duplicate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solidFill>
                <a:srgbClr val="000000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Select the duplicate rectangle,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.55”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4.19”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 Then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Rotation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315 degrees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-0.86”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With the rectangle still selected,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Drawing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Arrange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and 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Order Objects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Send to Back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solidFill>
                <a:srgbClr val="000000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Also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the arrow to the right of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Copy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and then 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Duplicate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solidFill>
                <a:srgbClr val="000000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Select the duplicate rectangle,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.55”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8”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3.4”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4.64”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With the rectangle still selected,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Drawing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Arrange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and 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Order Objects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Send to Back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solidFill>
                <a:srgbClr val="000000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Illustrations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Basic Shapes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Oval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Press and hold SHIFT, then drag to draw circle on slide.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 click the arrow at the bottom corner launching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0.57”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0.57”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1.79”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0.15”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Solid 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and then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Theme Colors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Red, Accent 2, Darker 50%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(sixth row, sixth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Border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Solid Line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and then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Theme Colors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Red, Accent 2, Darker 50%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(sixth row, sixth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Style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Style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2pt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Shadow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Shadow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Transparency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60%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100%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Blur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3 pt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Angle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45 degrees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Distance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2 pt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3-D Format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Bevel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right pane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Top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Bevel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Circle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(first row, first option from left), then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8 </a:t>
            </a:r>
            <a:r>
              <a:rPr lang="en-US" sz="1200" b="1" kern="1200" dirty="0" err="1" smtClean="0">
                <a:effectLst/>
                <a:latin typeface="Segoe UI"/>
                <a:ea typeface="Times New Roman"/>
                <a:cs typeface="Times New Roman"/>
              </a:rPr>
              <a:t>pt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8 </a:t>
            </a:r>
            <a:r>
              <a:rPr lang="en-US" sz="1200" b="1" kern="1200" dirty="0" err="1" smtClean="0">
                <a:effectLst/>
                <a:latin typeface="Segoe UI"/>
                <a:ea typeface="Times New Roman"/>
                <a:cs typeface="Times New Roman"/>
              </a:rPr>
              <a:t>pt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and then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Surface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Material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Standard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Warm Matte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(first row, second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Circle.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Copy, and then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Duplicate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 click the arrow at the bottom corner launching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6.69”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5.07”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Close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box.</a:t>
            </a:r>
            <a:endParaRPr lang="en-US" sz="1200" kern="1200" dirty="0" smtClean="0">
              <a:effectLst/>
              <a:latin typeface="Calibri"/>
              <a:ea typeface="Times New Roman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1200" kern="1200" dirty="0" smtClean="0">
              <a:solidFill>
                <a:srgbClr val="000000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0" marR="0" lvl="0" indent="0">
              <a:spcBef>
                <a:spcPts val="600"/>
              </a:spcBef>
              <a:spcAft>
                <a:spcPts val="0"/>
              </a:spcAft>
              <a:buFont typeface="+mj-lt"/>
              <a:buNone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To recreate the video frame and effects on this slide, do the following:</a:t>
            </a:r>
            <a:endParaRPr lang="en-US" sz="1200" dirty="0" smtClean="0">
              <a:solidFill>
                <a:schemeClr val="tx1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Illustrations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then 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Rectangles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Rectangle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(first row first option from left).</a:t>
            </a: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Drag to draw rectangle on slide to create the white placeholder box.</a:t>
            </a:r>
            <a:endParaRPr lang="en-US" sz="1200" dirty="0" smtClean="0">
              <a:solidFill>
                <a:schemeClr val="tx1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 Styles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the arrow at the bottom right corner launching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solidFill>
                <a:schemeClr val="tx1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3.33”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4.53”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kern="1200" dirty="0" smtClean="0">
              <a:effectLst/>
              <a:latin typeface="Calibri"/>
              <a:ea typeface="Times New Roman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5”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0.32”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kern="1200" dirty="0" smtClean="0">
              <a:effectLst/>
              <a:latin typeface="Calibri"/>
              <a:ea typeface="Times New Roman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Pattern 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then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Dotted Diamond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(third row, seventh option from left), then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Foreground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Theme Colors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White, Text 1, Darker 25%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(fourth row, second option from left), and then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Background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Theme Colors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White, Text 1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(first row, second option from left).</a:t>
            </a:r>
            <a:endParaRPr lang="en-US" sz="1200" kern="1200" dirty="0" smtClean="0">
              <a:effectLst/>
              <a:latin typeface="Calibri"/>
              <a:ea typeface="Times New Roman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No Line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kern="1200" dirty="0" smtClean="0">
              <a:effectLst/>
              <a:latin typeface="Calibri"/>
              <a:ea typeface="Times New Roman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3-D Format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Bevel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Top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Bevel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Circle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(first row, first option from left), then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4 </a:t>
            </a:r>
            <a:r>
              <a:rPr lang="en-US" sz="1200" b="1" kern="1200" dirty="0" err="1" smtClean="0">
                <a:effectLst/>
                <a:latin typeface="Segoe UI"/>
                <a:ea typeface="Times New Roman"/>
                <a:cs typeface="Times New Roman"/>
              </a:rPr>
              <a:t>pt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2.5 </a:t>
            </a:r>
            <a:r>
              <a:rPr lang="en-US" sz="1200" b="1" kern="1200" dirty="0" err="1" smtClean="0">
                <a:effectLst/>
                <a:latin typeface="Segoe UI"/>
                <a:ea typeface="Times New Roman"/>
                <a:cs typeface="Times New Roman"/>
              </a:rPr>
              <a:t>pt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and then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Surface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Material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Standard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Warm Matte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(first row, second option from left).</a:t>
            </a:r>
            <a:endParaRPr lang="en-US" sz="1200" kern="1200" dirty="0" smtClean="0">
              <a:effectLst/>
              <a:latin typeface="Calibri"/>
              <a:ea typeface="Times New Roman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Illustrations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then 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Rectangles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Rectangle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(first row first option from left).</a:t>
            </a:r>
            <a:endParaRPr lang="en-US" sz="1200" dirty="0" smtClean="0">
              <a:solidFill>
                <a:schemeClr val="tx1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Drag to draw rectangle on slide to create the drop shadow box.</a:t>
            </a:r>
            <a:endParaRPr lang="en-US" sz="1200" dirty="0" smtClean="0">
              <a:solidFill>
                <a:schemeClr val="tx1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 Styles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the arrow at the bottom right corner launching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solidFill>
                <a:schemeClr val="tx1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3.33”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4.53”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kern="1200" dirty="0" smtClean="0">
              <a:effectLst/>
              <a:latin typeface="Calibri"/>
              <a:ea typeface="Times New Roman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5”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0.32”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kern="1200" dirty="0" smtClean="0">
              <a:effectLst/>
              <a:latin typeface="Calibri"/>
              <a:ea typeface="Times New Roman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Solid Fill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then click the arrow to the right of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Color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and 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Theme Colors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Black, Background 1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(first row, first option from left), and then set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Transparency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36%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kern="1200" dirty="0" smtClean="0">
              <a:solidFill>
                <a:schemeClr val="tx1"/>
              </a:solidFill>
              <a:effectLst/>
              <a:latin typeface="Calibri"/>
              <a:ea typeface="Times New Roman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No Line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kern="1200" dirty="0" smtClean="0">
              <a:effectLst/>
              <a:latin typeface="Calibri"/>
              <a:ea typeface="Times New Roman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Glow and Soft Edges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Soft Edges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Presets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25 Point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kern="1200" dirty="0" smtClean="0">
              <a:effectLst/>
              <a:latin typeface="Calibri"/>
              <a:ea typeface="Times New Roman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Close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box.</a:t>
            </a:r>
            <a:endParaRPr lang="en-US" sz="1200" kern="1200" dirty="0" smtClean="0">
              <a:effectLst/>
              <a:latin typeface="Calibri"/>
              <a:ea typeface="Times New Roman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Drawing Tools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on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Tab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Insert Shapes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group, click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Edit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then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Edit Points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kern="1200" dirty="0" smtClean="0">
              <a:effectLst/>
              <a:latin typeface="Calibri"/>
              <a:ea typeface="Times New Roman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Click the top left point. Drag the end point on the right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Blue Sizing Line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downward creating a slight concave curve, then drag the end point on the left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Blue Sizing Line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to the right creating another slight concave curve.</a:t>
            </a:r>
            <a:endParaRPr lang="en-US" sz="1200" dirty="0" smtClean="0">
              <a:solidFill>
                <a:schemeClr val="tx1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Click and drag the top left point up and left so the box extends past the white placeholder box’s upper left corner.</a:t>
            </a:r>
            <a:endParaRPr lang="en-US" sz="1200" dirty="0" smtClean="0">
              <a:solidFill>
                <a:schemeClr val="tx1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Click the bottom left point.  Drag the end point on the right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Blue Sizing Line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upward creating a slight concave curve.</a:t>
            </a:r>
            <a:endParaRPr lang="en-US" sz="1200" dirty="0" smtClean="0">
              <a:solidFill>
                <a:schemeClr val="tx1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Click and drag the bottom left point down and left so the box extends past the white placeholder box’s lower left corner.</a:t>
            </a:r>
            <a:endParaRPr lang="en-US" sz="1200" dirty="0" smtClean="0">
              <a:solidFill>
                <a:schemeClr val="tx1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800100" marR="0" lvl="1" indent="-342900"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Tip: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click the top left corner and adjust the Blue Sizing Lines to refine shape to only extend past the white placeholder box’s left corners</a:t>
            </a:r>
            <a:endParaRPr lang="en-US" sz="1200" dirty="0" smtClean="0">
              <a:solidFill>
                <a:schemeClr val="tx1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Click and drag the bottom right point down and right so the box extends past the white placeholder box’s lower right corner. Then drag the left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Blue Sizing Line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to upward to refine the concave curve to only extend past the white placeholder box’s right corner.</a:t>
            </a:r>
            <a:endParaRPr lang="en-US" sz="1200" dirty="0" smtClean="0">
              <a:solidFill>
                <a:schemeClr val="tx1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Press the </a:t>
            </a:r>
            <a:r>
              <a:rPr lang="en-US" sz="1200" b="1" dirty="0" err="1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ESCape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key to exit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Edit Points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tool.</a:t>
            </a:r>
            <a:endParaRPr lang="en-US" sz="1200" dirty="0" smtClean="0">
              <a:solidFill>
                <a:schemeClr val="tx1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 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Arrange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Send Backward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and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Send to Back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solidFill>
                <a:schemeClr val="tx1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 Master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Master Layout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 Placeholder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Media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drag to draw placeholder on slide.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the arrow at the bottom right corner launching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solidFill>
                <a:schemeClr val="tx1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2.34”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4.16”.</a:t>
            </a:r>
            <a:endParaRPr lang="en-US" sz="1200" b="0" kern="1200" dirty="0" smtClean="0">
              <a:effectLst/>
              <a:latin typeface="Calibri"/>
              <a:ea typeface="Times New Roman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5.19”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0.51”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kern="1200" dirty="0" smtClean="0">
              <a:effectLst/>
              <a:latin typeface="Calibri"/>
              <a:ea typeface="Times New Roman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Shadow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Shadow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Presets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Inner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Inside Center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kern="1200" dirty="0" smtClean="0">
              <a:effectLst/>
              <a:latin typeface="Calibri"/>
              <a:ea typeface="Times New Roman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 Master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Master Layout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 Placeholder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Text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drag to draw placeholder on slide.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Select all text in the new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Text Placeholder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and replace with “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Click to add caption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”.</a:t>
            </a:r>
            <a:endParaRPr lang="en-US" sz="1200" dirty="0" smtClean="0">
              <a:solidFill>
                <a:schemeClr val="tx1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Select the new text, o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n the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Font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group, select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Candara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from the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Font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list, and then select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20 pt. 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from the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Font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list, then click the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Bold Text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icon.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shadow rectangle,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Copy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Duplicate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Select the duplicate shadow rectangle.  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the arrow at the bottom right corner launching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4.22”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4.64”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0.45”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3.26”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white rectangle,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Copy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Duplicate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Select the duplicated white rectangle.  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the arrow at the bottom right corner launching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3.66”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0”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1.15”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3.42”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Media placeholder,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Copy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Duplicate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Select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Media Placeholder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.  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the arrow at the bottom right corner launching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2.62”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3.49”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1.33”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3.61”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Text placeholder,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Copy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Duplicate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Select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Text Placeholder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.  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the arrow at the bottom right corner launching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0.73”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3.73”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1.22”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6.25”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kern="1200" dirty="0" smtClean="0">
              <a:effectLst/>
              <a:latin typeface="Calibri"/>
              <a:ea typeface="Times New Roman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Press and hold CTRL.  Select both circles, the center rectangle, and the upper right rectangle.  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Arrange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Bring Forward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and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Bring to Front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solidFill>
                <a:schemeClr val="tx1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Press the </a:t>
            </a:r>
            <a:r>
              <a:rPr lang="en-US" sz="1200" b="1" dirty="0" err="1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ESCape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key to clear the selection.</a:t>
            </a:r>
            <a:endParaRPr lang="en-US" sz="1200" dirty="0" smtClean="0">
              <a:solidFill>
                <a:schemeClr val="tx1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Press and hold CTRL.  Select the left shadow rectangle, left white rectangle, left media placeholder, left text placeholder, and the lower left rectangle. 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Arrange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Send Backward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and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Send to Back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BBE4E-8AFD-45B3-8A52-6FC96354F41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4502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Polaroid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(Advanced)</a:t>
            </a:r>
          </a:p>
          <a:p>
            <a:endParaRPr lang="en-US" dirty="0" smtClean="0"/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To use this slide,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Layout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Large 16x9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Click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Media Icon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on the slide to launch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Insert Video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 the left pane of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Insert Video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box, click the drive or library that contains the video. In the right pane of the dialog box, click the video that you want and then 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.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60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Tip: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the video placeholder is preset for a 16x9 (widescreen) aspect ratio video.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Animations 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Animation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Play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then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Timing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the arrow to the right of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Start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With Previous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742950" marR="0" lvl="1" indent="-285750">
              <a:spcBef>
                <a:spcPts val="60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Tip: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this step will resize video and center the video on the placeholder frame.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Caption Text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and enter a short statement about the inserted video.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914400" marR="0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 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To reproduce the background effects on this slide,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Design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Themes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Colors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Apothecary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View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Master Views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 Master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On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Design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tab, in the bottom right corner of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Background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group, click the arrow opening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Format Background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dialog box.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Background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Fill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left pane,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Fill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right pane,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Pattern Fill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to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Plaid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in the Pattern Fill icons (sixth row, sixth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the arrow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Foreground 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Brown, Background 2, Darker 25%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(fifth row, third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Click the arrow next to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Background Color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Brown, Background 2, Darker 50%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(sixth row, third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Close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 Background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Basic Shapes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Rectangle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(first row, first option from the left)., then drag to draw rectangle on slide.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Tools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 Styles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click the arrow at the bottom right launching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Format Shape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dialog box.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Gradient 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Gradient stops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click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Add gradient stop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or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Remove gradient stop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until four stops appear on the slider. Customize the gradient stops as follows: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 the first stop on the slider, and then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600200" marR="0" lvl="3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Position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box, enter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0%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600200" marR="0" lvl="3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Click the button next to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Color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and then 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Theme Colors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Grey-50%, Accent 1, Darker 40%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(sixth row, fifth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 the second stop on the slider, and then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600200" marR="0" lvl="3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Position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box, enter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40%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600200" marR="0" lvl="3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Click the button next to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Color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and then 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Theme Colors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Grey-50%, Accent 1,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(first row, fifth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 the third stop on the slider, and then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600200" marR="0" lvl="3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Position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box, enter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80%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600200" marR="0" lvl="3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Click the button next to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Color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and then 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Theme Colors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Grey-50%, Accent 1,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(first row, fifth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 the last stop on the list, and then do the following: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600200" marR="0" lvl="3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Position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box, enter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100%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600200" marR="0" lvl="3" indent="-2286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Click the button next to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Color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and then 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Theme Colors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Grey-50%, Accent 1, Lighter 40%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(forth row, fifth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Solid Line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and then click the arrow next to Color and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Grey-50%, Accent 1, Lighter 40% 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(forth row, fifth option from the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Style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Style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2 </a:t>
            </a:r>
            <a:r>
              <a:rPr lang="en-US" sz="1200" b="1" kern="1200" dirty="0" err="1" smtClean="0">
                <a:effectLst/>
                <a:latin typeface="Segoe UI"/>
                <a:ea typeface="Times New Roman"/>
                <a:cs typeface="Times New Roman"/>
              </a:rPr>
              <a:t>pt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then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Compound Type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Triple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(fifth option from top).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Shadow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Presets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Outer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Offset Diagonal Bottom Right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.55”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5.18”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 Then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Rotation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225 degrees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5.78”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1.36”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With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 still open, select the rectangle.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Copy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Duplicate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Select the duplicate rectangle,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.55”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3.85”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-0.81”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6.1”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rectangle,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the arrow to the right of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Copy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and then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Duplicate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duplicate rectangle, i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n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.55”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11.16”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Rotation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315 degrees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pane,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-1.6”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3.41”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With the rectangle still selected,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Drawing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Arrange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and 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Order Objects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Send to Back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Illustrations 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Basic Shapes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Oval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 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Press and hold SHIFT, then drag to draw circle on slide.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 click the arrow at the bottom corner launching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0.57”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0.57”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6.92”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0.18”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Solid 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and then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Theme Colors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Red, Accent 2, Darker 50%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(sixth row, sixth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Border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Solid Line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and then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Theme Colors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Red, Accent 2, Darker 50%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(sixth row, sixth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Style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Style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2 pt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Shadow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Shadow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Transparency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60%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100%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Blur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3 pt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Angle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45 degrees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1143000" marR="0" lvl="2" indent="-228600">
              <a:spcBef>
                <a:spcPts val="600"/>
              </a:spcBef>
              <a:spcAft>
                <a:spcPts val="0"/>
              </a:spcAft>
              <a:buFont typeface="Symbol"/>
              <a:buChar char="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Distance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box, enter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2 pt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3-D Format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Bevel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right pane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Top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Bevel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Circle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(first row, first option from left), then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8 </a:t>
            </a:r>
            <a:r>
              <a:rPr lang="en-US" sz="1200" b="1" kern="1200" dirty="0" err="1" smtClean="0">
                <a:effectLst/>
                <a:latin typeface="Segoe UI"/>
                <a:ea typeface="Times New Roman"/>
                <a:cs typeface="Times New Roman"/>
              </a:rPr>
              <a:t>pt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8 </a:t>
            </a:r>
            <a:r>
              <a:rPr lang="en-US" sz="1200" b="1" kern="1200" dirty="0" err="1" smtClean="0">
                <a:effectLst/>
                <a:latin typeface="Segoe UI"/>
                <a:ea typeface="Times New Roman"/>
                <a:cs typeface="Times New Roman"/>
              </a:rPr>
              <a:t>pt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and then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Surface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Material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Standard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Warm Matte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(first row, second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circle.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Clipboard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Copy, and then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Duplicate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Select the duplicate circle. Under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 click the arrow at the bottom corner launching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0.91”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6.17”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Close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FF0000"/>
                </a:solidFill>
                <a:effectLst/>
                <a:latin typeface="Segoe UI"/>
                <a:ea typeface="Calibri"/>
                <a:cs typeface="Times New Roman"/>
              </a:rPr>
              <a:t> 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0" marR="0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To recreate the video frame and effects on this slide, do the following: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Illustrations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then 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Rectangles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Rectangle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(first row first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Drag to draw rectangle on slide to create the white placeholder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 Styles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the arrow at the bottom right corner launching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5.15”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6.98”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1.62”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1.87”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Pattern Fill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then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Dotted Diamond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(third row, seventh option from left), then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Foreground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Theme Colors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White, Text 1, Darker 25%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(fourth row, second option from left), and then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Background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Theme Colors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White, Text 1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(first row, second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No Line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3-D Format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Bevel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Top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Bevel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Circle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(first row, first option from left), then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4 </a:t>
            </a:r>
            <a:r>
              <a:rPr lang="en-US" sz="1200" b="1" kern="1200" dirty="0" err="1" smtClean="0">
                <a:effectLst/>
                <a:latin typeface="Segoe UI"/>
                <a:ea typeface="Times New Roman"/>
                <a:cs typeface="Times New Roman"/>
              </a:rPr>
              <a:t>pt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2.5 </a:t>
            </a:r>
            <a:r>
              <a:rPr lang="en-US" sz="1200" b="1" kern="1200" dirty="0" err="1" smtClean="0">
                <a:effectLst/>
                <a:latin typeface="Segoe UI"/>
                <a:ea typeface="Times New Roman"/>
                <a:cs typeface="Times New Roman"/>
              </a:rPr>
              <a:t>pt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and then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Surface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Material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Standard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Warm Matte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(first row, second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Insert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Illustrations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then 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Rectangles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Rectangle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(first row first option from left).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Drag to draw rectangle on slide to create the drop shadow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 Styles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the arrow at the bottom right corner launching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5.15”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6.98”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1.05”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1.78”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Fill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Solid Fill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, then click the arrow to the right of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Color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and under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Theme Colors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Black, Background 1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(first row, first option from left), and then set the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Transparency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36%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Line Color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No Line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Glow and Soft Edges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Soft Edges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Presets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25 Point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Drawing Tools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on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Tab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Insert Shapes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group, click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Edit 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, then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Edit Points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Click the top left point. Drag the end point on the right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Blue Sizing Line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downward creating a concave curve, then drag the end point on the left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Blue Sizing Line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to the right creating another concave curve.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Click the bottom left point.  Drag the end point on the right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Blue Sizing Line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upward creating a concave curve.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Press the </a:t>
            </a:r>
            <a:r>
              <a:rPr lang="en-US" sz="1200" b="1" dirty="0" err="1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ESCape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key to exit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Edit Points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tool.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 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Arrange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Send Backward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and select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Send to Back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 Master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Master Layout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 Placeholder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Media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drag to draw placeholder on slide.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the arrow at the bottom right corner launching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3.69”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6.55”.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1.83”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2.03”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Shadow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Shadow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click the arrow to the right of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Presets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Inner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Inside Center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On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Slide Master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Master Layout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Insert Placeholder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then select </a:t>
            </a:r>
            <a:r>
              <a:rPr lang="en-US" sz="1200" b="1" dirty="0" smtClean="0">
                <a:effectLst/>
                <a:latin typeface="Segoe UI"/>
                <a:ea typeface="Calibri"/>
                <a:cs typeface="Times New Roman"/>
              </a:rPr>
              <a:t>Text</a:t>
            </a:r>
            <a:r>
              <a:rPr lang="en-US" sz="1200" dirty="0" smtClean="0">
                <a:effectLst/>
                <a:latin typeface="Segoe UI"/>
                <a:ea typeface="Calibri"/>
                <a:cs typeface="Times New Roman"/>
              </a:rPr>
              <a:t>, drag to draw placeholder on slide.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Select all text in the new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Text Placeholder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and replace with “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Click to add caption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”.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Select the new text, o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n the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Home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Font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group, select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Candara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from the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Font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list, and then select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20 pt. 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from the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Font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list, then click the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Bold Text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icon.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With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Text Placeholder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selected, under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Drawing Tools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, on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tab, in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Size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group, click the arrow at the bottom right corner launching the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Format Shape</a:t>
            </a:r>
            <a:r>
              <a:rPr lang="en-US" sz="1200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 dialog box.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Size and Rotate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Height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1.11” 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Width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6.59”.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Also in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Format </a:t>
            </a:r>
            <a:r>
              <a:rPr lang="en-US" sz="1200" b="1" dirty="0" smtClean="0">
                <a:solidFill>
                  <a:srgbClr val="000000"/>
                </a:solidFill>
                <a:effectLst/>
                <a:latin typeface="Segoe UI"/>
                <a:ea typeface="Calibri"/>
                <a:cs typeface="Times New Roman"/>
              </a:rPr>
              <a:t>Shape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dialog box, select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left pane, under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Position on Slide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in the right pane set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Horizontal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1.81”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and the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Vertical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 to </a:t>
            </a:r>
            <a:r>
              <a:rPr lang="en-US" sz="1200" b="1" kern="1200" dirty="0" smtClean="0">
                <a:effectLst/>
                <a:latin typeface="Segoe UI"/>
                <a:ea typeface="Times New Roman"/>
                <a:cs typeface="Times New Roman"/>
              </a:rPr>
              <a:t>5.8”</a:t>
            </a:r>
            <a:r>
              <a:rPr lang="en-US" sz="1200" kern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Press and hold CTRL.  Select both circles, and both rectangles.  Under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Drawing Tools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, on the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Format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tab, in the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Arrange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 group, click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Bring Forward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, then select </a:t>
            </a:r>
            <a:r>
              <a:rPr lang="en-US" sz="1200" b="1" dirty="0" smtClean="0">
                <a:effectLst/>
                <a:latin typeface="Segoe UI"/>
                <a:ea typeface="Times New Roman"/>
                <a:cs typeface="Times New Roman"/>
              </a:rPr>
              <a:t>Bring to Front</a:t>
            </a:r>
            <a:r>
              <a:rPr lang="en-US" sz="1200" dirty="0" smtClean="0">
                <a:effectLst/>
                <a:latin typeface="Segoe UI"/>
                <a:ea typeface="Times New Roman"/>
                <a:cs typeface="Times New Roman"/>
              </a:rPr>
              <a:t>.</a:t>
            </a:r>
            <a:endParaRPr lang="en-US" sz="1200" dirty="0" smtClean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BBE4E-8AFD-45B3-8A52-6FC96354F41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545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vide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3"/>
          <p:cNvSpPr/>
          <p:nvPr userDrawn="1"/>
        </p:nvSpPr>
        <p:spPr>
          <a:xfrm>
            <a:off x="414377" y="2983726"/>
            <a:ext cx="4244846" cy="3860136"/>
          </a:xfrm>
          <a:custGeom>
            <a:avLst/>
            <a:gdLst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573994 w 7538129"/>
              <a:gd name="connsiteY0" fmla="*/ 0 h 3629251"/>
              <a:gd name="connsiteX1" fmla="*/ 7538129 w 7538129"/>
              <a:gd name="connsiteY1" fmla="*/ 0 h 3629251"/>
              <a:gd name="connsiteX2" fmla="*/ 7538129 w 7538129"/>
              <a:gd name="connsiteY2" fmla="*/ 3629251 h 3629251"/>
              <a:gd name="connsiteX3" fmla="*/ 0 w 7538129"/>
              <a:gd name="connsiteY3" fmla="*/ 3622132 h 3629251"/>
              <a:gd name="connsiteX4" fmla="*/ 573994 w 7538129"/>
              <a:gd name="connsiteY4" fmla="*/ 0 h 3629251"/>
              <a:gd name="connsiteX0" fmla="*/ 333716 w 7297851"/>
              <a:gd name="connsiteY0" fmla="*/ 0 h 3629251"/>
              <a:gd name="connsiteX1" fmla="*/ 7297851 w 7297851"/>
              <a:gd name="connsiteY1" fmla="*/ 0 h 3629251"/>
              <a:gd name="connsiteX2" fmla="*/ 7297851 w 7297851"/>
              <a:gd name="connsiteY2" fmla="*/ 3629251 h 3629251"/>
              <a:gd name="connsiteX3" fmla="*/ 0 w 7297851"/>
              <a:gd name="connsiteY3" fmla="*/ 3607894 h 3629251"/>
              <a:gd name="connsiteX4" fmla="*/ 333716 w 7297851"/>
              <a:gd name="connsiteY4" fmla="*/ 0 h 3629251"/>
              <a:gd name="connsiteX0" fmla="*/ 333716 w 7297851"/>
              <a:gd name="connsiteY0" fmla="*/ 0 h 3629251"/>
              <a:gd name="connsiteX1" fmla="*/ 7297851 w 7297851"/>
              <a:gd name="connsiteY1" fmla="*/ 0 h 3629251"/>
              <a:gd name="connsiteX2" fmla="*/ 7297851 w 7297851"/>
              <a:gd name="connsiteY2" fmla="*/ 3629251 h 3629251"/>
              <a:gd name="connsiteX3" fmla="*/ 0 w 7297851"/>
              <a:gd name="connsiteY3" fmla="*/ 3607894 h 3629251"/>
              <a:gd name="connsiteX4" fmla="*/ 333716 w 7297851"/>
              <a:gd name="connsiteY4" fmla="*/ 0 h 3629251"/>
              <a:gd name="connsiteX0" fmla="*/ 80092 w 7297851"/>
              <a:gd name="connsiteY0" fmla="*/ 14238 h 3629251"/>
              <a:gd name="connsiteX1" fmla="*/ 7297851 w 7297851"/>
              <a:gd name="connsiteY1" fmla="*/ 0 h 3629251"/>
              <a:gd name="connsiteX2" fmla="*/ 7297851 w 7297851"/>
              <a:gd name="connsiteY2" fmla="*/ 3629251 h 3629251"/>
              <a:gd name="connsiteX3" fmla="*/ 0 w 7297851"/>
              <a:gd name="connsiteY3" fmla="*/ 3607894 h 3629251"/>
              <a:gd name="connsiteX4" fmla="*/ 80092 w 7297851"/>
              <a:gd name="connsiteY4" fmla="*/ 14238 h 3629251"/>
              <a:gd name="connsiteX0" fmla="*/ 80092 w 7297851"/>
              <a:gd name="connsiteY0" fmla="*/ 14238 h 3629251"/>
              <a:gd name="connsiteX1" fmla="*/ 7297851 w 7297851"/>
              <a:gd name="connsiteY1" fmla="*/ 0 h 3629251"/>
              <a:gd name="connsiteX2" fmla="*/ 7297851 w 7297851"/>
              <a:gd name="connsiteY2" fmla="*/ 3629251 h 3629251"/>
              <a:gd name="connsiteX3" fmla="*/ 0 w 7297851"/>
              <a:gd name="connsiteY3" fmla="*/ 3607894 h 3629251"/>
              <a:gd name="connsiteX4" fmla="*/ 80092 w 7297851"/>
              <a:gd name="connsiteY4" fmla="*/ 14238 h 3629251"/>
              <a:gd name="connsiteX0" fmla="*/ 80092 w 7297851"/>
              <a:gd name="connsiteY0" fmla="*/ 14238 h 3629251"/>
              <a:gd name="connsiteX1" fmla="*/ 7297851 w 7297851"/>
              <a:gd name="connsiteY1" fmla="*/ 0 h 3629251"/>
              <a:gd name="connsiteX2" fmla="*/ 7297851 w 7297851"/>
              <a:gd name="connsiteY2" fmla="*/ 3629251 h 3629251"/>
              <a:gd name="connsiteX3" fmla="*/ 0 w 7297851"/>
              <a:gd name="connsiteY3" fmla="*/ 3607894 h 3629251"/>
              <a:gd name="connsiteX4" fmla="*/ 80092 w 7297851"/>
              <a:gd name="connsiteY4" fmla="*/ 14238 h 3629251"/>
              <a:gd name="connsiteX0" fmla="*/ 80092 w 7297851"/>
              <a:gd name="connsiteY0" fmla="*/ 14238 h 3629251"/>
              <a:gd name="connsiteX1" fmla="*/ 7297851 w 7297851"/>
              <a:gd name="connsiteY1" fmla="*/ 0 h 3629251"/>
              <a:gd name="connsiteX2" fmla="*/ 7297851 w 7297851"/>
              <a:gd name="connsiteY2" fmla="*/ 3629251 h 3629251"/>
              <a:gd name="connsiteX3" fmla="*/ 0 w 7297851"/>
              <a:gd name="connsiteY3" fmla="*/ 3607894 h 3629251"/>
              <a:gd name="connsiteX4" fmla="*/ 80092 w 7297851"/>
              <a:gd name="connsiteY4" fmla="*/ 14238 h 3629251"/>
              <a:gd name="connsiteX0" fmla="*/ 80092 w 7297851"/>
              <a:gd name="connsiteY0" fmla="*/ 14238 h 3607894"/>
              <a:gd name="connsiteX1" fmla="*/ 7297851 w 7297851"/>
              <a:gd name="connsiteY1" fmla="*/ 0 h 3607894"/>
              <a:gd name="connsiteX2" fmla="*/ 7097621 w 7297851"/>
              <a:gd name="connsiteY2" fmla="*/ 3387206 h 3607894"/>
              <a:gd name="connsiteX3" fmla="*/ 0 w 7297851"/>
              <a:gd name="connsiteY3" fmla="*/ 3607894 h 3607894"/>
              <a:gd name="connsiteX4" fmla="*/ 80092 w 7297851"/>
              <a:gd name="connsiteY4" fmla="*/ 14238 h 3607894"/>
              <a:gd name="connsiteX0" fmla="*/ 747529 w 7965288"/>
              <a:gd name="connsiteY0" fmla="*/ 14238 h 3814344"/>
              <a:gd name="connsiteX1" fmla="*/ 7965288 w 7965288"/>
              <a:gd name="connsiteY1" fmla="*/ 0 h 3814344"/>
              <a:gd name="connsiteX2" fmla="*/ 7765058 w 7965288"/>
              <a:gd name="connsiteY2" fmla="*/ 3387206 h 3814344"/>
              <a:gd name="connsiteX3" fmla="*/ 0 w 7965288"/>
              <a:gd name="connsiteY3" fmla="*/ 3814344 h 3814344"/>
              <a:gd name="connsiteX4" fmla="*/ 747529 w 7965288"/>
              <a:gd name="connsiteY4" fmla="*/ 14238 h 3814344"/>
              <a:gd name="connsiteX0" fmla="*/ 427161 w 7644920"/>
              <a:gd name="connsiteY0" fmla="*/ 14238 h 3657727"/>
              <a:gd name="connsiteX1" fmla="*/ 7644920 w 7644920"/>
              <a:gd name="connsiteY1" fmla="*/ 0 h 3657727"/>
              <a:gd name="connsiteX2" fmla="*/ 7444690 w 7644920"/>
              <a:gd name="connsiteY2" fmla="*/ 3387206 h 3657727"/>
              <a:gd name="connsiteX3" fmla="*/ 0 w 7644920"/>
              <a:gd name="connsiteY3" fmla="*/ 3657727 h 3657727"/>
              <a:gd name="connsiteX4" fmla="*/ 427161 w 7644920"/>
              <a:gd name="connsiteY4" fmla="*/ 14238 h 3657727"/>
              <a:gd name="connsiteX0" fmla="*/ 427161 w 7644920"/>
              <a:gd name="connsiteY0" fmla="*/ 14238 h 3657727"/>
              <a:gd name="connsiteX1" fmla="*/ 7644920 w 7644920"/>
              <a:gd name="connsiteY1" fmla="*/ 0 h 3657727"/>
              <a:gd name="connsiteX2" fmla="*/ 7444690 w 7644920"/>
              <a:gd name="connsiteY2" fmla="*/ 3387206 h 3657727"/>
              <a:gd name="connsiteX3" fmla="*/ 0 w 7644920"/>
              <a:gd name="connsiteY3" fmla="*/ 3657727 h 3657727"/>
              <a:gd name="connsiteX4" fmla="*/ 427161 w 7644920"/>
              <a:gd name="connsiteY4" fmla="*/ 14238 h 3657727"/>
              <a:gd name="connsiteX0" fmla="*/ 427161 w 7644920"/>
              <a:gd name="connsiteY0" fmla="*/ 14238 h 3657727"/>
              <a:gd name="connsiteX1" fmla="*/ 7644920 w 7644920"/>
              <a:gd name="connsiteY1" fmla="*/ 0 h 3657727"/>
              <a:gd name="connsiteX2" fmla="*/ 7417993 w 7644920"/>
              <a:gd name="connsiteY2" fmla="*/ 3472633 h 3657727"/>
              <a:gd name="connsiteX3" fmla="*/ 0 w 7644920"/>
              <a:gd name="connsiteY3" fmla="*/ 3657727 h 3657727"/>
              <a:gd name="connsiteX4" fmla="*/ 427161 w 7644920"/>
              <a:gd name="connsiteY4" fmla="*/ 14238 h 3657727"/>
              <a:gd name="connsiteX0" fmla="*/ 280326 w 7498085"/>
              <a:gd name="connsiteY0" fmla="*/ 14238 h 3579418"/>
              <a:gd name="connsiteX1" fmla="*/ 7498085 w 7498085"/>
              <a:gd name="connsiteY1" fmla="*/ 0 h 3579418"/>
              <a:gd name="connsiteX2" fmla="*/ 7271158 w 7498085"/>
              <a:gd name="connsiteY2" fmla="*/ 3472633 h 3579418"/>
              <a:gd name="connsiteX3" fmla="*/ 0 w 7498085"/>
              <a:gd name="connsiteY3" fmla="*/ 3579418 h 3579418"/>
              <a:gd name="connsiteX4" fmla="*/ 280326 w 7498085"/>
              <a:gd name="connsiteY4" fmla="*/ 14238 h 3579418"/>
              <a:gd name="connsiteX0" fmla="*/ 320371 w 7498085"/>
              <a:gd name="connsiteY0" fmla="*/ 128141 h 3579418"/>
              <a:gd name="connsiteX1" fmla="*/ 7498085 w 7498085"/>
              <a:gd name="connsiteY1" fmla="*/ 0 h 3579418"/>
              <a:gd name="connsiteX2" fmla="*/ 7271158 w 7498085"/>
              <a:gd name="connsiteY2" fmla="*/ 3472633 h 3579418"/>
              <a:gd name="connsiteX3" fmla="*/ 0 w 7498085"/>
              <a:gd name="connsiteY3" fmla="*/ 3579418 h 3579418"/>
              <a:gd name="connsiteX4" fmla="*/ 320371 w 7498085"/>
              <a:gd name="connsiteY4" fmla="*/ 128141 h 3579418"/>
              <a:gd name="connsiteX0" fmla="*/ 320371 w 7498085"/>
              <a:gd name="connsiteY0" fmla="*/ 128141 h 3584758"/>
              <a:gd name="connsiteX1" fmla="*/ 7498085 w 7498085"/>
              <a:gd name="connsiteY1" fmla="*/ 0 h 3584758"/>
              <a:gd name="connsiteX2" fmla="*/ 7271158 w 7498085"/>
              <a:gd name="connsiteY2" fmla="*/ 3472633 h 3584758"/>
              <a:gd name="connsiteX3" fmla="*/ 0 w 7498085"/>
              <a:gd name="connsiteY3" fmla="*/ 3579418 h 3584758"/>
              <a:gd name="connsiteX4" fmla="*/ 320371 w 7498085"/>
              <a:gd name="connsiteY4" fmla="*/ 128141 h 3584758"/>
              <a:gd name="connsiteX0" fmla="*/ 320371 w 7498085"/>
              <a:gd name="connsiteY0" fmla="*/ 128141 h 3579426"/>
              <a:gd name="connsiteX1" fmla="*/ 7498085 w 7498085"/>
              <a:gd name="connsiteY1" fmla="*/ 0 h 3579426"/>
              <a:gd name="connsiteX2" fmla="*/ 7271158 w 7498085"/>
              <a:gd name="connsiteY2" fmla="*/ 3472633 h 3579426"/>
              <a:gd name="connsiteX3" fmla="*/ 0 w 7498085"/>
              <a:gd name="connsiteY3" fmla="*/ 3579418 h 3579426"/>
              <a:gd name="connsiteX4" fmla="*/ 320371 w 7498085"/>
              <a:gd name="connsiteY4" fmla="*/ 128141 h 3579426"/>
              <a:gd name="connsiteX0" fmla="*/ 320371 w 7498085"/>
              <a:gd name="connsiteY0" fmla="*/ 128141 h 3579428"/>
              <a:gd name="connsiteX1" fmla="*/ 7498085 w 7498085"/>
              <a:gd name="connsiteY1" fmla="*/ 0 h 3579428"/>
              <a:gd name="connsiteX2" fmla="*/ 7417993 w 7498085"/>
              <a:gd name="connsiteY2" fmla="*/ 3536704 h 3579428"/>
              <a:gd name="connsiteX3" fmla="*/ 0 w 7498085"/>
              <a:gd name="connsiteY3" fmla="*/ 3579418 h 3579428"/>
              <a:gd name="connsiteX4" fmla="*/ 320371 w 7498085"/>
              <a:gd name="connsiteY4" fmla="*/ 128141 h 3579428"/>
              <a:gd name="connsiteX0" fmla="*/ 93444 w 7498085"/>
              <a:gd name="connsiteY0" fmla="*/ 128141 h 3579428"/>
              <a:gd name="connsiteX1" fmla="*/ 7498085 w 7498085"/>
              <a:gd name="connsiteY1" fmla="*/ 0 h 3579428"/>
              <a:gd name="connsiteX2" fmla="*/ 7417993 w 7498085"/>
              <a:gd name="connsiteY2" fmla="*/ 3536704 h 3579428"/>
              <a:gd name="connsiteX3" fmla="*/ 0 w 7498085"/>
              <a:gd name="connsiteY3" fmla="*/ 3579418 h 3579428"/>
              <a:gd name="connsiteX4" fmla="*/ 93444 w 7498085"/>
              <a:gd name="connsiteY4" fmla="*/ 128141 h 3579428"/>
              <a:gd name="connsiteX0" fmla="*/ 120142 w 7498085"/>
              <a:gd name="connsiteY0" fmla="*/ 78308 h 3579428"/>
              <a:gd name="connsiteX1" fmla="*/ 7498085 w 7498085"/>
              <a:gd name="connsiteY1" fmla="*/ 0 h 3579428"/>
              <a:gd name="connsiteX2" fmla="*/ 7417993 w 7498085"/>
              <a:gd name="connsiteY2" fmla="*/ 3536704 h 3579428"/>
              <a:gd name="connsiteX3" fmla="*/ 0 w 7498085"/>
              <a:gd name="connsiteY3" fmla="*/ 3579418 h 3579428"/>
              <a:gd name="connsiteX4" fmla="*/ 120142 w 7498085"/>
              <a:gd name="connsiteY4" fmla="*/ 78308 h 3579428"/>
              <a:gd name="connsiteX0" fmla="*/ 146839 w 7498085"/>
              <a:gd name="connsiteY0" fmla="*/ 0 h 3607904"/>
              <a:gd name="connsiteX1" fmla="*/ 7498085 w 7498085"/>
              <a:gd name="connsiteY1" fmla="*/ 28476 h 3607904"/>
              <a:gd name="connsiteX2" fmla="*/ 7417993 w 7498085"/>
              <a:gd name="connsiteY2" fmla="*/ 3565180 h 3607904"/>
              <a:gd name="connsiteX3" fmla="*/ 0 w 7498085"/>
              <a:gd name="connsiteY3" fmla="*/ 3607894 h 3607904"/>
              <a:gd name="connsiteX4" fmla="*/ 146839 w 7498085"/>
              <a:gd name="connsiteY4" fmla="*/ 0 h 3607904"/>
              <a:gd name="connsiteX0" fmla="*/ 213582 w 7498085"/>
              <a:gd name="connsiteY0" fmla="*/ 0 h 3636380"/>
              <a:gd name="connsiteX1" fmla="*/ 7498085 w 7498085"/>
              <a:gd name="connsiteY1" fmla="*/ 56952 h 3636380"/>
              <a:gd name="connsiteX2" fmla="*/ 7417993 w 7498085"/>
              <a:gd name="connsiteY2" fmla="*/ 3593656 h 3636380"/>
              <a:gd name="connsiteX3" fmla="*/ 0 w 7498085"/>
              <a:gd name="connsiteY3" fmla="*/ 3636370 h 3636380"/>
              <a:gd name="connsiteX4" fmla="*/ 213582 w 7498085"/>
              <a:gd name="connsiteY4" fmla="*/ 0 h 3636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98085" h="3636380">
                <a:moveTo>
                  <a:pt x="213582" y="0"/>
                </a:moveTo>
                <a:lnTo>
                  <a:pt x="7498085" y="56952"/>
                </a:lnTo>
                <a:lnTo>
                  <a:pt x="7417993" y="3593656"/>
                </a:lnTo>
                <a:cubicBezTo>
                  <a:pt x="5129866" y="3302710"/>
                  <a:pt x="2822076" y="3638497"/>
                  <a:pt x="0" y="3636370"/>
                </a:cubicBezTo>
                <a:cubicBezTo>
                  <a:pt x="1671305" y="1736472"/>
                  <a:pt x="614906" y="905881"/>
                  <a:pt x="213582" y="0"/>
                </a:cubicBezTo>
                <a:close/>
              </a:path>
            </a:pathLst>
          </a:custGeom>
          <a:solidFill>
            <a:schemeClr val="bg1">
              <a:alpha val="64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17"/>
          <p:cNvSpPr/>
          <p:nvPr userDrawn="1"/>
        </p:nvSpPr>
        <p:spPr>
          <a:xfrm rot="13500000">
            <a:off x="-750474" y="5603196"/>
            <a:ext cx="3451000" cy="50292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</a:schemeClr>
              </a:gs>
              <a:gs pos="80000">
                <a:srgbClr val="839389"/>
              </a:gs>
              <a:gs pos="40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 cmpd="tri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1051560" y="3127248"/>
            <a:ext cx="3538728" cy="3346704"/>
          </a:xfrm>
          <a:prstGeom prst="rect">
            <a:avLst/>
          </a:prstGeom>
          <a:pattFill prst="dotDmnd">
            <a:fgClr>
              <a:schemeClr val="tx1">
                <a:lumMod val="75000"/>
              </a:schemeClr>
            </a:fgClr>
            <a:bgClr>
              <a:schemeClr val="tx1"/>
            </a:bgClr>
          </a:patt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58" name="Rectangle 17"/>
          <p:cNvSpPr/>
          <p:nvPr userDrawn="1"/>
        </p:nvSpPr>
        <p:spPr>
          <a:xfrm rot="18900000">
            <a:off x="3105172" y="4239028"/>
            <a:ext cx="7315200" cy="50292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</a:schemeClr>
              </a:gs>
              <a:gs pos="80000">
                <a:srgbClr val="839389"/>
              </a:gs>
              <a:gs pos="40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 cmpd="tri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17"/>
          <p:cNvSpPr/>
          <p:nvPr userDrawn="1"/>
        </p:nvSpPr>
        <p:spPr>
          <a:xfrm rot="18900000">
            <a:off x="-786384" y="914400"/>
            <a:ext cx="3831336" cy="50292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</a:schemeClr>
              </a:gs>
              <a:gs pos="80000">
                <a:srgbClr val="839389"/>
              </a:gs>
              <a:gs pos="40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 cmpd="tri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10C36985-8CAF-49A4-BC4C-142BC7CC0C14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4F90343F-D056-4E24-BE3D-A305BDC1A23E}" type="slidenum">
              <a:rPr lang="en-US" smtClean="0"/>
              <a:t>‹#›</a:t>
            </a:fld>
            <a:endParaRPr lang="en-US"/>
          </a:p>
        </p:txBody>
      </p:sp>
      <p:sp>
        <p:nvSpPr>
          <p:cNvPr id="47" name="Text Placeholder 5"/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1115568" y="5715000"/>
            <a:ext cx="3410712" cy="667512"/>
          </a:xfrm>
        </p:spPr>
        <p:txBody>
          <a:bodyPr anchor="ctr"/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caption</a:t>
            </a:r>
          </a:p>
        </p:txBody>
      </p:sp>
      <p:sp>
        <p:nvSpPr>
          <p:cNvPr id="49" name="Media Placeholder 18"/>
          <p:cNvSpPr>
            <a:spLocks noGrp="1" noChangeAspect="1"/>
          </p:cNvSpPr>
          <p:nvPr>
            <p:ph type="media" sz="quarter" idx="17"/>
          </p:nvPr>
        </p:nvSpPr>
        <p:spPr>
          <a:xfrm>
            <a:off x="1219249" y="3303038"/>
            <a:ext cx="3191720" cy="2393790"/>
          </a:xfrm>
          <a:solidFill>
            <a:schemeClr val="tx1">
              <a:lumMod val="95000"/>
            </a:schemeClr>
          </a:solidFill>
          <a:effectLst>
            <a:innerShdw blurRad="114300">
              <a:prstClr val="black"/>
            </a:innerShdw>
          </a:effectLst>
        </p:spPr>
        <p:txBody>
          <a:bodyPr anchor="ctr"/>
          <a:lstStyle>
            <a:lvl1pPr marL="0" indent="0" algn="ctr">
              <a:buNone/>
              <a:defRPr>
                <a:solidFill>
                  <a:srgbClr val="C00000"/>
                </a:solidFill>
              </a:defRPr>
            </a:lvl1pPr>
          </a:lstStyle>
          <a:p>
            <a:r>
              <a:rPr lang="en-US" smtClean="0"/>
              <a:t>Click icon to add media</a:t>
            </a:r>
            <a:endParaRPr lang="en-US" dirty="0"/>
          </a:p>
        </p:txBody>
      </p:sp>
      <p:sp>
        <p:nvSpPr>
          <p:cNvPr id="10" name="Rectangle 3"/>
          <p:cNvSpPr/>
          <p:nvPr/>
        </p:nvSpPr>
        <p:spPr>
          <a:xfrm>
            <a:off x="3680271" y="264325"/>
            <a:ext cx="5561970" cy="3626279"/>
          </a:xfrm>
          <a:custGeom>
            <a:avLst/>
            <a:gdLst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397105 w 6964135"/>
              <a:gd name="connsiteY3" fmla="*/ 3351611 h 3629251"/>
              <a:gd name="connsiteX4" fmla="*/ 0 w 6964135"/>
              <a:gd name="connsiteY4" fmla="*/ 0 h 3629251"/>
              <a:gd name="connsiteX0" fmla="*/ 0 w 7718635"/>
              <a:gd name="connsiteY0" fmla="*/ 49833 h 3629251"/>
              <a:gd name="connsiteX1" fmla="*/ 7718635 w 7718635"/>
              <a:gd name="connsiteY1" fmla="*/ 0 h 3629251"/>
              <a:gd name="connsiteX2" fmla="*/ 7718635 w 7718635"/>
              <a:gd name="connsiteY2" fmla="*/ 3629251 h 3629251"/>
              <a:gd name="connsiteX3" fmla="*/ 1151605 w 7718635"/>
              <a:gd name="connsiteY3" fmla="*/ 3351611 h 3629251"/>
              <a:gd name="connsiteX4" fmla="*/ 0 w 7718635"/>
              <a:gd name="connsiteY4" fmla="*/ 49833 h 3629251"/>
              <a:gd name="connsiteX0" fmla="*/ 0 w 7718635"/>
              <a:gd name="connsiteY0" fmla="*/ 49833 h 3629251"/>
              <a:gd name="connsiteX1" fmla="*/ 7718635 w 7718635"/>
              <a:gd name="connsiteY1" fmla="*/ 0 h 3629251"/>
              <a:gd name="connsiteX2" fmla="*/ 7718635 w 7718635"/>
              <a:gd name="connsiteY2" fmla="*/ 3629251 h 3629251"/>
              <a:gd name="connsiteX3" fmla="*/ 1151605 w 7718635"/>
              <a:gd name="connsiteY3" fmla="*/ 3351611 h 3629251"/>
              <a:gd name="connsiteX4" fmla="*/ 0 w 7718635"/>
              <a:gd name="connsiteY4" fmla="*/ 49833 h 3629251"/>
              <a:gd name="connsiteX0" fmla="*/ 0 w 7718635"/>
              <a:gd name="connsiteY0" fmla="*/ 49833 h 3629251"/>
              <a:gd name="connsiteX1" fmla="*/ 7718635 w 7718635"/>
              <a:gd name="connsiteY1" fmla="*/ 0 h 3629251"/>
              <a:gd name="connsiteX2" fmla="*/ 7718635 w 7718635"/>
              <a:gd name="connsiteY2" fmla="*/ 3629251 h 3629251"/>
              <a:gd name="connsiteX3" fmla="*/ 1217789 w 7718635"/>
              <a:gd name="connsiteY3" fmla="*/ 3216350 h 3629251"/>
              <a:gd name="connsiteX4" fmla="*/ 0 w 7718635"/>
              <a:gd name="connsiteY4" fmla="*/ 49833 h 3629251"/>
              <a:gd name="connsiteX0" fmla="*/ 0 w 7718635"/>
              <a:gd name="connsiteY0" fmla="*/ 51761 h 3631179"/>
              <a:gd name="connsiteX1" fmla="*/ 7718635 w 7718635"/>
              <a:gd name="connsiteY1" fmla="*/ 1928 h 3631179"/>
              <a:gd name="connsiteX2" fmla="*/ 7295715 w 7718635"/>
              <a:gd name="connsiteY2" fmla="*/ 2088 h 3631179"/>
              <a:gd name="connsiteX3" fmla="*/ 7718635 w 7718635"/>
              <a:gd name="connsiteY3" fmla="*/ 3631179 h 3631179"/>
              <a:gd name="connsiteX4" fmla="*/ 1217789 w 7718635"/>
              <a:gd name="connsiteY4" fmla="*/ 3218278 h 3631179"/>
              <a:gd name="connsiteX5" fmla="*/ 0 w 7718635"/>
              <a:gd name="connsiteY5" fmla="*/ 51761 h 3631179"/>
              <a:gd name="connsiteX0" fmla="*/ 0 w 8076029"/>
              <a:gd name="connsiteY0" fmla="*/ 51761 h 3495918"/>
              <a:gd name="connsiteX1" fmla="*/ 7718635 w 8076029"/>
              <a:gd name="connsiteY1" fmla="*/ 1928 h 3495918"/>
              <a:gd name="connsiteX2" fmla="*/ 7295715 w 8076029"/>
              <a:gd name="connsiteY2" fmla="*/ 2088 h 3495918"/>
              <a:gd name="connsiteX3" fmla="*/ 8076029 w 8076029"/>
              <a:gd name="connsiteY3" fmla="*/ 3495918 h 3495918"/>
              <a:gd name="connsiteX4" fmla="*/ 1217789 w 8076029"/>
              <a:gd name="connsiteY4" fmla="*/ 3218278 h 3495918"/>
              <a:gd name="connsiteX5" fmla="*/ 0 w 8076029"/>
              <a:gd name="connsiteY5" fmla="*/ 51761 h 3495918"/>
              <a:gd name="connsiteX0" fmla="*/ 0 w 8433425"/>
              <a:gd name="connsiteY0" fmla="*/ 51761 h 3802034"/>
              <a:gd name="connsiteX1" fmla="*/ 7718635 w 8433425"/>
              <a:gd name="connsiteY1" fmla="*/ 1928 h 3802034"/>
              <a:gd name="connsiteX2" fmla="*/ 7295715 w 8433425"/>
              <a:gd name="connsiteY2" fmla="*/ 2088 h 3802034"/>
              <a:gd name="connsiteX3" fmla="*/ 8433425 w 8433425"/>
              <a:gd name="connsiteY3" fmla="*/ 3802034 h 3802034"/>
              <a:gd name="connsiteX4" fmla="*/ 1217789 w 8433425"/>
              <a:gd name="connsiteY4" fmla="*/ 3218278 h 3802034"/>
              <a:gd name="connsiteX5" fmla="*/ 0 w 8433425"/>
              <a:gd name="connsiteY5" fmla="*/ 51761 h 3802034"/>
              <a:gd name="connsiteX0" fmla="*/ 0 w 8380478"/>
              <a:gd name="connsiteY0" fmla="*/ 51761 h 3802034"/>
              <a:gd name="connsiteX1" fmla="*/ 7718635 w 8380478"/>
              <a:gd name="connsiteY1" fmla="*/ 1928 h 3802034"/>
              <a:gd name="connsiteX2" fmla="*/ 7295715 w 8380478"/>
              <a:gd name="connsiteY2" fmla="*/ 2088 h 3802034"/>
              <a:gd name="connsiteX3" fmla="*/ 8380478 w 8380478"/>
              <a:gd name="connsiteY3" fmla="*/ 3802034 h 3802034"/>
              <a:gd name="connsiteX4" fmla="*/ 1217789 w 8380478"/>
              <a:gd name="connsiteY4" fmla="*/ 3218278 h 3802034"/>
              <a:gd name="connsiteX5" fmla="*/ 0 w 8380478"/>
              <a:gd name="connsiteY5" fmla="*/ 51761 h 3802034"/>
              <a:gd name="connsiteX0" fmla="*/ 0 w 8380478"/>
              <a:gd name="connsiteY0" fmla="*/ 49673 h 3799946"/>
              <a:gd name="connsiteX1" fmla="*/ 7295715 w 8380478"/>
              <a:gd name="connsiteY1" fmla="*/ 0 h 3799946"/>
              <a:gd name="connsiteX2" fmla="*/ 8380478 w 8380478"/>
              <a:gd name="connsiteY2" fmla="*/ 3799946 h 3799946"/>
              <a:gd name="connsiteX3" fmla="*/ 1217789 w 8380478"/>
              <a:gd name="connsiteY3" fmla="*/ 3216190 h 3799946"/>
              <a:gd name="connsiteX4" fmla="*/ 0 w 8380478"/>
              <a:gd name="connsiteY4" fmla="*/ 49673 h 3799946"/>
              <a:gd name="connsiteX0" fmla="*/ 0 w 8380478"/>
              <a:gd name="connsiteY0" fmla="*/ 63911 h 3814184"/>
              <a:gd name="connsiteX1" fmla="*/ 8195821 w 8380478"/>
              <a:gd name="connsiteY1" fmla="*/ 0 h 3814184"/>
              <a:gd name="connsiteX2" fmla="*/ 8380478 w 8380478"/>
              <a:gd name="connsiteY2" fmla="*/ 3814184 h 3814184"/>
              <a:gd name="connsiteX3" fmla="*/ 1217789 w 8380478"/>
              <a:gd name="connsiteY3" fmla="*/ 3230428 h 3814184"/>
              <a:gd name="connsiteX4" fmla="*/ 0 w 8380478"/>
              <a:gd name="connsiteY4" fmla="*/ 63911 h 3814184"/>
              <a:gd name="connsiteX0" fmla="*/ 0 w 8380478"/>
              <a:gd name="connsiteY0" fmla="*/ 0 h 3750273"/>
              <a:gd name="connsiteX1" fmla="*/ 7481031 w 8380478"/>
              <a:gd name="connsiteY1" fmla="*/ 64231 h 3750273"/>
              <a:gd name="connsiteX2" fmla="*/ 8380478 w 8380478"/>
              <a:gd name="connsiteY2" fmla="*/ 3750273 h 3750273"/>
              <a:gd name="connsiteX3" fmla="*/ 1217789 w 8380478"/>
              <a:gd name="connsiteY3" fmla="*/ 3166517 h 3750273"/>
              <a:gd name="connsiteX4" fmla="*/ 0 w 8380478"/>
              <a:gd name="connsiteY4" fmla="*/ 0 h 3750273"/>
              <a:gd name="connsiteX0" fmla="*/ 0 w 8380478"/>
              <a:gd name="connsiteY0" fmla="*/ 0 h 3750273"/>
              <a:gd name="connsiteX1" fmla="*/ 7481031 w 8380478"/>
              <a:gd name="connsiteY1" fmla="*/ 64231 h 3750273"/>
              <a:gd name="connsiteX2" fmla="*/ 8380478 w 8380478"/>
              <a:gd name="connsiteY2" fmla="*/ 3750273 h 3750273"/>
              <a:gd name="connsiteX3" fmla="*/ 1217789 w 8380478"/>
              <a:gd name="connsiteY3" fmla="*/ 3166517 h 3750273"/>
              <a:gd name="connsiteX4" fmla="*/ 0 w 8380478"/>
              <a:gd name="connsiteY4" fmla="*/ 0 h 3750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80478" h="3750273">
                <a:moveTo>
                  <a:pt x="0" y="0"/>
                </a:moveTo>
                <a:lnTo>
                  <a:pt x="7481031" y="64231"/>
                </a:lnTo>
                <a:cubicBezTo>
                  <a:pt x="7145476" y="1371221"/>
                  <a:pt x="8080662" y="2521592"/>
                  <a:pt x="8380478" y="3750273"/>
                </a:cubicBezTo>
                <a:cubicBezTo>
                  <a:pt x="6092351" y="3459327"/>
                  <a:pt x="3505916" y="2883884"/>
                  <a:pt x="1217789" y="3166517"/>
                </a:cubicBezTo>
                <a:cubicBezTo>
                  <a:pt x="1781151" y="1458832"/>
                  <a:pt x="1116673" y="1062497"/>
                  <a:pt x="0" y="0"/>
                </a:cubicBezTo>
                <a:close/>
              </a:path>
            </a:pathLst>
          </a:custGeom>
          <a:solidFill>
            <a:schemeClr val="bg1">
              <a:alpha val="64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572524" y="293386"/>
            <a:ext cx="4144476" cy="3048618"/>
          </a:xfrm>
          <a:prstGeom prst="rect">
            <a:avLst/>
          </a:prstGeom>
          <a:pattFill prst="dotDmnd">
            <a:fgClr>
              <a:schemeClr val="tx1">
                <a:lumMod val="75000"/>
              </a:schemeClr>
            </a:fgClr>
            <a:bgClr>
              <a:schemeClr val="tx1"/>
            </a:bgClr>
          </a:patt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9" name="Media Placeholder 18"/>
          <p:cNvSpPr>
            <a:spLocks noGrp="1"/>
          </p:cNvSpPr>
          <p:nvPr userDrawn="1">
            <p:ph type="media" sz="quarter" idx="13"/>
          </p:nvPr>
        </p:nvSpPr>
        <p:spPr>
          <a:xfrm>
            <a:off x="4740874" y="470283"/>
            <a:ext cx="3802004" cy="2141359"/>
          </a:xfrm>
          <a:solidFill>
            <a:schemeClr val="tx1">
              <a:lumMod val="95000"/>
            </a:schemeClr>
          </a:solidFill>
          <a:effectLst>
            <a:innerShdw blurRad="114300">
              <a:prstClr val="black"/>
            </a:innerShdw>
          </a:effectLst>
        </p:spPr>
        <p:txBody>
          <a:bodyPr anchor="ctr"/>
          <a:lstStyle>
            <a:lvl1pPr marL="0" indent="0" algn="ctr">
              <a:buNone/>
              <a:defRPr>
                <a:solidFill>
                  <a:srgbClr val="C00000"/>
                </a:solidFill>
              </a:defRPr>
            </a:lvl1pPr>
          </a:lstStyle>
          <a:p>
            <a:r>
              <a:rPr lang="en-US" smtClean="0"/>
              <a:t>Click icon to add media</a:t>
            </a:r>
            <a:endParaRPr lang="en-US" dirty="0"/>
          </a:p>
        </p:txBody>
      </p:sp>
      <p:sp>
        <p:nvSpPr>
          <p:cNvPr id="42" name="Text Placeholder 5"/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4710075" y="2633671"/>
            <a:ext cx="3868287" cy="637048"/>
          </a:xfrm>
        </p:spPr>
        <p:txBody>
          <a:bodyPr anchor="ctr"/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caption</a:t>
            </a:r>
          </a:p>
        </p:txBody>
      </p:sp>
      <p:sp>
        <p:nvSpPr>
          <p:cNvPr id="32" name="Rectangle 17"/>
          <p:cNvSpPr/>
          <p:nvPr userDrawn="1"/>
        </p:nvSpPr>
        <p:spPr>
          <a:xfrm rot="13500000" flipH="1" flipV="1">
            <a:off x="7968874" y="112227"/>
            <a:ext cx="1653046" cy="498632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cmpd="tri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17"/>
          <p:cNvSpPr/>
          <p:nvPr userDrawn="1"/>
        </p:nvSpPr>
        <p:spPr>
          <a:xfrm rot="13500000">
            <a:off x="-219456" y="3182112"/>
            <a:ext cx="10277856" cy="49962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</a:schemeClr>
              </a:gs>
              <a:gs pos="80000">
                <a:srgbClr val="839389"/>
              </a:gs>
              <a:gs pos="40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 cmpd="tri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1636776" y="137160"/>
            <a:ext cx="518015" cy="518015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2400000"/>
            </a:lightRig>
          </a:scene3d>
          <a:sp3d>
            <a:bevelT w="101600" h="101600"/>
            <a:contourClr>
              <a:schemeClr val="bg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 userDrawn="1"/>
        </p:nvSpPr>
        <p:spPr>
          <a:xfrm>
            <a:off x="6117336" y="4636008"/>
            <a:ext cx="518015" cy="518015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2400000"/>
            </a:lightRig>
          </a:scene3d>
          <a:sp3d>
            <a:bevelT w="101600" h="101600"/>
            <a:contourClr>
              <a:schemeClr val="bg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6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16x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7"/>
          <p:cNvSpPr/>
          <p:nvPr userDrawn="1"/>
        </p:nvSpPr>
        <p:spPr>
          <a:xfrm rot="18900000">
            <a:off x="-1463040" y="3118104"/>
            <a:ext cx="10204704" cy="49962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</a:schemeClr>
              </a:gs>
              <a:gs pos="80000">
                <a:srgbClr val="839389"/>
              </a:gs>
              <a:gs pos="40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 cmpd="tri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3"/>
          <p:cNvSpPr/>
          <p:nvPr/>
        </p:nvSpPr>
        <p:spPr>
          <a:xfrm>
            <a:off x="961812" y="1629000"/>
            <a:ext cx="7289665" cy="5410217"/>
          </a:xfrm>
          <a:custGeom>
            <a:avLst/>
            <a:gdLst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256620 w 6964135"/>
              <a:gd name="connsiteY0" fmla="*/ 38319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256620 w 6964135"/>
              <a:gd name="connsiteY4" fmla="*/ 38319 h 3629251"/>
              <a:gd name="connsiteX0" fmla="*/ 256620 w 6964135"/>
              <a:gd name="connsiteY0" fmla="*/ 38319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256620 w 6964135"/>
              <a:gd name="connsiteY4" fmla="*/ 38319 h 3629251"/>
              <a:gd name="connsiteX0" fmla="*/ 149197 w 6856712"/>
              <a:gd name="connsiteY0" fmla="*/ 38319 h 3629251"/>
              <a:gd name="connsiteX1" fmla="*/ 6856712 w 6856712"/>
              <a:gd name="connsiteY1" fmla="*/ 0 h 3629251"/>
              <a:gd name="connsiteX2" fmla="*/ 6856712 w 6856712"/>
              <a:gd name="connsiteY2" fmla="*/ 3629251 h 3629251"/>
              <a:gd name="connsiteX3" fmla="*/ 0 w 6856712"/>
              <a:gd name="connsiteY3" fmla="*/ 3412109 h 3629251"/>
              <a:gd name="connsiteX4" fmla="*/ 149197 w 6856712"/>
              <a:gd name="connsiteY4" fmla="*/ 38319 h 3629251"/>
              <a:gd name="connsiteX0" fmla="*/ 149197 w 6856712"/>
              <a:gd name="connsiteY0" fmla="*/ 38319 h 3629251"/>
              <a:gd name="connsiteX1" fmla="*/ 6856712 w 6856712"/>
              <a:gd name="connsiteY1" fmla="*/ 0 h 3629251"/>
              <a:gd name="connsiteX2" fmla="*/ 6856712 w 6856712"/>
              <a:gd name="connsiteY2" fmla="*/ 3629251 h 3629251"/>
              <a:gd name="connsiteX3" fmla="*/ 0 w 6856712"/>
              <a:gd name="connsiteY3" fmla="*/ 3412109 h 3629251"/>
              <a:gd name="connsiteX4" fmla="*/ 149197 w 6856712"/>
              <a:gd name="connsiteY4" fmla="*/ 38319 h 3629251"/>
              <a:gd name="connsiteX0" fmla="*/ 149197 w 6856712"/>
              <a:gd name="connsiteY0" fmla="*/ 38319 h 3629251"/>
              <a:gd name="connsiteX1" fmla="*/ 6856712 w 6856712"/>
              <a:gd name="connsiteY1" fmla="*/ 0 h 3629251"/>
              <a:gd name="connsiteX2" fmla="*/ 6856712 w 6856712"/>
              <a:gd name="connsiteY2" fmla="*/ 3629251 h 3629251"/>
              <a:gd name="connsiteX3" fmla="*/ 0 w 6856712"/>
              <a:gd name="connsiteY3" fmla="*/ 3412109 h 3629251"/>
              <a:gd name="connsiteX4" fmla="*/ 149197 w 6856712"/>
              <a:gd name="connsiteY4" fmla="*/ 38319 h 3629251"/>
              <a:gd name="connsiteX0" fmla="*/ 7037 w 6714552"/>
              <a:gd name="connsiteY0" fmla="*/ 38319 h 3629251"/>
              <a:gd name="connsiteX1" fmla="*/ 6714552 w 6714552"/>
              <a:gd name="connsiteY1" fmla="*/ 0 h 3629251"/>
              <a:gd name="connsiteX2" fmla="*/ 6714552 w 6714552"/>
              <a:gd name="connsiteY2" fmla="*/ 3629251 h 3629251"/>
              <a:gd name="connsiteX3" fmla="*/ 18973 w 6714552"/>
              <a:gd name="connsiteY3" fmla="*/ 3297152 h 3629251"/>
              <a:gd name="connsiteX4" fmla="*/ 7037 w 6714552"/>
              <a:gd name="connsiteY4" fmla="*/ 38319 h 3629251"/>
              <a:gd name="connsiteX0" fmla="*/ 27769 w 6735284"/>
              <a:gd name="connsiteY0" fmla="*/ 38319 h 3629251"/>
              <a:gd name="connsiteX1" fmla="*/ 6735284 w 6735284"/>
              <a:gd name="connsiteY1" fmla="*/ 0 h 3629251"/>
              <a:gd name="connsiteX2" fmla="*/ 6735284 w 6735284"/>
              <a:gd name="connsiteY2" fmla="*/ 3629251 h 3629251"/>
              <a:gd name="connsiteX3" fmla="*/ 39705 w 6735284"/>
              <a:gd name="connsiteY3" fmla="*/ 3297152 h 3629251"/>
              <a:gd name="connsiteX4" fmla="*/ 27769 w 6735284"/>
              <a:gd name="connsiteY4" fmla="*/ 38319 h 3629251"/>
              <a:gd name="connsiteX0" fmla="*/ 113390 w 6695579"/>
              <a:gd name="connsiteY0" fmla="*/ 76638 h 3629251"/>
              <a:gd name="connsiteX1" fmla="*/ 6695579 w 6695579"/>
              <a:gd name="connsiteY1" fmla="*/ 0 h 3629251"/>
              <a:gd name="connsiteX2" fmla="*/ 6695579 w 6695579"/>
              <a:gd name="connsiteY2" fmla="*/ 3629251 h 3629251"/>
              <a:gd name="connsiteX3" fmla="*/ 0 w 6695579"/>
              <a:gd name="connsiteY3" fmla="*/ 3297152 h 3629251"/>
              <a:gd name="connsiteX4" fmla="*/ 113390 w 6695579"/>
              <a:gd name="connsiteY4" fmla="*/ 76638 h 3629251"/>
              <a:gd name="connsiteX0" fmla="*/ 113390 w 6695579"/>
              <a:gd name="connsiteY0" fmla="*/ 76638 h 3629251"/>
              <a:gd name="connsiteX1" fmla="*/ 6695579 w 6695579"/>
              <a:gd name="connsiteY1" fmla="*/ 0 h 3629251"/>
              <a:gd name="connsiteX2" fmla="*/ 6695579 w 6695579"/>
              <a:gd name="connsiteY2" fmla="*/ 3629251 h 3629251"/>
              <a:gd name="connsiteX3" fmla="*/ 0 w 6695579"/>
              <a:gd name="connsiteY3" fmla="*/ 3297152 h 3629251"/>
              <a:gd name="connsiteX4" fmla="*/ 113390 w 6695579"/>
              <a:gd name="connsiteY4" fmla="*/ 76638 h 3629251"/>
              <a:gd name="connsiteX0" fmla="*/ 89518 w 6695579"/>
              <a:gd name="connsiteY0" fmla="*/ 0 h 3686730"/>
              <a:gd name="connsiteX1" fmla="*/ 6695579 w 6695579"/>
              <a:gd name="connsiteY1" fmla="*/ 57479 h 3686730"/>
              <a:gd name="connsiteX2" fmla="*/ 6695579 w 6695579"/>
              <a:gd name="connsiteY2" fmla="*/ 3686730 h 3686730"/>
              <a:gd name="connsiteX3" fmla="*/ 0 w 6695579"/>
              <a:gd name="connsiteY3" fmla="*/ 3354631 h 3686730"/>
              <a:gd name="connsiteX4" fmla="*/ 89518 w 6695579"/>
              <a:gd name="connsiteY4" fmla="*/ 0 h 3686730"/>
              <a:gd name="connsiteX0" fmla="*/ 89518 w 6695579"/>
              <a:gd name="connsiteY0" fmla="*/ 0 h 3686730"/>
              <a:gd name="connsiteX1" fmla="*/ 6695579 w 6695579"/>
              <a:gd name="connsiteY1" fmla="*/ 57479 h 3686730"/>
              <a:gd name="connsiteX2" fmla="*/ 6695579 w 6695579"/>
              <a:gd name="connsiteY2" fmla="*/ 3686730 h 3686730"/>
              <a:gd name="connsiteX3" fmla="*/ 0 w 6695579"/>
              <a:gd name="connsiteY3" fmla="*/ 3354631 h 3686730"/>
              <a:gd name="connsiteX4" fmla="*/ 89518 w 6695579"/>
              <a:gd name="connsiteY4" fmla="*/ 0 h 3686730"/>
              <a:gd name="connsiteX0" fmla="*/ 0 w 6743323"/>
              <a:gd name="connsiteY0" fmla="*/ 0 h 3776141"/>
              <a:gd name="connsiteX1" fmla="*/ 6743323 w 6743323"/>
              <a:gd name="connsiteY1" fmla="*/ 146890 h 3776141"/>
              <a:gd name="connsiteX2" fmla="*/ 6743323 w 6743323"/>
              <a:gd name="connsiteY2" fmla="*/ 3776141 h 3776141"/>
              <a:gd name="connsiteX3" fmla="*/ 47744 w 6743323"/>
              <a:gd name="connsiteY3" fmla="*/ 3444042 h 3776141"/>
              <a:gd name="connsiteX4" fmla="*/ 0 w 6743323"/>
              <a:gd name="connsiteY4" fmla="*/ 0 h 3776141"/>
              <a:gd name="connsiteX0" fmla="*/ 119357 w 6862680"/>
              <a:gd name="connsiteY0" fmla="*/ 0 h 3776141"/>
              <a:gd name="connsiteX1" fmla="*/ 6862680 w 6862680"/>
              <a:gd name="connsiteY1" fmla="*/ 146890 h 3776141"/>
              <a:gd name="connsiteX2" fmla="*/ 6862680 w 6862680"/>
              <a:gd name="connsiteY2" fmla="*/ 3776141 h 3776141"/>
              <a:gd name="connsiteX3" fmla="*/ 0 w 6862680"/>
              <a:gd name="connsiteY3" fmla="*/ 3475976 h 3776141"/>
              <a:gd name="connsiteX4" fmla="*/ 119357 w 6862680"/>
              <a:gd name="connsiteY4" fmla="*/ 0 h 3776141"/>
              <a:gd name="connsiteX0" fmla="*/ 119357 w 6862680"/>
              <a:gd name="connsiteY0" fmla="*/ 329784 h 4105925"/>
              <a:gd name="connsiteX1" fmla="*/ 1910940 w 6862680"/>
              <a:gd name="connsiteY1" fmla="*/ 129344 h 4105925"/>
              <a:gd name="connsiteX2" fmla="*/ 6862680 w 6862680"/>
              <a:gd name="connsiteY2" fmla="*/ 476674 h 4105925"/>
              <a:gd name="connsiteX3" fmla="*/ 6862680 w 6862680"/>
              <a:gd name="connsiteY3" fmla="*/ 4105925 h 4105925"/>
              <a:gd name="connsiteX4" fmla="*/ 0 w 6862680"/>
              <a:gd name="connsiteY4" fmla="*/ 3805760 h 4105925"/>
              <a:gd name="connsiteX5" fmla="*/ 119357 w 6862680"/>
              <a:gd name="connsiteY5" fmla="*/ 329784 h 4105925"/>
              <a:gd name="connsiteX0" fmla="*/ 119357 w 6862680"/>
              <a:gd name="connsiteY0" fmla="*/ 374431 h 4150572"/>
              <a:gd name="connsiteX1" fmla="*/ 6862680 w 6862680"/>
              <a:gd name="connsiteY1" fmla="*/ 521321 h 4150572"/>
              <a:gd name="connsiteX2" fmla="*/ 6862680 w 6862680"/>
              <a:gd name="connsiteY2" fmla="*/ 4150572 h 4150572"/>
              <a:gd name="connsiteX3" fmla="*/ 0 w 6862680"/>
              <a:gd name="connsiteY3" fmla="*/ 3850407 h 4150572"/>
              <a:gd name="connsiteX4" fmla="*/ 119357 w 6862680"/>
              <a:gd name="connsiteY4" fmla="*/ 374431 h 4150572"/>
              <a:gd name="connsiteX0" fmla="*/ 119357 w 6862680"/>
              <a:gd name="connsiteY0" fmla="*/ 108051 h 3884192"/>
              <a:gd name="connsiteX1" fmla="*/ 6862680 w 6862680"/>
              <a:gd name="connsiteY1" fmla="*/ 254941 h 3884192"/>
              <a:gd name="connsiteX2" fmla="*/ 6862680 w 6862680"/>
              <a:gd name="connsiteY2" fmla="*/ 3884192 h 3884192"/>
              <a:gd name="connsiteX3" fmla="*/ 0 w 6862680"/>
              <a:gd name="connsiteY3" fmla="*/ 3584027 h 3884192"/>
              <a:gd name="connsiteX4" fmla="*/ 119357 w 6862680"/>
              <a:gd name="connsiteY4" fmla="*/ 108051 h 3884192"/>
              <a:gd name="connsiteX0" fmla="*/ 119357 w 6862680"/>
              <a:gd name="connsiteY0" fmla="*/ 132964 h 3909105"/>
              <a:gd name="connsiteX1" fmla="*/ 6862680 w 6862680"/>
              <a:gd name="connsiteY1" fmla="*/ 247921 h 3909105"/>
              <a:gd name="connsiteX2" fmla="*/ 6862680 w 6862680"/>
              <a:gd name="connsiteY2" fmla="*/ 3909105 h 3909105"/>
              <a:gd name="connsiteX3" fmla="*/ 0 w 6862680"/>
              <a:gd name="connsiteY3" fmla="*/ 3608940 h 3909105"/>
              <a:gd name="connsiteX4" fmla="*/ 119357 w 6862680"/>
              <a:gd name="connsiteY4" fmla="*/ 132964 h 3909105"/>
              <a:gd name="connsiteX0" fmla="*/ 119357 w 6862680"/>
              <a:gd name="connsiteY0" fmla="*/ 0 h 3776141"/>
              <a:gd name="connsiteX1" fmla="*/ 6862680 w 6862680"/>
              <a:gd name="connsiteY1" fmla="*/ 114957 h 3776141"/>
              <a:gd name="connsiteX2" fmla="*/ 6862680 w 6862680"/>
              <a:gd name="connsiteY2" fmla="*/ 3776141 h 3776141"/>
              <a:gd name="connsiteX3" fmla="*/ 0 w 6862680"/>
              <a:gd name="connsiteY3" fmla="*/ 3475976 h 3776141"/>
              <a:gd name="connsiteX4" fmla="*/ 119357 w 6862680"/>
              <a:gd name="connsiteY4" fmla="*/ 0 h 3776141"/>
              <a:gd name="connsiteX0" fmla="*/ 119357 w 6862680"/>
              <a:gd name="connsiteY0" fmla="*/ 76815 h 3852956"/>
              <a:gd name="connsiteX1" fmla="*/ 6862680 w 6862680"/>
              <a:gd name="connsiteY1" fmla="*/ 191772 h 3852956"/>
              <a:gd name="connsiteX2" fmla="*/ 6862680 w 6862680"/>
              <a:gd name="connsiteY2" fmla="*/ 3852956 h 3852956"/>
              <a:gd name="connsiteX3" fmla="*/ 0 w 6862680"/>
              <a:gd name="connsiteY3" fmla="*/ 3552791 h 3852956"/>
              <a:gd name="connsiteX4" fmla="*/ 119357 w 6862680"/>
              <a:gd name="connsiteY4" fmla="*/ 76815 h 3852956"/>
              <a:gd name="connsiteX0" fmla="*/ 119357 w 6862680"/>
              <a:gd name="connsiteY0" fmla="*/ 0 h 3776141"/>
              <a:gd name="connsiteX1" fmla="*/ 6862680 w 6862680"/>
              <a:gd name="connsiteY1" fmla="*/ 114957 h 3776141"/>
              <a:gd name="connsiteX2" fmla="*/ 6862680 w 6862680"/>
              <a:gd name="connsiteY2" fmla="*/ 3776141 h 3776141"/>
              <a:gd name="connsiteX3" fmla="*/ 0 w 6862680"/>
              <a:gd name="connsiteY3" fmla="*/ 3475976 h 3776141"/>
              <a:gd name="connsiteX4" fmla="*/ 119357 w 6862680"/>
              <a:gd name="connsiteY4" fmla="*/ 0 h 3776141"/>
              <a:gd name="connsiteX0" fmla="*/ 0 w 6952200"/>
              <a:gd name="connsiteY0" fmla="*/ 0 h 3929418"/>
              <a:gd name="connsiteX1" fmla="*/ 6952200 w 6952200"/>
              <a:gd name="connsiteY1" fmla="*/ 268234 h 3929418"/>
              <a:gd name="connsiteX2" fmla="*/ 6952200 w 6952200"/>
              <a:gd name="connsiteY2" fmla="*/ 3929418 h 3929418"/>
              <a:gd name="connsiteX3" fmla="*/ 89520 w 6952200"/>
              <a:gd name="connsiteY3" fmla="*/ 3629253 h 3929418"/>
              <a:gd name="connsiteX4" fmla="*/ 0 w 6952200"/>
              <a:gd name="connsiteY4" fmla="*/ 0 h 3929418"/>
              <a:gd name="connsiteX0" fmla="*/ 125325 w 6862680"/>
              <a:gd name="connsiteY0" fmla="*/ 0 h 3929418"/>
              <a:gd name="connsiteX1" fmla="*/ 6862680 w 6862680"/>
              <a:gd name="connsiteY1" fmla="*/ 268234 h 3929418"/>
              <a:gd name="connsiteX2" fmla="*/ 6862680 w 6862680"/>
              <a:gd name="connsiteY2" fmla="*/ 3929418 h 3929418"/>
              <a:gd name="connsiteX3" fmla="*/ 0 w 6862680"/>
              <a:gd name="connsiteY3" fmla="*/ 3629253 h 3929418"/>
              <a:gd name="connsiteX4" fmla="*/ 125325 w 6862680"/>
              <a:gd name="connsiteY4" fmla="*/ 0 h 3929418"/>
              <a:gd name="connsiteX0" fmla="*/ 11935 w 6862680"/>
              <a:gd name="connsiteY0" fmla="*/ 102183 h 3661184"/>
              <a:gd name="connsiteX1" fmla="*/ 6862680 w 6862680"/>
              <a:gd name="connsiteY1" fmla="*/ 0 h 3661184"/>
              <a:gd name="connsiteX2" fmla="*/ 6862680 w 6862680"/>
              <a:gd name="connsiteY2" fmla="*/ 3661184 h 3661184"/>
              <a:gd name="connsiteX3" fmla="*/ 0 w 6862680"/>
              <a:gd name="connsiteY3" fmla="*/ 3361019 h 3661184"/>
              <a:gd name="connsiteX4" fmla="*/ 11935 w 6862680"/>
              <a:gd name="connsiteY4" fmla="*/ 102183 h 3661184"/>
              <a:gd name="connsiteX0" fmla="*/ 0 w 6850745"/>
              <a:gd name="connsiteY0" fmla="*/ 102183 h 3661184"/>
              <a:gd name="connsiteX1" fmla="*/ 6850745 w 6850745"/>
              <a:gd name="connsiteY1" fmla="*/ 0 h 3661184"/>
              <a:gd name="connsiteX2" fmla="*/ 6850745 w 6850745"/>
              <a:gd name="connsiteY2" fmla="*/ 3661184 h 3661184"/>
              <a:gd name="connsiteX3" fmla="*/ 304363 w 6850745"/>
              <a:gd name="connsiteY3" fmla="*/ 3182196 h 3661184"/>
              <a:gd name="connsiteX4" fmla="*/ 0 w 6850745"/>
              <a:gd name="connsiteY4" fmla="*/ 102183 h 3661184"/>
              <a:gd name="connsiteX0" fmla="*/ 0 w 6922360"/>
              <a:gd name="connsiteY0" fmla="*/ 0 h 3756983"/>
              <a:gd name="connsiteX1" fmla="*/ 6922360 w 6922360"/>
              <a:gd name="connsiteY1" fmla="*/ 95799 h 3756983"/>
              <a:gd name="connsiteX2" fmla="*/ 6922360 w 6922360"/>
              <a:gd name="connsiteY2" fmla="*/ 3756983 h 3756983"/>
              <a:gd name="connsiteX3" fmla="*/ 375978 w 6922360"/>
              <a:gd name="connsiteY3" fmla="*/ 3277995 h 3756983"/>
              <a:gd name="connsiteX4" fmla="*/ 0 w 6922360"/>
              <a:gd name="connsiteY4" fmla="*/ 0 h 3756983"/>
              <a:gd name="connsiteX0" fmla="*/ 0 w 6922360"/>
              <a:gd name="connsiteY0" fmla="*/ 0 h 3756983"/>
              <a:gd name="connsiteX1" fmla="*/ 6659772 w 6922360"/>
              <a:gd name="connsiteY1" fmla="*/ 217143 h 3756983"/>
              <a:gd name="connsiteX2" fmla="*/ 6922360 w 6922360"/>
              <a:gd name="connsiteY2" fmla="*/ 3756983 h 3756983"/>
              <a:gd name="connsiteX3" fmla="*/ 375978 w 6922360"/>
              <a:gd name="connsiteY3" fmla="*/ 3277995 h 3756983"/>
              <a:gd name="connsiteX4" fmla="*/ 0 w 6922360"/>
              <a:gd name="connsiteY4" fmla="*/ 0 h 3756983"/>
              <a:gd name="connsiteX0" fmla="*/ 0 w 6922360"/>
              <a:gd name="connsiteY0" fmla="*/ 0 h 3756983"/>
              <a:gd name="connsiteX1" fmla="*/ 6689612 w 6922360"/>
              <a:gd name="connsiteY1" fmla="*/ 197984 h 3756983"/>
              <a:gd name="connsiteX2" fmla="*/ 6922360 w 6922360"/>
              <a:gd name="connsiteY2" fmla="*/ 3756983 h 3756983"/>
              <a:gd name="connsiteX3" fmla="*/ 375978 w 6922360"/>
              <a:gd name="connsiteY3" fmla="*/ 3277995 h 3756983"/>
              <a:gd name="connsiteX4" fmla="*/ 0 w 6922360"/>
              <a:gd name="connsiteY4" fmla="*/ 0 h 3756983"/>
              <a:gd name="connsiteX0" fmla="*/ 0 w 6916392"/>
              <a:gd name="connsiteY0" fmla="*/ 0 h 3840007"/>
              <a:gd name="connsiteX1" fmla="*/ 6689612 w 6916392"/>
              <a:gd name="connsiteY1" fmla="*/ 197984 h 3840007"/>
              <a:gd name="connsiteX2" fmla="*/ 6916392 w 6916392"/>
              <a:gd name="connsiteY2" fmla="*/ 3840007 h 3840007"/>
              <a:gd name="connsiteX3" fmla="*/ 375978 w 6916392"/>
              <a:gd name="connsiteY3" fmla="*/ 3277995 h 3840007"/>
              <a:gd name="connsiteX4" fmla="*/ 0 w 6916392"/>
              <a:gd name="connsiteY4" fmla="*/ 0 h 384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16392" h="3840007">
                <a:moveTo>
                  <a:pt x="0" y="0"/>
                </a:moveTo>
                <a:cubicBezTo>
                  <a:pt x="1818153" y="288171"/>
                  <a:pt x="2354994" y="654334"/>
                  <a:pt x="6689612" y="197984"/>
                </a:cubicBezTo>
                <a:cubicBezTo>
                  <a:pt x="6689612" y="1407734"/>
                  <a:pt x="6725419" y="2591938"/>
                  <a:pt x="6916392" y="3840007"/>
                </a:cubicBezTo>
                <a:cubicBezTo>
                  <a:pt x="4676008" y="3402171"/>
                  <a:pt x="2664105" y="2995362"/>
                  <a:pt x="375978" y="3277995"/>
                </a:cubicBezTo>
                <a:cubicBezTo>
                  <a:pt x="408198" y="2675176"/>
                  <a:pt x="211449" y="1595483"/>
                  <a:pt x="0" y="0"/>
                </a:cubicBezTo>
                <a:close/>
              </a:path>
            </a:pathLst>
          </a:custGeom>
          <a:solidFill>
            <a:schemeClr val="bg1">
              <a:alpha val="64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480212" y="1708200"/>
            <a:ext cx="6380944" cy="4708269"/>
          </a:xfrm>
          <a:prstGeom prst="rect">
            <a:avLst/>
          </a:prstGeom>
          <a:pattFill prst="dotDmnd">
            <a:fgClr>
              <a:schemeClr val="tx1">
                <a:lumMod val="75000"/>
              </a:schemeClr>
            </a:fgClr>
            <a:bgClr>
              <a:schemeClr val="tx1"/>
            </a:bgClr>
          </a:patt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4F90343F-D056-4E24-BE3D-A305BDC1A23E}" type="slidenum">
              <a:rPr lang="en-US" smtClean="0"/>
              <a:t>‹#›</a:t>
            </a:fld>
            <a:endParaRPr lang="en-US"/>
          </a:p>
        </p:txBody>
      </p:sp>
      <p:sp>
        <p:nvSpPr>
          <p:cNvPr id="35" name="Media Placeholder 18"/>
          <p:cNvSpPr>
            <a:spLocks noGrp="1" noChangeAspect="1"/>
          </p:cNvSpPr>
          <p:nvPr userDrawn="1">
            <p:ph type="media" sz="quarter" idx="13"/>
          </p:nvPr>
        </p:nvSpPr>
        <p:spPr>
          <a:xfrm>
            <a:off x="1669350" y="1857977"/>
            <a:ext cx="5989676" cy="3373865"/>
          </a:xfrm>
          <a:solidFill>
            <a:schemeClr val="tx1">
              <a:lumMod val="95000"/>
            </a:schemeClr>
          </a:solidFill>
          <a:effectLst>
            <a:innerShdw blurRad="114300">
              <a:prstClr val="black"/>
            </a:innerShdw>
          </a:effectLst>
        </p:spPr>
        <p:txBody>
          <a:bodyPr anchor="ctr"/>
          <a:lstStyle>
            <a:lvl1pPr marL="0" indent="0" algn="ctr">
              <a:buNone/>
              <a:defRPr>
                <a:solidFill>
                  <a:srgbClr val="C00000"/>
                </a:solidFill>
              </a:defRPr>
            </a:lvl1pPr>
          </a:lstStyle>
          <a:p>
            <a:r>
              <a:rPr lang="en-US" smtClean="0"/>
              <a:t>Click icon to add media</a:t>
            </a:r>
            <a:endParaRPr lang="en-US" dirty="0"/>
          </a:p>
        </p:txBody>
      </p:sp>
      <p:sp>
        <p:nvSpPr>
          <p:cNvPr id="36" name="Text Placeholder 5"/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1654094" y="5301233"/>
            <a:ext cx="6027695" cy="1010859"/>
          </a:xfrm>
        </p:spPr>
        <p:txBody>
          <a:bodyPr anchor="ctr"/>
          <a:lstStyle>
            <a:lvl1pPr marL="0" indent="0" algn="ctr">
              <a:buNone/>
              <a:defRPr sz="2800" b="1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caption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10C36985-8CAF-49A4-BC4C-142BC7CC0C14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1" name="Rectangle 17"/>
          <p:cNvSpPr/>
          <p:nvPr userDrawn="1"/>
        </p:nvSpPr>
        <p:spPr>
          <a:xfrm rot="13500000" flipH="1" flipV="1">
            <a:off x="-739458" y="5575490"/>
            <a:ext cx="3523305" cy="504113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cmpd="tri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7"/>
          <p:cNvSpPr/>
          <p:nvPr userDrawn="1"/>
        </p:nvSpPr>
        <p:spPr>
          <a:xfrm rot="13500000">
            <a:off x="5284732" y="1241170"/>
            <a:ext cx="4740281" cy="49962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</a:schemeClr>
              </a:gs>
              <a:gs pos="80000">
                <a:srgbClr val="839389"/>
              </a:gs>
              <a:gs pos="40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 cmpd="tri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 userDrawn="1"/>
        </p:nvSpPr>
        <p:spPr>
          <a:xfrm>
            <a:off x="830553" y="5640815"/>
            <a:ext cx="518015" cy="518015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2400000"/>
            </a:lightRig>
          </a:scene3d>
          <a:sp3d>
            <a:bevelT w="101600" h="101600"/>
            <a:contourClr>
              <a:schemeClr val="bg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 userDrawn="1"/>
        </p:nvSpPr>
        <p:spPr>
          <a:xfrm>
            <a:off x="6329202" y="165628"/>
            <a:ext cx="518015" cy="518015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2400000"/>
            </a:lightRig>
          </a:scene3d>
          <a:sp3d>
            <a:bevelT w="101600" h="101600"/>
            <a:contourClr>
              <a:schemeClr val="bg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152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4x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17"/>
          <p:cNvSpPr/>
          <p:nvPr userDrawn="1"/>
        </p:nvSpPr>
        <p:spPr>
          <a:xfrm rot="18900000">
            <a:off x="-1463040" y="3118104"/>
            <a:ext cx="10204704" cy="49962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</a:schemeClr>
              </a:gs>
              <a:gs pos="80000">
                <a:srgbClr val="839389"/>
              </a:gs>
              <a:gs pos="40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 cmpd="tri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3"/>
          <p:cNvSpPr/>
          <p:nvPr/>
        </p:nvSpPr>
        <p:spPr>
          <a:xfrm>
            <a:off x="1104256" y="857758"/>
            <a:ext cx="6343832" cy="6286960"/>
          </a:xfrm>
          <a:custGeom>
            <a:avLst/>
            <a:gdLst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0 w 6964135"/>
              <a:gd name="connsiteY3" fmla="*/ 3629251 h 3629251"/>
              <a:gd name="connsiteX4" fmla="*/ 0 w 6964135"/>
              <a:gd name="connsiteY4" fmla="*/ 0 h 3629251"/>
              <a:gd name="connsiteX0" fmla="*/ 0 w 6964135"/>
              <a:gd name="connsiteY0" fmla="*/ 0 h 3629251"/>
              <a:gd name="connsiteX1" fmla="*/ 6964135 w 6964135"/>
              <a:gd name="connsiteY1" fmla="*/ 0 h 3629251"/>
              <a:gd name="connsiteX2" fmla="*/ 6964135 w 6964135"/>
              <a:gd name="connsiteY2" fmla="*/ 3629251 h 3629251"/>
              <a:gd name="connsiteX3" fmla="*/ 506053 w 6964135"/>
              <a:gd name="connsiteY3" fmla="*/ 3323882 h 3629251"/>
              <a:gd name="connsiteX4" fmla="*/ 0 w 6964135"/>
              <a:gd name="connsiteY4" fmla="*/ 0 h 3629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64135" h="3629251">
                <a:moveTo>
                  <a:pt x="0" y="0"/>
                </a:moveTo>
                <a:lnTo>
                  <a:pt x="6964135" y="0"/>
                </a:lnTo>
                <a:lnTo>
                  <a:pt x="6964135" y="3629251"/>
                </a:lnTo>
                <a:cubicBezTo>
                  <a:pt x="4676008" y="3338305"/>
                  <a:pt x="2794180" y="3041249"/>
                  <a:pt x="506053" y="3323882"/>
                </a:cubicBezTo>
                <a:cubicBezTo>
                  <a:pt x="1069415" y="1616197"/>
                  <a:pt x="468067" y="1525231"/>
                  <a:pt x="0" y="0"/>
                </a:cubicBezTo>
                <a:close/>
              </a:path>
            </a:pathLst>
          </a:custGeom>
          <a:solidFill>
            <a:schemeClr val="bg1">
              <a:alpha val="64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641612" y="996147"/>
            <a:ext cx="5688453" cy="5461706"/>
          </a:xfrm>
          <a:prstGeom prst="rect">
            <a:avLst/>
          </a:prstGeom>
          <a:pattFill prst="dotDmnd">
            <a:fgClr>
              <a:schemeClr val="tx1">
                <a:lumMod val="75000"/>
              </a:schemeClr>
            </a:fgClr>
            <a:bgClr>
              <a:schemeClr val="tx1"/>
            </a:bgClr>
          </a:pattFill>
          <a:ln>
            <a:noFill/>
          </a:ln>
          <a:scene3d>
            <a:camera prst="orthographicFront"/>
            <a:lightRig rig="threePt" dir="t"/>
          </a:scene3d>
          <a:sp3d>
            <a:bevelT w="508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9" name="Media Placeholder 18"/>
          <p:cNvSpPr>
            <a:spLocks noGrp="1" noChangeAspect="1"/>
          </p:cNvSpPr>
          <p:nvPr userDrawn="1">
            <p:ph type="media" sz="quarter" idx="13"/>
          </p:nvPr>
        </p:nvSpPr>
        <p:spPr>
          <a:xfrm>
            <a:off x="1931616" y="1287479"/>
            <a:ext cx="5130920" cy="3848191"/>
          </a:xfrm>
          <a:solidFill>
            <a:schemeClr val="tx1">
              <a:lumMod val="95000"/>
            </a:schemeClr>
          </a:solidFill>
          <a:effectLst>
            <a:innerShdw blurRad="114300">
              <a:prstClr val="black"/>
            </a:innerShdw>
          </a:effectLst>
        </p:spPr>
        <p:txBody>
          <a:bodyPr anchor="ctr"/>
          <a:lstStyle>
            <a:lvl1pPr marL="0" indent="0" algn="ctr">
              <a:buNone/>
              <a:defRPr>
                <a:solidFill>
                  <a:srgbClr val="C00000"/>
                </a:solidFill>
              </a:defRPr>
            </a:lvl1pPr>
          </a:lstStyle>
          <a:p>
            <a:r>
              <a:rPr lang="en-US" smtClean="0"/>
              <a:t>Click icon to add media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1790054" y="5184775"/>
            <a:ext cx="5377509" cy="1177925"/>
          </a:xfrm>
        </p:spPr>
        <p:txBody>
          <a:bodyPr anchor="ctr"/>
          <a:lstStyle>
            <a:lvl1pPr marL="0" indent="0" algn="ctr">
              <a:buNone/>
              <a:defRPr sz="2800" b="1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caption</a:t>
            </a:r>
          </a:p>
        </p:txBody>
      </p:sp>
      <p:sp>
        <p:nvSpPr>
          <p:cNvPr id="25" name="Rectangle 17"/>
          <p:cNvSpPr/>
          <p:nvPr userDrawn="1"/>
        </p:nvSpPr>
        <p:spPr>
          <a:xfrm rot="13500000" flipH="1" flipV="1">
            <a:off x="-739458" y="5575490"/>
            <a:ext cx="3523305" cy="504113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cmpd="tri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10C36985-8CAF-49A4-BC4C-142BC7CC0C14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4F90343F-D056-4E24-BE3D-A305BDC1A23E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Rectangle 17"/>
          <p:cNvSpPr/>
          <p:nvPr userDrawn="1"/>
        </p:nvSpPr>
        <p:spPr>
          <a:xfrm rot="13500000">
            <a:off x="5284732" y="1241170"/>
            <a:ext cx="4740281" cy="49962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</a:schemeClr>
              </a:gs>
              <a:gs pos="80000">
                <a:srgbClr val="839389"/>
              </a:gs>
              <a:gs pos="40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 cmpd="tri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 userDrawn="1"/>
        </p:nvSpPr>
        <p:spPr>
          <a:xfrm>
            <a:off x="830553" y="5640815"/>
            <a:ext cx="518015" cy="518015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2400000"/>
            </a:lightRig>
          </a:scene3d>
          <a:sp3d>
            <a:bevelT w="101600" h="101600"/>
            <a:contourClr>
              <a:schemeClr val="bg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 userDrawn="1"/>
        </p:nvSpPr>
        <p:spPr>
          <a:xfrm>
            <a:off x="6329202" y="165628"/>
            <a:ext cx="518015" cy="518015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2400000"/>
            </a:lightRig>
          </a:scene3d>
          <a:sp3d>
            <a:bevelT w="101600" h="101600"/>
            <a:contourClr>
              <a:schemeClr val="bg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38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plaid">
          <a:fgClr>
            <a:schemeClr val="bg2">
              <a:lumMod val="75000"/>
            </a:schemeClr>
          </a:fgClr>
          <a:bgClr>
            <a:schemeClr val="bg2">
              <a:lumMod val="5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903" y="6496396"/>
            <a:ext cx="116977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C36985-8CAF-49A4-BC4C-142BC7CC0C14}" type="datetimeFigureOut">
              <a:rPr lang="en-US" smtClean="0"/>
              <a:pPr/>
              <a:t>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85103" y="6496396"/>
            <a:ext cx="6573794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93211" y="6496396"/>
            <a:ext cx="535458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90343F-D056-4E24-BE3D-A305BDC1A2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0860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6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2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90000"/>
        </a:lnSpc>
        <a:spcBef>
          <a:spcPts val="3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3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3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3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jpg"/><Relationship Id="rId7" Type="http://schemas.openxmlformats.org/officeDocument/2006/relationships/hyperlink" Target="http://bwilimousineservice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png"/><Relationship Id="rId9" Type="http://schemas.openxmlformats.org/officeDocument/2006/relationships/image" Target="../media/image6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7.jpg"/><Relationship Id="rId7" Type="http://schemas.openxmlformats.org/officeDocument/2006/relationships/hyperlink" Target="http://bwilimousineservice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10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bwilimousineservice.com/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7" Type="http://schemas.openxmlformats.org/officeDocument/2006/relationships/image" Target="../media/image6.gif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bwilimousineservice.com/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7" Type="http://schemas.openxmlformats.org/officeDocument/2006/relationships/image" Target="../media/image6.gif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hyperlink" Target="http://bwilimousineservice.com/" TargetMode="Externa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6.gif"/><Relationship Id="rId4" Type="http://schemas.openxmlformats.org/officeDocument/2006/relationships/image" Target="../media/image1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2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Wedding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6"/>
          </p:nvPr>
        </p:nvSpPr>
        <p:spPr>
          <a:xfrm>
            <a:off x="4710075" y="2987899"/>
            <a:ext cx="3868287" cy="282820"/>
          </a:xfrm>
        </p:spPr>
        <p:txBody>
          <a:bodyPr/>
          <a:lstStyle/>
          <a:p>
            <a:r>
              <a:rPr lang="en-US" sz="180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 Black" panose="020B0A04020102020204" pitchFamily="34" charset="0"/>
              </a:rPr>
              <a:t>Why Is It Best to Share the Workload in a Wedding?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006" y="0"/>
            <a:ext cx="2059963" cy="79901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0076" y="399507"/>
            <a:ext cx="3868286" cy="2234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568" y="3270719"/>
            <a:ext cx="3410712" cy="23564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8"/>
          <p:cNvSpPr/>
          <p:nvPr/>
        </p:nvSpPr>
        <p:spPr>
          <a:xfrm rot="2709510">
            <a:off x="2161103" y="2459850"/>
            <a:ext cx="4052712" cy="52322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BWI LIMOUSINE SERVICE</a:t>
            </a:r>
            <a:endParaRPr lang="en-US" sz="28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9119" y="1742288"/>
            <a:ext cx="28717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n w="6600">
                  <a:solidFill>
                    <a:schemeClr val="accent2"/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  <a:latin typeface="Arial Black" panose="020B0A04020102020204" pitchFamily="34" charset="0"/>
              </a:rPr>
              <a:t>No need to get into the “</a:t>
            </a:r>
            <a:r>
              <a:rPr lang="en-US" sz="1200" b="1" i="1" dirty="0">
                <a:ln w="6600">
                  <a:solidFill>
                    <a:schemeClr val="accent2"/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  <a:latin typeface="Arial Black" panose="020B0A04020102020204" pitchFamily="34" charset="0"/>
              </a:rPr>
              <a:t>bridezilla”</a:t>
            </a:r>
            <a:r>
              <a:rPr lang="en-US" sz="1200" b="1" dirty="0">
                <a:ln w="6600">
                  <a:solidFill>
                    <a:schemeClr val="accent2"/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  <a:latin typeface="Arial Black" panose="020B0A04020102020204" pitchFamily="34" charset="0"/>
              </a:rPr>
              <a:t> mode in your </a:t>
            </a:r>
            <a:r>
              <a:rPr lang="en-US" sz="1200" b="1" u="sng" dirty="0">
                <a:ln w="6600">
                  <a:solidFill>
                    <a:schemeClr val="accent2"/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  <a:latin typeface="Arial Black" panose="020B0A04020102020204" pitchFamily="34" charset="0"/>
                <a:hlinkClick r:id="rId7"/>
              </a:rPr>
              <a:t>Limo Service To </a:t>
            </a:r>
            <a:r>
              <a:rPr lang="en-US" sz="1200" b="1" u="sng" dirty="0" err="1">
                <a:ln w="6600">
                  <a:solidFill>
                    <a:schemeClr val="accent2"/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  <a:latin typeface="Arial Black" panose="020B0A04020102020204" pitchFamily="34" charset="0"/>
                <a:hlinkClick r:id="rId7"/>
              </a:rPr>
              <a:t>Bwi</a:t>
            </a:r>
            <a:r>
              <a:rPr lang="en-US" sz="1200" b="1" dirty="0">
                <a:ln w="6600">
                  <a:solidFill>
                    <a:schemeClr val="accent2"/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  <a:latin typeface="Arial Black" panose="020B0A04020102020204" pitchFamily="34" charset="0"/>
              </a:rPr>
              <a:t> and ruin your own wedding day by having too much on your shoulders and feeling stressed and anxious when a lot is left to do. </a:t>
            </a:r>
          </a:p>
        </p:txBody>
      </p:sp>
      <p:sp>
        <p:nvSpPr>
          <p:cNvPr id="12" name="Rectangle 11"/>
          <p:cNvSpPr/>
          <p:nvPr/>
        </p:nvSpPr>
        <p:spPr>
          <a:xfrm rot="18874147">
            <a:off x="3780125" y="5864090"/>
            <a:ext cx="2877712" cy="369332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 Black" panose="020B0A04020102020204" pitchFamily="34" charset="0"/>
              </a:rPr>
              <a:t>CALL: (301) 658-3248</a:t>
            </a:r>
          </a:p>
        </p:txBody>
      </p:sp>
      <p:sp>
        <p:nvSpPr>
          <p:cNvPr id="13" name="Rectangle 12"/>
          <p:cNvSpPr/>
          <p:nvPr/>
        </p:nvSpPr>
        <p:spPr>
          <a:xfrm rot="2694039">
            <a:off x="5105809" y="5473323"/>
            <a:ext cx="3938258" cy="307777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 Black" panose="020B0A04020102020204" pitchFamily="34" charset="0"/>
              </a:rPr>
              <a:t>EMAIL: info@bwilimousineservice.com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1875"/>
            <a:ext cx="1772437" cy="115427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7678" y="3450266"/>
            <a:ext cx="1246322" cy="120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214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1654094" y="6053070"/>
            <a:ext cx="6027695" cy="128790"/>
          </a:xfrm>
        </p:spPr>
        <p:txBody>
          <a:bodyPr/>
          <a:lstStyle/>
          <a:p>
            <a:r>
              <a:rPr lang="en-US" dirty="0"/>
              <a:t>More Efficiency Can Be </a:t>
            </a:r>
            <a:r>
              <a:rPr lang="en-US" dirty="0" smtClean="0"/>
              <a:t>Achieved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986" y="167425"/>
            <a:ext cx="2956215" cy="103030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711" y="1707554"/>
            <a:ext cx="6124575" cy="3859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699" y="0"/>
            <a:ext cx="1298217" cy="1494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7893618" y="2662199"/>
            <a:ext cx="1250382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 Black" panose="020B0A04020102020204" pitchFamily="34" charset="0"/>
              </a:rPr>
              <a:t>B</a:t>
            </a:r>
            <a:r>
              <a:rPr lang="en-US" sz="1200" dirty="0">
                <a:latin typeface="Arial Black" panose="020B0A04020102020204" pitchFamily="34" charset="0"/>
              </a:rPr>
              <a:t>y inviting everyone to help you in the wedding chores, such as finalizing the guest list, table arrangement, wedding invitations and renting a </a:t>
            </a:r>
            <a:r>
              <a:rPr lang="en-US" sz="1200" b="1" u="sng" dirty="0" err="1">
                <a:latin typeface="Arial Black" panose="020B0A04020102020204" pitchFamily="34" charset="0"/>
                <a:hlinkClick r:id="rId7"/>
              </a:rPr>
              <a:t>Bwi</a:t>
            </a:r>
            <a:r>
              <a:rPr lang="en-US" sz="1200" b="1" u="sng" dirty="0">
                <a:latin typeface="Arial Black" panose="020B0A04020102020204" pitchFamily="34" charset="0"/>
                <a:hlinkClick r:id="rId7"/>
              </a:rPr>
              <a:t> Limousine Service</a:t>
            </a:r>
            <a:r>
              <a:rPr lang="en-US" sz="1200" dirty="0">
                <a:latin typeface="Arial Black" panose="020B0A04020102020204" pitchFamily="34" charset="0"/>
              </a:rPr>
              <a:t>, more efficiency can be accomplished. </a:t>
            </a:r>
          </a:p>
        </p:txBody>
      </p:sp>
      <p:sp>
        <p:nvSpPr>
          <p:cNvPr id="10" name="Rectangle 9"/>
          <p:cNvSpPr/>
          <p:nvPr/>
        </p:nvSpPr>
        <p:spPr>
          <a:xfrm rot="2674199">
            <a:off x="-657719" y="5382056"/>
            <a:ext cx="28777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 Black" panose="020B0A04020102020204" pitchFamily="34" charset="0"/>
              </a:rPr>
              <a:t>CALL: (301) 658-3248</a:t>
            </a:r>
          </a:p>
        </p:txBody>
      </p:sp>
      <p:sp>
        <p:nvSpPr>
          <p:cNvPr id="11" name="Rectangle 10"/>
          <p:cNvSpPr/>
          <p:nvPr/>
        </p:nvSpPr>
        <p:spPr>
          <a:xfrm rot="2659886">
            <a:off x="5418391" y="1197269"/>
            <a:ext cx="44317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 Black" panose="020B0A04020102020204" pitchFamily="34" charset="0"/>
              </a:rPr>
              <a:t>EMAIL: info@bwilimousineservice.com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589" y="167425"/>
            <a:ext cx="1246322" cy="120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70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1841570" y="5628068"/>
            <a:ext cx="5377509" cy="799027"/>
          </a:xfrm>
        </p:spPr>
        <p:txBody>
          <a:bodyPr/>
          <a:lstStyle/>
          <a:p>
            <a:r>
              <a:rPr lang="en-US" dirty="0"/>
              <a:t>Everyone Will Feel An Important Part Of The Event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8357" y="1068946"/>
            <a:ext cx="5460722" cy="43916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70" y="136955"/>
            <a:ext cx="2193727" cy="76456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4" name="Rectangle 3"/>
          <p:cNvSpPr/>
          <p:nvPr/>
        </p:nvSpPr>
        <p:spPr>
          <a:xfrm rot="2733035">
            <a:off x="-618346" y="5443403"/>
            <a:ext cx="28777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 Black" panose="020B0A04020102020204" pitchFamily="34" charset="0"/>
              </a:rPr>
              <a:t>CALL: (301) 658-3248</a:t>
            </a:r>
          </a:p>
        </p:txBody>
      </p:sp>
      <p:sp>
        <p:nvSpPr>
          <p:cNvPr id="5" name="Rectangle 4"/>
          <p:cNvSpPr/>
          <p:nvPr/>
        </p:nvSpPr>
        <p:spPr>
          <a:xfrm rot="2767126">
            <a:off x="5338294" y="109733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 Black" panose="020B0A04020102020204" pitchFamily="34" charset="0"/>
              </a:rPr>
              <a:t>EMAIL: info@bwilimousineservice.com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488703" y="3219199"/>
            <a:ext cx="165529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 Black" panose="020B0A04020102020204" pitchFamily="34" charset="0"/>
              </a:rPr>
              <a:t>First, you are telling them that you fully trust them to take care of whatever task that has been delegated to them, such as getting the </a:t>
            </a:r>
            <a:r>
              <a:rPr lang="en-US" sz="1200" b="1" u="sng" dirty="0">
                <a:latin typeface="Arial Black" panose="020B0A04020102020204" pitchFamily="34" charset="0"/>
                <a:hlinkClick r:id="rId6"/>
              </a:rPr>
              <a:t>Limo Service To </a:t>
            </a:r>
            <a:r>
              <a:rPr lang="en-US" sz="1200" b="1" u="sng" dirty="0" err="1">
                <a:latin typeface="Arial Black" panose="020B0A04020102020204" pitchFamily="34" charset="0"/>
                <a:hlinkClick r:id="rId6"/>
              </a:rPr>
              <a:t>Bwi</a:t>
            </a:r>
            <a:r>
              <a:rPr lang="en-US" sz="1200" dirty="0">
                <a:latin typeface="Arial Black" panose="020B0A04020102020204" pitchFamily="34" charset="0"/>
              </a:rPr>
              <a:t> rented. Second, you are making them feel an important part of the whole event.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8703" y="0"/>
            <a:ext cx="1463344" cy="12637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411" y="1472013"/>
            <a:ext cx="1246322" cy="120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141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828690" y="5743978"/>
            <a:ext cx="5377509" cy="489934"/>
          </a:xfrm>
        </p:spPr>
        <p:txBody>
          <a:bodyPr/>
          <a:lstStyle/>
          <a:p>
            <a:r>
              <a:rPr lang="en-US" dirty="0"/>
              <a:t>It Will Relieve Stress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891" y="1140854"/>
            <a:ext cx="5493308" cy="44099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70" y="136955"/>
            <a:ext cx="2193727" cy="76456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6" name="Rectangle 5"/>
          <p:cNvSpPr/>
          <p:nvPr/>
        </p:nvSpPr>
        <p:spPr>
          <a:xfrm rot="2695821">
            <a:off x="-643228" y="5366128"/>
            <a:ext cx="28777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 Black" panose="020B0A04020102020204" pitchFamily="34" charset="0"/>
              </a:rPr>
              <a:t>CALL: (301) 658-3248</a:t>
            </a:r>
          </a:p>
        </p:txBody>
      </p:sp>
      <p:sp>
        <p:nvSpPr>
          <p:cNvPr id="7" name="Rectangle 6"/>
          <p:cNvSpPr/>
          <p:nvPr/>
        </p:nvSpPr>
        <p:spPr>
          <a:xfrm rot="2653708">
            <a:off x="5344732" y="105871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 Black" panose="020B0A04020102020204" pitchFamily="34" charset="0"/>
              </a:rPr>
              <a:t>EMAIL: info@bwilimousineservice.com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162" y="130827"/>
            <a:ext cx="1440892" cy="101002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290737" y="4271011"/>
            <a:ext cx="185326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 Black" panose="020B0A04020102020204" pitchFamily="34" charset="0"/>
              </a:rPr>
              <a:t>You can always go through all the things that everyone was supposed to do on your way to the church in your </a:t>
            </a:r>
            <a:r>
              <a:rPr lang="en-US" sz="1200" b="1" u="sng" dirty="0">
                <a:latin typeface="Arial Black" panose="020B0A04020102020204" pitchFamily="34" charset="0"/>
                <a:hlinkClick r:id="rId6"/>
              </a:rPr>
              <a:t>Limo To </a:t>
            </a:r>
            <a:r>
              <a:rPr lang="en-US" sz="1200" b="1" u="sng" dirty="0" err="1">
                <a:latin typeface="Arial Black" panose="020B0A04020102020204" pitchFamily="34" charset="0"/>
                <a:hlinkClick r:id="rId6"/>
              </a:rPr>
              <a:t>Bwi</a:t>
            </a:r>
            <a:r>
              <a:rPr lang="en-US" sz="1200" dirty="0">
                <a:latin typeface="Arial Black" panose="020B0A04020102020204" pitchFamily="34" charset="0"/>
              </a:rPr>
              <a:t> and see if everything has been taken care of. </a:t>
            </a:r>
          </a:p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15" y="1381881"/>
            <a:ext cx="1613884" cy="1555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880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790054" y="5795493"/>
            <a:ext cx="5377509" cy="567207"/>
          </a:xfrm>
        </p:spPr>
        <p:txBody>
          <a:bodyPr/>
          <a:lstStyle/>
          <a:p>
            <a:r>
              <a:rPr lang="en-US" dirty="0"/>
              <a:t>You Can’t Do It All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0654" y="1122522"/>
            <a:ext cx="5456307" cy="4389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70" y="136955"/>
            <a:ext cx="2193727" cy="76456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6" name="Rectangle 5"/>
          <p:cNvSpPr/>
          <p:nvPr/>
        </p:nvSpPr>
        <p:spPr>
          <a:xfrm rot="2684859">
            <a:off x="-619412" y="5469160"/>
            <a:ext cx="28777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 Black" panose="020B0A04020102020204" pitchFamily="34" charset="0"/>
              </a:rPr>
              <a:t>CALL: (301) 658-3248</a:t>
            </a:r>
          </a:p>
        </p:txBody>
      </p:sp>
      <p:sp>
        <p:nvSpPr>
          <p:cNvPr id="2" name="Rectangle 1"/>
          <p:cNvSpPr/>
          <p:nvPr/>
        </p:nvSpPr>
        <p:spPr>
          <a:xfrm rot="2608908">
            <a:off x="5235262" y="105809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 Black" panose="020B0A04020102020204" pitchFamily="34" charset="0"/>
              </a:rPr>
              <a:t>EMAIL: info@bwilimousineservice.com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315201" y="2898380"/>
            <a:ext cx="1828799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We fully understand that it is </a:t>
            </a:r>
            <a:r>
              <a:rPr lang="en-US" sz="1200" i="1" dirty="0">
                <a:solidFill>
                  <a:schemeClr val="bg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YOUR</a:t>
            </a:r>
            <a:r>
              <a:rPr lang="en-US" sz="1200" dirty="0">
                <a:solidFill>
                  <a:schemeClr val="bg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 big day and you want everything to be perfect, but darling, there are some responsibilities such as renting a </a:t>
            </a:r>
            <a:r>
              <a:rPr lang="en-US" sz="1200" b="1" u="sng" dirty="0" err="1">
                <a:solidFill>
                  <a:schemeClr val="bg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hlinkClick r:id="rId5"/>
              </a:rPr>
              <a:t>Bwi</a:t>
            </a:r>
            <a:r>
              <a:rPr lang="en-US" sz="1200" b="1" u="sng" dirty="0">
                <a:solidFill>
                  <a:schemeClr val="bg1">
                    <a:lumMod val="95000"/>
                    <a:lumOff val="5000"/>
                  </a:schemeClr>
                </a:solidFill>
                <a:latin typeface="Arial Black" panose="020B0A04020102020204" pitchFamily="34" charset="0"/>
                <a:hlinkClick r:id="rId5"/>
              </a:rPr>
              <a:t> Limousine Service</a:t>
            </a:r>
            <a:r>
              <a:rPr lang="en-US" sz="1200" dirty="0">
                <a:solidFill>
                  <a:schemeClr val="bg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 that you need to delegate to others or else, you will not have a single ounce of fun on your own wedding day. </a:t>
            </a:r>
            <a:r>
              <a:rPr lang="en-US" sz="1200" i="1" dirty="0">
                <a:solidFill>
                  <a:schemeClr val="bg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You don’t want that now, do you?</a:t>
            </a:r>
            <a:endParaRPr lang="en-US" sz="1200" dirty="0">
              <a:solidFill>
                <a:schemeClr val="bg1">
                  <a:lumMod val="95000"/>
                  <a:lumOff val="5000"/>
                </a:schemeClr>
              </a:solidFill>
              <a:latin typeface="Arial Black" panose="020B0A04020102020204" pitchFamily="34" charset="0"/>
            </a:endParaRPr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4030"/>
            <a:ext cx="1517944" cy="1494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0388" y="239402"/>
            <a:ext cx="1373612" cy="1324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343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6395" y="296079"/>
            <a:ext cx="4043966" cy="30266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8"/>
          <p:cNvSpPr/>
          <p:nvPr/>
        </p:nvSpPr>
        <p:spPr>
          <a:xfrm>
            <a:off x="1154431" y="3902296"/>
            <a:ext cx="3357842" cy="156966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 Black" panose="020B0A04020102020204" pitchFamily="34" charset="0"/>
              </a:rPr>
              <a:t>CALL: </a:t>
            </a:r>
            <a:endParaRPr lang="en-US" b="1" dirty="0" smtClean="0">
              <a:ln w="66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Arial Black" panose="020B0A04020102020204" pitchFamily="34" charset="0"/>
            </a:endParaRPr>
          </a:p>
          <a:p>
            <a:pPr algn="ctr"/>
            <a:r>
              <a:rPr lang="en-US" sz="1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 Black" panose="020B0A04020102020204" pitchFamily="34" charset="0"/>
              </a:rPr>
              <a:t>(</a:t>
            </a:r>
            <a:r>
              <a:rPr lang="en-US" sz="1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 Black" panose="020B0A04020102020204" pitchFamily="34" charset="0"/>
              </a:rPr>
              <a:t>301) 658-3248</a:t>
            </a:r>
          </a:p>
          <a:p>
            <a:pPr algn="ctr"/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 Black" panose="020B0A04020102020204" pitchFamily="34" charset="0"/>
              </a:rPr>
              <a:t>EMAIL: </a:t>
            </a:r>
            <a:endParaRPr lang="en-US" b="1" dirty="0" smtClean="0">
              <a:ln w="66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Arial Black" panose="020B0A04020102020204" pitchFamily="34" charset="0"/>
            </a:endParaRPr>
          </a:p>
          <a:p>
            <a:pPr algn="ctr"/>
            <a:r>
              <a:rPr lang="en-US" sz="1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 Black" panose="020B0A04020102020204" pitchFamily="34" charset="0"/>
              </a:rPr>
              <a:t>info@bwilimousineservice.com</a:t>
            </a:r>
            <a:endParaRPr lang="en-US" sz="1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Arial Black" panose="020B0A04020102020204" pitchFamily="34" charset="0"/>
            </a:endParaRPr>
          </a:p>
          <a:p>
            <a:pPr algn="ctr"/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 Black" panose="020B0A04020102020204" pitchFamily="34" charset="0"/>
              </a:rPr>
              <a:t>WEB SITE</a:t>
            </a:r>
            <a:r>
              <a:rPr lang="en-US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 Black" panose="020B0A04020102020204" pitchFamily="34" charset="0"/>
              </a:rPr>
              <a:t>:</a:t>
            </a:r>
          </a:p>
          <a:p>
            <a:pPr algn="ctr"/>
            <a:r>
              <a:rPr lang="en-US" sz="1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1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 Black" panose="020B0A04020102020204" pitchFamily="34" charset="0"/>
              </a:rPr>
              <a:t>http://bwilimousineservice.com/</a:t>
            </a:r>
            <a:endParaRPr lang="en-US" sz="1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1175" y="4252106"/>
            <a:ext cx="1613884" cy="155586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25" y="0"/>
            <a:ext cx="2193727" cy="76456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20973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933" y="1156078"/>
            <a:ext cx="5377510" cy="51674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13" y="98319"/>
            <a:ext cx="2378495" cy="8289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7" name="Rectangle 6"/>
          <p:cNvSpPr/>
          <p:nvPr/>
        </p:nvSpPr>
        <p:spPr>
          <a:xfrm>
            <a:off x="1998047" y="6211669"/>
            <a:ext cx="20569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 Black" panose="020B0A04020102020204" pitchFamily="34" charset="0"/>
              </a:rPr>
              <a:t>CALL: </a:t>
            </a:r>
            <a:endParaRPr lang="en-US" b="1" dirty="0" smtClean="0">
              <a:ln w="66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Arial Black" panose="020B0A04020102020204" pitchFamily="34" charset="0"/>
            </a:endParaRPr>
          </a:p>
          <a:p>
            <a:pPr algn="ctr"/>
            <a:r>
              <a:rPr lang="en-US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 Black" panose="020B0A04020102020204" pitchFamily="34" charset="0"/>
              </a:rPr>
              <a:t>(</a:t>
            </a:r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 Black" panose="020B0A04020102020204" pitchFamily="34" charset="0"/>
              </a:rPr>
              <a:t>301) 658-3248</a:t>
            </a:r>
          </a:p>
        </p:txBody>
      </p:sp>
      <p:sp>
        <p:nvSpPr>
          <p:cNvPr id="8" name="Rectangle 7"/>
          <p:cNvSpPr/>
          <p:nvPr/>
        </p:nvSpPr>
        <p:spPr>
          <a:xfrm>
            <a:off x="4672282" y="6211668"/>
            <a:ext cx="43723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 Black" panose="020B0A04020102020204" pitchFamily="34" charset="0"/>
              </a:rPr>
              <a:t>EMAIL: info@bwilimousineservice.com</a:t>
            </a:r>
          </a:p>
        </p:txBody>
      </p:sp>
    </p:spTree>
    <p:extLst>
      <p:ext uri="{BB962C8B-B14F-4D97-AF65-F5344CB8AC3E}">
        <p14:creationId xmlns:p14="http://schemas.microsoft.com/office/powerpoint/2010/main" val="2566963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31 - Polaroid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03BF6D6-5696-4180-8DF9-1FE75C7E62E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Polaroid (with video)</Template>
  <TotalTime>0</TotalTime>
  <Words>1147</Words>
  <Application>Microsoft Office PowerPoint</Application>
  <PresentationFormat>On-screen Show (4:3)</PresentationFormat>
  <Paragraphs>846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Arial Black</vt:lpstr>
      <vt:lpstr>Calibri</vt:lpstr>
      <vt:lpstr>Candara</vt:lpstr>
      <vt:lpstr>Segoe UI</vt:lpstr>
      <vt:lpstr>Symbol</vt:lpstr>
      <vt:lpstr>Times New Roman</vt:lpstr>
      <vt:lpstr>31 - Polaroid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2017-01-20T06:41:20Z</dcterms:created>
  <dcterms:modified xsi:type="dcterms:W3CDTF">2017-01-20T09:50:56Z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1603357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D7.1.1</vt:lpwstr>
  </property>
  <property fmtid="{D5CDD505-2E9C-101B-9397-08002B2CF9AE}" name="_TemplateID" pid="5">
    <vt:lpwstr>TC027414589991</vt:lpwstr>
  </property>
</Properties>
</file>