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62" r:id="rId3"/>
    <p:sldId id="265" r:id="rId4"/>
    <p:sldId id="267" r:id="rId5"/>
    <p:sldId id="268" r:id="rId6"/>
    <p:sldId id="266" r:id="rId7"/>
    <p:sldId id="272" r:id="rId8"/>
    <p:sldId id="270" r:id="rId9"/>
    <p:sldId id="271" r:id="rId10"/>
    <p:sldId id="269" r:id="rId11"/>
    <p:sldId id="273" r:id="rId12"/>
    <p:sldId id="274" r:id="rId13"/>
    <p:sldId id="275" r:id="rId14"/>
    <p:sldId id="276" r:id="rId15"/>
    <p:sldId id="277" r:id="rId16"/>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E3448"/>
    <a:srgbClr val="F9B233"/>
    <a:srgbClr val="9D1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showGuides="1">
      <p:cViewPr>
        <p:scale>
          <a:sx n="50" d="100"/>
          <a:sy n="50" d="100"/>
        </p:scale>
        <p:origin x="834" y="5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E0722-61C0-46CA-AE07-32E78AFF8240}" type="datetimeFigureOut">
              <a:rPr lang="uk-UA" smtClean="0"/>
              <a:t>23.08.2016</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8065BA-6BDC-479E-B925-9F7D09D833C9}" type="slidenum">
              <a:rPr lang="uk-UA" smtClean="0"/>
              <a:t>‹#›</a:t>
            </a:fld>
            <a:endParaRPr lang="uk-UA"/>
          </a:p>
        </p:txBody>
      </p:sp>
    </p:spTree>
    <p:extLst>
      <p:ext uri="{BB962C8B-B14F-4D97-AF65-F5344CB8AC3E}">
        <p14:creationId xmlns:p14="http://schemas.microsoft.com/office/powerpoint/2010/main" val="1609683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a:t>
            </a:fld>
            <a:endParaRPr lang="uk-UA"/>
          </a:p>
        </p:txBody>
      </p:sp>
    </p:spTree>
    <p:extLst>
      <p:ext uri="{BB962C8B-B14F-4D97-AF65-F5344CB8AC3E}">
        <p14:creationId xmlns:p14="http://schemas.microsoft.com/office/powerpoint/2010/main" val="2953690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10</a:t>
            </a:fld>
            <a:endParaRPr lang="uk-UA"/>
          </a:p>
        </p:txBody>
      </p:sp>
    </p:spTree>
    <p:extLst>
      <p:ext uri="{BB962C8B-B14F-4D97-AF65-F5344CB8AC3E}">
        <p14:creationId xmlns:p14="http://schemas.microsoft.com/office/powerpoint/2010/main" val="4210650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11</a:t>
            </a:fld>
            <a:endParaRPr lang="uk-UA"/>
          </a:p>
        </p:txBody>
      </p:sp>
    </p:spTree>
    <p:extLst>
      <p:ext uri="{BB962C8B-B14F-4D97-AF65-F5344CB8AC3E}">
        <p14:creationId xmlns:p14="http://schemas.microsoft.com/office/powerpoint/2010/main" val="319961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12</a:t>
            </a:fld>
            <a:endParaRPr lang="uk-UA"/>
          </a:p>
        </p:txBody>
      </p:sp>
    </p:spTree>
    <p:extLst>
      <p:ext uri="{BB962C8B-B14F-4D97-AF65-F5344CB8AC3E}">
        <p14:creationId xmlns:p14="http://schemas.microsoft.com/office/powerpoint/2010/main" val="944374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13</a:t>
            </a:fld>
            <a:endParaRPr lang="uk-UA"/>
          </a:p>
        </p:txBody>
      </p:sp>
    </p:spTree>
    <p:extLst>
      <p:ext uri="{BB962C8B-B14F-4D97-AF65-F5344CB8AC3E}">
        <p14:creationId xmlns:p14="http://schemas.microsoft.com/office/powerpoint/2010/main" val="2296926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14</a:t>
            </a:fld>
            <a:endParaRPr lang="uk-UA"/>
          </a:p>
        </p:txBody>
      </p:sp>
    </p:spTree>
    <p:extLst>
      <p:ext uri="{BB962C8B-B14F-4D97-AF65-F5344CB8AC3E}">
        <p14:creationId xmlns:p14="http://schemas.microsoft.com/office/powerpoint/2010/main" val="871782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15</a:t>
            </a:fld>
            <a:endParaRPr lang="uk-UA"/>
          </a:p>
        </p:txBody>
      </p:sp>
    </p:spTree>
    <p:extLst>
      <p:ext uri="{BB962C8B-B14F-4D97-AF65-F5344CB8AC3E}">
        <p14:creationId xmlns:p14="http://schemas.microsoft.com/office/powerpoint/2010/main" val="3102520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2</a:t>
            </a:fld>
            <a:endParaRPr lang="uk-UA"/>
          </a:p>
        </p:txBody>
      </p:sp>
    </p:spTree>
    <p:extLst>
      <p:ext uri="{BB962C8B-B14F-4D97-AF65-F5344CB8AC3E}">
        <p14:creationId xmlns:p14="http://schemas.microsoft.com/office/powerpoint/2010/main" val="3607121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3</a:t>
            </a:fld>
            <a:endParaRPr lang="uk-UA"/>
          </a:p>
        </p:txBody>
      </p:sp>
    </p:spTree>
    <p:extLst>
      <p:ext uri="{BB962C8B-B14F-4D97-AF65-F5344CB8AC3E}">
        <p14:creationId xmlns:p14="http://schemas.microsoft.com/office/powerpoint/2010/main" val="2380416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4</a:t>
            </a:fld>
            <a:endParaRPr lang="uk-UA"/>
          </a:p>
        </p:txBody>
      </p:sp>
    </p:spTree>
    <p:extLst>
      <p:ext uri="{BB962C8B-B14F-4D97-AF65-F5344CB8AC3E}">
        <p14:creationId xmlns:p14="http://schemas.microsoft.com/office/powerpoint/2010/main" val="4065420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5</a:t>
            </a:fld>
            <a:endParaRPr lang="uk-UA"/>
          </a:p>
        </p:txBody>
      </p:sp>
    </p:spTree>
    <p:extLst>
      <p:ext uri="{BB962C8B-B14F-4D97-AF65-F5344CB8AC3E}">
        <p14:creationId xmlns:p14="http://schemas.microsoft.com/office/powerpoint/2010/main" val="1498503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6</a:t>
            </a:fld>
            <a:endParaRPr lang="uk-UA"/>
          </a:p>
        </p:txBody>
      </p:sp>
    </p:spTree>
    <p:extLst>
      <p:ext uri="{BB962C8B-B14F-4D97-AF65-F5344CB8AC3E}">
        <p14:creationId xmlns:p14="http://schemas.microsoft.com/office/powerpoint/2010/main" val="2357183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7</a:t>
            </a:fld>
            <a:endParaRPr lang="uk-UA"/>
          </a:p>
        </p:txBody>
      </p:sp>
    </p:spTree>
    <p:extLst>
      <p:ext uri="{BB962C8B-B14F-4D97-AF65-F5344CB8AC3E}">
        <p14:creationId xmlns:p14="http://schemas.microsoft.com/office/powerpoint/2010/main" val="251593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8</a:t>
            </a:fld>
            <a:endParaRPr lang="uk-UA"/>
          </a:p>
        </p:txBody>
      </p:sp>
    </p:spTree>
    <p:extLst>
      <p:ext uri="{BB962C8B-B14F-4D97-AF65-F5344CB8AC3E}">
        <p14:creationId xmlns:p14="http://schemas.microsoft.com/office/powerpoint/2010/main" val="3922414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fld id="{928065BA-6BDC-479E-B925-9F7D09D833C9}" type="slidenum">
              <a:rPr lang="uk-UA" smtClean="0"/>
              <a:t>9</a:t>
            </a:fld>
            <a:endParaRPr lang="uk-UA"/>
          </a:p>
        </p:txBody>
      </p:sp>
    </p:spTree>
    <p:extLst>
      <p:ext uri="{BB962C8B-B14F-4D97-AF65-F5344CB8AC3E}">
        <p14:creationId xmlns:p14="http://schemas.microsoft.com/office/powerpoint/2010/main" val="1692044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uk-UA"/>
          </a:p>
        </p:txBody>
      </p:sp>
    </p:spTree>
    <p:extLst>
      <p:ext uri="{BB962C8B-B14F-4D97-AF65-F5344CB8AC3E}">
        <p14:creationId xmlns:p14="http://schemas.microsoft.com/office/powerpoint/2010/main" val="33423564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uk-UA" dirty="0"/>
          </a:p>
        </p:txBody>
      </p:sp>
      <p:sp>
        <p:nvSpPr>
          <p:cNvPr id="4" name="Picture Placeholder 3"/>
          <p:cNvSpPr>
            <a:spLocks noGrp="1"/>
          </p:cNvSpPr>
          <p:nvPr>
            <p:ph type="pic" sz="quarter" idx="10"/>
          </p:nvPr>
        </p:nvSpPr>
        <p:spPr>
          <a:xfrm>
            <a:off x="336884" y="2403231"/>
            <a:ext cx="10799545" cy="4113071"/>
          </a:xfrm>
          <a:prstGeom prst="rect">
            <a:avLst/>
          </a:prstGeom>
          <a:solidFill>
            <a:schemeClr val="bg1">
              <a:lumMod val="95000"/>
            </a:schemeClr>
          </a:solidFill>
          <a:ln w="101600" cmpd="thickThin">
            <a:noFill/>
          </a:ln>
          <a:effectLst/>
        </p:spPr>
        <p:txBody>
          <a:bodyPr/>
          <a:lstStyle/>
          <a:p>
            <a:endParaRPr lang="uk-UA"/>
          </a:p>
        </p:txBody>
      </p:sp>
      <p:sp>
        <p:nvSpPr>
          <p:cNvPr id="6" name="Text Placeholder 3"/>
          <p:cNvSpPr>
            <a:spLocks noGrp="1"/>
          </p:cNvSpPr>
          <p:nvPr>
            <p:ph type="body" sz="quarter" idx="11" hasCustomPrompt="1"/>
          </p:nvPr>
        </p:nvSpPr>
        <p:spPr>
          <a:xfrm>
            <a:off x="838199" y="1288728"/>
            <a:ext cx="10532269" cy="938657"/>
          </a:xfrm>
        </p:spPr>
        <p:txBody>
          <a:bodyPr>
            <a:normAutofit/>
          </a:bodyPr>
          <a:lstStyle>
            <a:lvl1pPr marL="0" indent="0" algn="l">
              <a:buNone/>
              <a:defRPr sz="1600" baseline="0"/>
            </a:lvl1pPr>
          </a:lstStyle>
          <a:p>
            <a:pPr lvl="0"/>
            <a:r>
              <a:rPr lang="en-US" dirty="0" smtClean="0"/>
              <a:t>Subtitle text</a:t>
            </a:r>
            <a:endParaRPr lang="uk-UA" dirty="0"/>
          </a:p>
        </p:txBody>
      </p:sp>
    </p:spTree>
    <p:extLst>
      <p:ext uri="{BB962C8B-B14F-4D97-AF65-F5344CB8AC3E}">
        <p14:creationId xmlns:p14="http://schemas.microsoft.com/office/powerpoint/2010/main" val="30782269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tmplLst>
          <p:tmpl>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uk-UA" dirty="0"/>
          </a:p>
        </p:txBody>
      </p:sp>
      <p:sp>
        <p:nvSpPr>
          <p:cNvPr id="4" name="Picture Placeholder 3"/>
          <p:cNvSpPr>
            <a:spLocks noGrp="1"/>
          </p:cNvSpPr>
          <p:nvPr>
            <p:ph type="pic" sz="quarter" idx="10"/>
          </p:nvPr>
        </p:nvSpPr>
        <p:spPr>
          <a:xfrm>
            <a:off x="1131276" y="1781910"/>
            <a:ext cx="4566139" cy="2543906"/>
          </a:xfrm>
          <a:prstGeom prst="rect">
            <a:avLst/>
          </a:prstGeom>
          <a:solidFill>
            <a:schemeClr val="bg1">
              <a:lumMod val="95000"/>
            </a:schemeClr>
          </a:solidFill>
          <a:ln w="101600" cmpd="thickThin">
            <a:noFill/>
          </a:ln>
          <a:effectLst/>
        </p:spPr>
        <p:txBody>
          <a:bodyPr/>
          <a:lstStyle/>
          <a:p>
            <a:endParaRPr lang="uk-UA"/>
          </a:p>
        </p:txBody>
      </p:sp>
      <p:sp>
        <p:nvSpPr>
          <p:cNvPr id="5" name="Picture Placeholder 3"/>
          <p:cNvSpPr>
            <a:spLocks noGrp="1"/>
          </p:cNvSpPr>
          <p:nvPr>
            <p:ph type="pic" sz="quarter" idx="11"/>
          </p:nvPr>
        </p:nvSpPr>
        <p:spPr>
          <a:xfrm>
            <a:off x="6488722" y="1781910"/>
            <a:ext cx="4566139" cy="2543906"/>
          </a:xfrm>
          <a:prstGeom prst="rect">
            <a:avLst/>
          </a:prstGeom>
          <a:solidFill>
            <a:schemeClr val="bg1">
              <a:lumMod val="95000"/>
            </a:schemeClr>
          </a:solidFill>
          <a:ln w="101600" cmpd="thickThin">
            <a:noFill/>
          </a:ln>
          <a:effectLst/>
        </p:spPr>
        <p:txBody>
          <a:bodyPr/>
          <a:lstStyle/>
          <a:p>
            <a:endParaRPr lang="uk-UA"/>
          </a:p>
        </p:txBody>
      </p:sp>
    </p:spTree>
    <p:extLst>
      <p:ext uri="{BB962C8B-B14F-4D97-AF65-F5344CB8AC3E}">
        <p14:creationId xmlns:p14="http://schemas.microsoft.com/office/powerpoint/2010/main" val="40048130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5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extLst mod="1">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uk-UA" dirty="0"/>
          </a:p>
        </p:txBody>
      </p:sp>
      <p:sp>
        <p:nvSpPr>
          <p:cNvPr id="4" name="Picture Placeholder 3"/>
          <p:cNvSpPr>
            <a:spLocks noGrp="1"/>
          </p:cNvSpPr>
          <p:nvPr>
            <p:ph type="pic" sz="quarter" idx="10"/>
          </p:nvPr>
        </p:nvSpPr>
        <p:spPr>
          <a:xfrm>
            <a:off x="838200" y="1781910"/>
            <a:ext cx="3067745" cy="2543906"/>
          </a:xfrm>
          <a:prstGeom prst="rect">
            <a:avLst/>
          </a:prstGeom>
          <a:solidFill>
            <a:schemeClr val="bg1">
              <a:lumMod val="95000"/>
            </a:schemeClr>
          </a:solidFill>
          <a:ln w="101600" cmpd="thickThin">
            <a:noFill/>
          </a:ln>
          <a:effectLst/>
        </p:spPr>
        <p:txBody>
          <a:bodyPr/>
          <a:lstStyle/>
          <a:p>
            <a:endParaRPr lang="uk-UA"/>
          </a:p>
        </p:txBody>
      </p:sp>
      <p:sp>
        <p:nvSpPr>
          <p:cNvPr id="5" name="Picture Placeholder 3"/>
          <p:cNvSpPr>
            <a:spLocks noGrp="1"/>
          </p:cNvSpPr>
          <p:nvPr>
            <p:ph type="pic" sz="quarter" idx="11"/>
          </p:nvPr>
        </p:nvSpPr>
        <p:spPr>
          <a:xfrm>
            <a:off x="4562127" y="1781910"/>
            <a:ext cx="3067745" cy="2543906"/>
          </a:xfrm>
          <a:prstGeom prst="rect">
            <a:avLst/>
          </a:prstGeom>
          <a:solidFill>
            <a:schemeClr val="bg1">
              <a:lumMod val="95000"/>
            </a:schemeClr>
          </a:solidFill>
          <a:ln w="101600" cmpd="thickThin">
            <a:noFill/>
          </a:ln>
          <a:effectLst/>
        </p:spPr>
        <p:txBody>
          <a:bodyPr/>
          <a:lstStyle/>
          <a:p>
            <a:endParaRPr lang="uk-UA"/>
          </a:p>
        </p:txBody>
      </p:sp>
      <p:sp>
        <p:nvSpPr>
          <p:cNvPr id="6" name="Picture Placeholder 3"/>
          <p:cNvSpPr>
            <a:spLocks noGrp="1"/>
          </p:cNvSpPr>
          <p:nvPr>
            <p:ph type="pic" sz="quarter" idx="12"/>
          </p:nvPr>
        </p:nvSpPr>
        <p:spPr>
          <a:xfrm>
            <a:off x="8284468" y="1781910"/>
            <a:ext cx="3067745" cy="2543906"/>
          </a:xfrm>
          <a:prstGeom prst="rect">
            <a:avLst/>
          </a:prstGeom>
          <a:solidFill>
            <a:schemeClr val="bg1">
              <a:lumMod val="95000"/>
            </a:schemeClr>
          </a:solidFill>
          <a:ln w="101600" cmpd="thickThin">
            <a:noFill/>
          </a:ln>
          <a:effectLst/>
        </p:spPr>
        <p:txBody>
          <a:bodyPr/>
          <a:lstStyle/>
          <a:p>
            <a:endParaRPr lang="uk-UA"/>
          </a:p>
        </p:txBody>
      </p:sp>
    </p:spTree>
    <p:extLst>
      <p:ext uri="{BB962C8B-B14F-4D97-AF65-F5344CB8AC3E}">
        <p14:creationId xmlns:p14="http://schemas.microsoft.com/office/powerpoint/2010/main" val="17275972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5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extLst mod="1">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uk-UA" dirty="0"/>
          </a:p>
        </p:txBody>
      </p:sp>
      <p:sp>
        <p:nvSpPr>
          <p:cNvPr id="4" name="Picture Placeholder 3"/>
          <p:cNvSpPr>
            <a:spLocks noGrp="1"/>
          </p:cNvSpPr>
          <p:nvPr>
            <p:ph type="pic" sz="quarter" idx="10"/>
          </p:nvPr>
        </p:nvSpPr>
        <p:spPr>
          <a:xfrm>
            <a:off x="516676" y="2450984"/>
            <a:ext cx="2620535" cy="2098714"/>
          </a:xfrm>
          <a:prstGeom prst="rect">
            <a:avLst/>
          </a:prstGeom>
          <a:solidFill>
            <a:schemeClr val="bg1">
              <a:lumMod val="95000"/>
            </a:schemeClr>
          </a:solidFill>
          <a:ln w="101600" cmpd="thickThin">
            <a:noFill/>
          </a:ln>
          <a:effectLst/>
        </p:spPr>
        <p:txBody>
          <a:bodyPr/>
          <a:lstStyle/>
          <a:p>
            <a:endParaRPr lang="uk-UA"/>
          </a:p>
        </p:txBody>
      </p:sp>
      <p:sp>
        <p:nvSpPr>
          <p:cNvPr id="7" name="Picture Placeholder 3"/>
          <p:cNvSpPr>
            <a:spLocks noGrp="1"/>
          </p:cNvSpPr>
          <p:nvPr>
            <p:ph type="pic" sz="quarter" idx="11"/>
          </p:nvPr>
        </p:nvSpPr>
        <p:spPr>
          <a:xfrm>
            <a:off x="3345368" y="2450984"/>
            <a:ext cx="2620535" cy="2098714"/>
          </a:xfrm>
          <a:prstGeom prst="rect">
            <a:avLst/>
          </a:prstGeom>
          <a:solidFill>
            <a:schemeClr val="bg1">
              <a:lumMod val="95000"/>
            </a:schemeClr>
          </a:solidFill>
          <a:ln w="101600" cmpd="thickThin">
            <a:noFill/>
          </a:ln>
          <a:effectLst/>
        </p:spPr>
        <p:txBody>
          <a:bodyPr/>
          <a:lstStyle/>
          <a:p>
            <a:endParaRPr lang="uk-UA"/>
          </a:p>
        </p:txBody>
      </p:sp>
      <p:sp>
        <p:nvSpPr>
          <p:cNvPr id="8" name="Picture Placeholder 3"/>
          <p:cNvSpPr>
            <a:spLocks noGrp="1"/>
          </p:cNvSpPr>
          <p:nvPr>
            <p:ph type="pic" sz="quarter" idx="12"/>
          </p:nvPr>
        </p:nvSpPr>
        <p:spPr>
          <a:xfrm>
            <a:off x="6174060" y="2450984"/>
            <a:ext cx="2620535" cy="2098714"/>
          </a:xfrm>
          <a:prstGeom prst="rect">
            <a:avLst/>
          </a:prstGeom>
          <a:solidFill>
            <a:schemeClr val="bg1">
              <a:lumMod val="95000"/>
            </a:schemeClr>
          </a:solidFill>
          <a:ln w="101600" cmpd="thickThin">
            <a:noFill/>
          </a:ln>
          <a:effectLst/>
        </p:spPr>
        <p:txBody>
          <a:bodyPr/>
          <a:lstStyle/>
          <a:p>
            <a:endParaRPr lang="uk-UA"/>
          </a:p>
        </p:txBody>
      </p:sp>
      <p:sp>
        <p:nvSpPr>
          <p:cNvPr id="9" name="Picture Placeholder 3"/>
          <p:cNvSpPr>
            <a:spLocks noGrp="1"/>
          </p:cNvSpPr>
          <p:nvPr>
            <p:ph type="pic" sz="quarter" idx="13"/>
          </p:nvPr>
        </p:nvSpPr>
        <p:spPr>
          <a:xfrm>
            <a:off x="9002752" y="2450984"/>
            <a:ext cx="2620535" cy="2098714"/>
          </a:xfrm>
          <a:prstGeom prst="rect">
            <a:avLst/>
          </a:prstGeom>
          <a:solidFill>
            <a:schemeClr val="bg1">
              <a:lumMod val="95000"/>
            </a:schemeClr>
          </a:solidFill>
          <a:ln w="101600" cmpd="thickThin">
            <a:noFill/>
          </a:ln>
          <a:effectLst/>
        </p:spPr>
        <p:txBody>
          <a:bodyPr/>
          <a:lstStyle/>
          <a:p>
            <a:endParaRPr lang="uk-UA"/>
          </a:p>
        </p:txBody>
      </p:sp>
    </p:spTree>
    <p:extLst>
      <p:ext uri="{BB962C8B-B14F-4D97-AF65-F5344CB8AC3E}">
        <p14:creationId xmlns:p14="http://schemas.microsoft.com/office/powerpoint/2010/main" val="693332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75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10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25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8" grpId="0" animBg="1"/>
      <p:bldP spid="9" grpId="0" animBg="1"/>
    </p:bldLst>
  </p:timing>
  <p:extLst mod="1">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Title Only">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1150" y="0"/>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11" name="Picture Placeholder 3"/>
          <p:cNvSpPr>
            <a:spLocks noGrp="1"/>
          </p:cNvSpPr>
          <p:nvPr>
            <p:ph type="pic" sz="quarter" idx="11"/>
          </p:nvPr>
        </p:nvSpPr>
        <p:spPr>
          <a:xfrm>
            <a:off x="1515250" y="0"/>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12" name="Picture Placeholder 3"/>
          <p:cNvSpPr>
            <a:spLocks noGrp="1"/>
          </p:cNvSpPr>
          <p:nvPr>
            <p:ph type="pic" sz="quarter" idx="12"/>
          </p:nvPr>
        </p:nvSpPr>
        <p:spPr>
          <a:xfrm>
            <a:off x="3041650" y="0"/>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13" name="Picture Placeholder 3"/>
          <p:cNvSpPr>
            <a:spLocks noGrp="1"/>
          </p:cNvSpPr>
          <p:nvPr>
            <p:ph type="pic" sz="quarter" idx="13"/>
          </p:nvPr>
        </p:nvSpPr>
        <p:spPr>
          <a:xfrm>
            <a:off x="4568050" y="0"/>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14" name="Picture Placeholder 3"/>
          <p:cNvSpPr>
            <a:spLocks noGrp="1"/>
          </p:cNvSpPr>
          <p:nvPr>
            <p:ph type="pic" sz="quarter" idx="14"/>
          </p:nvPr>
        </p:nvSpPr>
        <p:spPr>
          <a:xfrm>
            <a:off x="6094450" y="0"/>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15" name="Picture Placeholder 3"/>
          <p:cNvSpPr>
            <a:spLocks noGrp="1"/>
          </p:cNvSpPr>
          <p:nvPr>
            <p:ph type="pic" sz="quarter" idx="15"/>
          </p:nvPr>
        </p:nvSpPr>
        <p:spPr>
          <a:xfrm>
            <a:off x="7620850" y="0"/>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16" name="Picture Placeholder 3"/>
          <p:cNvSpPr>
            <a:spLocks noGrp="1"/>
          </p:cNvSpPr>
          <p:nvPr>
            <p:ph type="pic" sz="quarter" idx="16"/>
          </p:nvPr>
        </p:nvSpPr>
        <p:spPr>
          <a:xfrm>
            <a:off x="9147250" y="0"/>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17" name="Picture Placeholder 3"/>
          <p:cNvSpPr>
            <a:spLocks noGrp="1"/>
          </p:cNvSpPr>
          <p:nvPr>
            <p:ph type="pic" sz="quarter" idx="17"/>
          </p:nvPr>
        </p:nvSpPr>
        <p:spPr>
          <a:xfrm>
            <a:off x="10673650" y="0"/>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18" name="Picture Placeholder 3"/>
          <p:cNvSpPr>
            <a:spLocks noGrp="1"/>
          </p:cNvSpPr>
          <p:nvPr>
            <p:ph type="pic" sz="quarter" idx="18"/>
          </p:nvPr>
        </p:nvSpPr>
        <p:spPr>
          <a:xfrm>
            <a:off x="-11150" y="1260088"/>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19" name="Picture Placeholder 3"/>
          <p:cNvSpPr>
            <a:spLocks noGrp="1"/>
          </p:cNvSpPr>
          <p:nvPr>
            <p:ph type="pic" sz="quarter" idx="19"/>
          </p:nvPr>
        </p:nvSpPr>
        <p:spPr>
          <a:xfrm>
            <a:off x="1515250" y="1260088"/>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20" name="Picture Placeholder 3"/>
          <p:cNvSpPr>
            <a:spLocks noGrp="1"/>
          </p:cNvSpPr>
          <p:nvPr>
            <p:ph type="pic" sz="quarter" idx="20"/>
          </p:nvPr>
        </p:nvSpPr>
        <p:spPr>
          <a:xfrm>
            <a:off x="3041650" y="1260088"/>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21" name="Picture Placeholder 3"/>
          <p:cNvSpPr>
            <a:spLocks noGrp="1"/>
          </p:cNvSpPr>
          <p:nvPr>
            <p:ph type="pic" sz="quarter" idx="21"/>
          </p:nvPr>
        </p:nvSpPr>
        <p:spPr>
          <a:xfrm>
            <a:off x="4568050" y="1260088"/>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22" name="Picture Placeholder 3"/>
          <p:cNvSpPr>
            <a:spLocks noGrp="1"/>
          </p:cNvSpPr>
          <p:nvPr>
            <p:ph type="pic" sz="quarter" idx="22"/>
          </p:nvPr>
        </p:nvSpPr>
        <p:spPr>
          <a:xfrm>
            <a:off x="6094450" y="1260088"/>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23" name="Picture Placeholder 3"/>
          <p:cNvSpPr>
            <a:spLocks noGrp="1"/>
          </p:cNvSpPr>
          <p:nvPr>
            <p:ph type="pic" sz="quarter" idx="23"/>
          </p:nvPr>
        </p:nvSpPr>
        <p:spPr>
          <a:xfrm>
            <a:off x="7620850" y="1260088"/>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24" name="Picture Placeholder 3"/>
          <p:cNvSpPr>
            <a:spLocks noGrp="1"/>
          </p:cNvSpPr>
          <p:nvPr>
            <p:ph type="pic" sz="quarter" idx="24"/>
          </p:nvPr>
        </p:nvSpPr>
        <p:spPr>
          <a:xfrm>
            <a:off x="9147250" y="1260088"/>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25" name="Picture Placeholder 3"/>
          <p:cNvSpPr>
            <a:spLocks noGrp="1"/>
          </p:cNvSpPr>
          <p:nvPr>
            <p:ph type="pic" sz="quarter" idx="25"/>
          </p:nvPr>
        </p:nvSpPr>
        <p:spPr>
          <a:xfrm>
            <a:off x="10673650" y="1260088"/>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26" name="Picture Placeholder 3"/>
          <p:cNvSpPr>
            <a:spLocks noGrp="1"/>
          </p:cNvSpPr>
          <p:nvPr>
            <p:ph type="pic" sz="quarter" idx="26"/>
          </p:nvPr>
        </p:nvSpPr>
        <p:spPr>
          <a:xfrm>
            <a:off x="-11150" y="2520176"/>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27" name="Picture Placeholder 3"/>
          <p:cNvSpPr>
            <a:spLocks noGrp="1"/>
          </p:cNvSpPr>
          <p:nvPr>
            <p:ph type="pic" sz="quarter" idx="27"/>
          </p:nvPr>
        </p:nvSpPr>
        <p:spPr>
          <a:xfrm>
            <a:off x="1515250" y="2520176"/>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28" name="Picture Placeholder 3"/>
          <p:cNvSpPr>
            <a:spLocks noGrp="1"/>
          </p:cNvSpPr>
          <p:nvPr>
            <p:ph type="pic" sz="quarter" idx="28"/>
          </p:nvPr>
        </p:nvSpPr>
        <p:spPr>
          <a:xfrm>
            <a:off x="3041650" y="2520176"/>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29" name="Picture Placeholder 3"/>
          <p:cNvSpPr>
            <a:spLocks noGrp="1"/>
          </p:cNvSpPr>
          <p:nvPr>
            <p:ph type="pic" sz="quarter" idx="29"/>
          </p:nvPr>
        </p:nvSpPr>
        <p:spPr>
          <a:xfrm>
            <a:off x="4568050" y="2520176"/>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30" name="Picture Placeholder 3"/>
          <p:cNvSpPr>
            <a:spLocks noGrp="1"/>
          </p:cNvSpPr>
          <p:nvPr>
            <p:ph type="pic" sz="quarter" idx="30"/>
          </p:nvPr>
        </p:nvSpPr>
        <p:spPr>
          <a:xfrm>
            <a:off x="6094450" y="2520176"/>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31" name="Picture Placeholder 3"/>
          <p:cNvSpPr>
            <a:spLocks noGrp="1"/>
          </p:cNvSpPr>
          <p:nvPr>
            <p:ph type="pic" sz="quarter" idx="31"/>
          </p:nvPr>
        </p:nvSpPr>
        <p:spPr>
          <a:xfrm>
            <a:off x="7620850" y="2520176"/>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32" name="Picture Placeholder 3"/>
          <p:cNvSpPr>
            <a:spLocks noGrp="1"/>
          </p:cNvSpPr>
          <p:nvPr>
            <p:ph type="pic" sz="quarter" idx="32"/>
          </p:nvPr>
        </p:nvSpPr>
        <p:spPr>
          <a:xfrm>
            <a:off x="9147250" y="2520176"/>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33" name="Picture Placeholder 3"/>
          <p:cNvSpPr>
            <a:spLocks noGrp="1"/>
          </p:cNvSpPr>
          <p:nvPr>
            <p:ph type="pic" sz="quarter" idx="33"/>
          </p:nvPr>
        </p:nvSpPr>
        <p:spPr>
          <a:xfrm>
            <a:off x="10673650" y="2520176"/>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34" name="Picture Placeholder 3"/>
          <p:cNvSpPr>
            <a:spLocks noGrp="1"/>
          </p:cNvSpPr>
          <p:nvPr>
            <p:ph type="pic" sz="quarter" idx="34"/>
          </p:nvPr>
        </p:nvSpPr>
        <p:spPr>
          <a:xfrm>
            <a:off x="-11150" y="3780264"/>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35" name="Picture Placeholder 3"/>
          <p:cNvSpPr>
            <a:spLocks noGrp="1"/>
          </p:cNvSpPr>
          <p:nvPr>
            <p:ph type="pic" sz="quarter" idx="35"/>
          </p:nvPr>
        </p:nvSpPr>
        <p:spPr>
          <a:xfrm>
            <a:off x="1515250" y="3780264"/>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36" name="Picture Placeholder 3"/>
          <p:cNvSpPr>
            <a:spLocks noGrp="1"/>
          </p:cNvSpPr>
          <p:nvPr>
            <p:ph type="pic" sz="quarter" idx="36"/>
          </p:nvPr>
        </p:nvSpPr>
        <p:spPr>
          <a:xfrm>
            <a:off x="3041650" y="3780264"/>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37" name="Picture Placeholder 3"/>
          <p:cNvSpPr>
            <a:spLocks noGrp="1"/>
          </p:cNvSpPr>
          <p:nvPr>
            <p:ph type="pic" sz="quarter" idx="37"/>
          </p:nvPr>
        </p:nvSpPr>
        <p:spPr>
          <a:xfrm>
            <a:off x="4568050" y="3780264"/>
            <a:ext cx="1526400" cy="1260088"/>
          </a:xfrm>
          <a:prstGeom prst="rect">
            <a:avLst/>
          </a:prstGeom>
          <a:solidFill>
            <a:schemeClr val="accent3"/>
          </a:solidFill>
          <a:ln w="101600" cmpd="thickThin">
            <a:noFill/>
          </a:ln>
          <a:effectLst/>
        </p:spPr>
        <p:txBody>
          <a:bodyPr>
            <a:normAutofit/>
          </a:bodyPr>
          <a:lstStyle>
            <a:lvl1pPr>
              <a:defRPr sz="1200"/>
            </a:lvl1pPr>
          </a:lstStyle>
          <a:p>
            <a:endParaRPr lang="uk-UA"/>
          </a:p>
        </p:txBody>
      </p:sp>
      <p:sp>
        <p:nvSpPr>
          <p:cNvPr id="38" name="Picture Placeholder 3"/>
          <p:cNvSpPr>
            <a:spLocks noGrp="1"/>
          </p:cNvSpPr>
          <p:nvPr>
            <p:ph type="pic" sz="quarter" idx="38"/>
          </p:nvPr>
        </p:nvSpPr>
        <p:spPr>
          <a:xfrm>
            <a:off x="6094450" y="3780264"/>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
        <p:nvSpPr>
          <p:cNvPr id="39" name="Picture Placeholder 3"/>
          <p:cNvSpPr>
            <a:spLocks noGrp="1"/>
          </p:cNvSpPr>
          <p:nvPr>
            <p:ph type="pic" sz="quarter" idx="39"/>
          </p:nvPr>
        </p:nvSpPr>
        <p:spPr>
          <a:xfrm>
            <a:off x="7620850" y="3780264"/>
            <a:ext cx="1526400" cy="1260088"/>
          </a:xfrm>
          <a:prstGeom prst="rect">
            <a:avLst/>
          </a:prstGeom>
          <a:solidFill>
            <a:schemeClr val="bg1">
              <a:lumMod val="95000"/>
            </a:schemeClr>
          </a:solidFill>
          <a:ln w="101600" cmpd="thickThin">
            <a:noFill/>
          </a:ln>
          <a:effectLst/>
        </p:spPr>
        <p:txBody>
          <a:bodyPr>
            <a:normAutofit/>
          </a:bodyPr>
          <a:lstStyle>
            <a:lvl1pPr>
              <a:defRPr sz="1200"/>
            </a:lvl1pPr>
          </a:lstStyle>
          <a:p>
            <a:endParaRPr lang="uk-UA"/>
          </a:p>
        </p:txBody>
      </p:sp>
      <p:sp>
        <p:nvSpPr>
          <p:cNvPr id="40" name="Picture Placeholder 3"/>
          <p:cNvSpPr>
            <a:spLocks noGrp="1"/>
          </p:cNvSpPr>
          <p:nvPr>
            <p:ph type="pic" sz="quarter" idx="40"/>
          </p:nvPr>
        </p:nvSpPr>
        <p:spPr>
          <a:xfrm>
            <a:off x="9147250" y="3780264"/>
            <a:ext cx="1526400" cy="1260088"/>
          </a:xfrm>
          <a:prstGeom prst="rect">
            <a:avLst/>
          </a:prstGeom>
          <a:solidFill>
            <a:schemeClr val="accent2"/>
          </a:solidFill>
          <a:ln w="101600" cmpd="thickThin">
            <a:noFill/>
          </a:ln>
          <a:effectLst/>
        </p:spPr>
        <p:txBody>
          <a:bodyPr>
            <a:normAutofit/>
          </a:bodyPr>
          <a:lstStyle>
            <a:lvl1pPr>
              <a:defRPr sz="1200"/>
            </a:lvl1pPr>
          </a:lstStyle>
          <a:p>
            <a:endParaRPr lang="uk-UA"/>
          </a:p>
        </p:txBody>
      </p:sp>
      <p:sp>
        <p:nvSpPr>
          <p:cNvPr id="41" name="Picture Placeholder 3"/>
          <p:cNvSpPr>
            <a:spLocks noGrp="1"/>
          </p:cNvSpPr>
          <p:nvPr>
            <p:ph type="pic" sz="quarter" idx="41"/>
          </p:nvPr>
        </p:nvSpPr>
        <p:spPr>
          <a:xfrm>
            <a:off x="10673650" y="3780264"/>
            <a:ext cx="1526400" cy="1260088"/>
          </a:xfrm>
          <a:prstGeom prst="rect">
            <a:avLst/>
          </a:prstGeom>
          <a:solidFill>
            <a:schemeClr val="accent1"/>
          </a:solidFill>
          <a:ln w="101600" cmpd="thickThin">
            <a:noFill/>
          </a:ln>
          <a:effectLst/>
        </p:spPr>
        <p:txBody>
          <a:bodyPr>
            <a:normAutofit/>
          </a:bodyPr>
          <a:lstStyle>
            <a:lvl1pPr>
              <a:defRPr sz="1200"/>
            </a:lvl1pPr>
          </a:lstStyle>
          <a:p>
            <a:endParaRPr lang="uk-UA"/>
          </a:p>
        </p:txBody>
      </p:sp>
    </p:spTree>
    <p:extLst>
      <p:ext uri="{BB962C8B-B14F-4D97-AF65-F5344CB8AC3E}">
        <p14:creationId xmlns:p14="http://schemas.microsoft.com/office/powerpoint/2010/main" val="38041387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85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950"/>
                                        <p:tgtEl>
                                          <p:spTgt spid="1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750"/>
                                        <p:tgtEl>
                                          <p:spTgt spid="1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1050"/>
                                        <p:tgtEl>
                                          <p:spTgt spid="1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850"/>
                                        <p:tgtEl>
                                          <p:spTgt spid="1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95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750"/>
                                        <p:tgtEl>
                                          <p:spTgt spid="1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105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750"/>
                                        <p:tgtEl>
                                          <p:spTgt spid="1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850"/>
                                        <p:tgtEl>
                                          <p:spTgt spid="2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950"/>
                                        <p:tgtEl>
                                          <p:spTgt spid="2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right)">
                                      <p:cBhvr>
                                        <p:cTn id="43" dur="1050"/>
                                        <p:tgtEl>
                                          <p:spTgt spid="2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up)">
                                      <p:cBhvr>
                                        <p:cTn id="46" dur="750"/>
                                        <p:tgtEl>
                                          <p:spTgt spid="2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1050"/>
                                        <p:tgtEl>
                                          <p:spTgt spid="2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950"/>
                                        <p:tgtEl>
                                          <p:spTgt spid="2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850"/>
                                        <p:tgtEl>
                                          <p:spTgt spid="26"/>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right)">
                                      <p:cBhvr>
                                        <p:cTn id="58" dur="1050"/>
                                        <p:tgtEl>
                                          <p:spTgt spid="2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950"/>
                                        <p:tgtEl>
                                          <p:spTgt spid="28"/>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750"/>
                                        <p:tgtEl>
                                          <p:spTgt spid="2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950"/>
                                        <p:tgtEl>
                                          <p:spTgt spid="30"/>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850"/>
                                        <p:tgtEl>
                                          <p:spTgt spid="3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up)">
                                      <p:cBhvr>
                                        <p:cTn id="73" dur="750"/>
                                        <p:tgtEl>
                                          <p:spTgt spid="32"/>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right)">
                                      <p:cBhvr>
                                        <p:cTn id="76" dur="1050"/>
                                        <p:tgtEl>
                                          <p:spTgt spid="3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950"/>
                                        <p:tgtEl>
                                          <p:spTgt spid="3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up)">
                                      <p:cBhvr>
                                        <p:cTn id="82" dur="750"/>
                                        <p:tgtEl>
                                          <p:spTgt spid="3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down)">
                                      <p:cBhvr>
                                        <p:cTn id="85" dur="850"/>
                                        <p:tgtEl>
                                          <p:spTgt spid="3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right)">
                                      <p:cBhvr>
                                        <p:cTn id="88" dur="1050"/>
                                        <p:tgtEl>
                                          <p:spTgt spid="37"/>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850"/>
                                        <p:tgtEl>
                                          <p:spTgt spid="38"/>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up)">
                                      <p:cBhvr>
                                        <p:cTn id="94" dur="750"/>
                                        <p:tgtEl>
                                          <p:spTgt spid="39"/>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left)">
                                      <p:cBhvr>
                                        <p:cTn id="97" dur="950"/>
                                        <p:tgtEl>
                                          <p:spTgt spid="40"/>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wipe(down)">
                                      <p:cBhvr>
                                        <p:cTn id="100" dur="8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extLst mod="1">
    <p:ext uri="{DCECCB84-F9BA-43D5-87BE-67443E8EF086}">
      <p15:sldGuideLst xmlns:p15="http://schemas.microsoft.com/office/powerpoint/2012/main">
        <p15:guide id="1"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113071"/>
          </a:xfrm>
          <a:prstGeom prst="rect">
            <a:avLst/>
          </a:prstGeom>
          <a:solidFill>
            <a:schemeClr val="bg1">
              <a:lumMod val="95000"/>
              <a:alpha val="56000"/>
            </a:schemeClr>
          </a:solidFill>
          <a:ln w="101600" cmpd="thickThin">
            <a:noFill/>
          </a:ln>
          <a:effectLst/>
        </p:spPr>
        <p:txBody>
          <a:bodyPr/>
          <a:lstStyle/>
          <a:p>
            <a:endParaRPr lang="uk-UA"/>
          </a:p>
        </p:txBody>
      </p:sp>
    </p:spTree>
    <p:extLst>
      <p:ext uri="{BB962C8B-B14F-4D97-AF65-F5344CB8AC3E}">
        <p14:creationId xmlns:p14="http://schemas.microsoft.com/office/powerpoint/2010/main" val="4274999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uk-UA"/>
          </a:p>
        </p:txBody>
      </p:sp>
    </p:spTree>
    <p:extLst>
      <p:ext uri="{BB962C8B-B14F-4D97-AF65-F5344CB8AC3E}">
        <p14:creationId xmlns:p14="http://schemas.microsoft.com/office/powerpoint/2010/main" val="3496786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4529"/>
            <a:ext cx="10515600" cy="797753"/>
          </a:xfrm>
          <a:prstGeom prst="rect">
            <a:avLst/>
          </a:prstGeom>
        </p:spPr>
        <p:txBody>
          <a:bodyPr vert="horz" lIns="91440" tIns="45720" rIns="91440" bIns="45720" rtlCol="0" anchor="b">
            <a:normAutofit/>
          </a:bodyPr>
          <a:lstStyle/>
          <a:p>
            <a:r>
              <a:rPr lang="en-US" dirty="0" smtClean="0"/>
              <a:t>Click to edit Master title style</a:t>
            </a:r>
            <a:endParaRPr lang="uk-UA"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uk-UA" dirty="0"/>
          </a:p>
        </p:txBody>
      </p:sp>
    </p:spTree>
    <p:extLst>
      <p:ext uri="{BB962C8B-B14F-4D97-AF65-F5344CB8AC3E}">
        <p14:creationId xmlns:p14="http://schemas.microsoft.com/office/powerpoint/2010/main" val="1300775015"/>
      </p:ext>
    </p:extLst>
  </p:cSld>
  <p:clrMap bg1="lt1" tx1="dk1" bg2="lt2" tx2="dk2" accent1="accent1" accent2="accent2" accent3="accent3" accent4="accent4" accent5="accent5" accent6="accent6" hlink="hlink" folHlink="folHlink"/>
  <p:sldLayoutIdLst>
    <p:sldLayoutId id="2147483654" r:id="rId1"/>
    <p:sldLayoutId id="2147483670" r:id="rId2"/>
    <p:sldLayoutId id="2147483672" r:id="rId3"/>
    <p:sldLayoutId id="2147483673" r:id="rId4"/>
    <p:sldLayoutId id="2147483674" r:id="rId5"/>
    <p:sldLayoutId id="2147483675" r:id="rId6"/>
    <p:sldLayoutId id="2147483671" r:id="rId7"/>
    <p:sldLayoutId id="2147483656" r:id="rId8"/>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6" userDrawn="1">
          <p15:clr>
            <a:srgbClr val="F26B43"/>
          </p15:clr>
        </p15:guide>
        <p15:guide id="2" pos="715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5" b="35"/>
          <a:stretch>
            <a:fillRect/>
          </a:stretch>
        </p:blipFill>
        <p:spPr>
          <a:xfrm>
            <a:off x="0" y="-12784"/>
            <a:ext cx="12192000" cy="6858001"/>
          </a:xfrm>
        </p:spPr>
      </p:pic>
      <p:sp>
        <p:nvSpPr>
          <p:cNvPr id="40" name="Teardrop 39"/>
          <p:cNvSpPr/>
          <p:nvPr/>
        </p:nvSpPr>
        <p:spPr>
          <a:xfrm>
            <a:off x="3041711" y="516792"/>
            <a:ext cx="6002216" cy="6002216"/>
          </a:xfrm>
          <a:prstGeom prst="teardrop">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nvGrpSpPr>
          <p:cNvPr id="39" name="Group 38"/>
          <p:cNvGrpSpPr/>
          <p:nvPr/>
        </p:nvGrpSpPr>
        <p:grpSpPr>
          <a:xfrm>
            <a:off x="3609975" y="1477169"/>
            <a:ext cx="4972050" cy="4081462"/>
            <a:chOff x="3609975" y="2036763"/>
            <a:chExt cx="4972050" cy="4081462"/>
          </a:xfrm>
        </p:grpSpPr>
        <p:sp>
          <p:nvSpPr>
            <p:cNvPr id="5" name="Freeform 5"/>
            <p:cNvSpPr>
              <a:spLocks/>
            </p:cNvSpPr>
            <p:nvPr/>
          </p:nvSpPr>
          <p:spPr bwMode="auto">
            <a:xfrm>
              <a:off x="4892675" y="5276850"/>
              <a:ext cx="2387600" cy="542925"/>
            </a:xfrm>
            <a:custGeom>
              <a:avLst/>
              <a:gdLst>
                <a:gd name="T0" fmla="*/ 335 w 361"/>
                <a:gd name="T1" fmla="*/ 0 h 82"/>
                <a:gd name="T2" fmla="*/ 180 w 361"/>
                <a:gd name="T3" fmla="*/ 63 h 82"/>
                <a:gd name="T4" fmla="*/ 26 w 361"/>
                <a:gd name="T5" fmla="*/ 0 h 82"/>
                <a:gd name="T6" fmla="*/ 0 w 361"/>
                <a:gd name="T7" fmla="*/ 0 h 82"/>
                <a:gd name="T8" fmla="*/ 180 w 361"/>
                <a:gd name="T9" fmla="*/ 82 h 82"/>
                <a:gd name="T10" fmla="*/ 361 w 361"/>
                <a:gd name="T11" fmla="*/ 0 h 82"/>
                <a:gd name="T12" fmla="*/ 335 w 361"/>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61" h="82">
                  <a:moveTo>
                    <a:pt x="335" y="0"/>
                  </a:moveTo>
                  <a:cubicBezTo>
                    <a:pt x="295" y="39"/>
                    <a:pt x="241" y="63"/>
                    <a:pt x="180" y="63"/>
                  </a:cubicBezTo>
                  <a:cubicBezTo>
                    <a:pt x="120" y="63"/>
                    <a:pt x="66" y="39"/>
                    <a:pt x="26" y="0"/>
                  </a:cubicBezTo>
                  <a:cubicBezTo>
                    <a:pt x="17" y="0"/>
                    <a:pt x="9" y="0"/>
                    <a:pt x="0" y="0"/>
                  </a:cubicBezTo>
                  <a:cubicBezTo>
                    <a:pt x="44" y="50"/>
                    <a:pt x="108" y="82"/>
                    <a:pt x="180" y="82"/>
                  </a:cubicBezTo>
                  <a:cubicBezTo>
                    <a:pt x="253" y="82"/>
                    <a:pt x="317" y="50"/>
                    <a:pt x="361" y="0"/>
                  </a:cubicBezTo>
                  <a:cubicBezTo>
                    <a:pt x="352" y="0"/>
                    <a:pt x="344" y="0"/>
                    <a:pt x="335"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uk-UA"/>
            </a:p>
          </p:txBody>
        </p:sp>
        <p:sp>
          <p:nvSpPr>
            <p:cNvPr id="6" name="Freeform 6"/>
            <p:cNvSpPr>
              <a:spLocks/>
            </p:cNvSpPr>
            <p:nvPr/>
          </p:nvSpPr>
          <p:spPr bwMode="auto">
            <a:xfrm>
              <a:off x="4495800" y="2638425"/>
              <a:ext cx="3179763" cy="1758950"/>
            </a:xfrm>
            <a:custGeom>
              <a:avLst/>
              <a:gdLst>
                <a:gd name="T0" fmla="*/ 1 w 481"/>
                <a:gd name="T1" fmla="*/ 265 h 266"/>
                <a:gd name="T2" fmla="*/ 21 w 481"/>
                <a:gd name="T3" fmla="*/ 266 h 266"/>
                <a:gd name="T4" fmla="*/ 19 w 481"/>
                <a:gd name="T5" fmla="*/ 240 h 266"/>
                <a:gd name="T6" fmla="*/ 240 w 481"/>
                <a:gd name="T7" fmla="*/ 19 h 266"/>
                <a:gd name="T8" fmla="*/ 462 w 481"/>
                <a:gd name="T9" fmla="*/ 240 h 266"/>
                <a:gd name="T10" fmla="*/ 460 w 481"/>
                <a:gd name="T11" fmla="*/ 266 h 266"/>
                <a:gd name="T12" fmla="*/ 480 w 481"/>
                <a:gd name="T13" fmla="*/ 265 h 266"/>
                <a:gd name="T14" fmla="*/ 480 w 481"/>
                <a:gd name="T15" fmla="*/ 265 h 266"/>
                <a:gd name="T16" fmla="*/ 481 w 481"/>
                <a:gd name="T17" fmla="*/ 240 h 266"/>
                <a:gd name="T18" fmla="*/ 240 w 481"/>
                <a:gd name="T19" fmla="*/ 0 h 266"/>
                <a:gd name="T20" fmla="*/ 0 w 481"/>
                <a:gd name="T21" fmla="*/ 240 h 266"/>
                <a:gd name="T22" fmla="*/ 1 w 481"/>
                <a:gd name="T23" fmla="*/ 265 h 266"/>
                <a:gd name="T24" fmla="*/ 1 w 481"/>
                <a:gd name="T25"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266">
                  <a:moveTo>
                    <a:pt x="1" y="265"/>
                  </a:moveTo>
                  <a:cubicBezTo>
                    <a:pt x="8" y="265"/>
                    <a:pt x="14" y="265"/>
                    <a:pt x="21" y="266"/>
                  </a:cubicBezTo>
                  <a:cubicBezTo>
                    <a:pt x="20" y="258"/>
                    <a:pt x="19" y="249"/>
                    <a:pt x="19" y="240"/>
                  </a:cubicBezTo>
                  <a:cubicBezTo>
                    <a:pt x="19" y="118"/>
                    <a:pt x="118" y="19"/>
                    <a:pt x="240" y="19"/>
                  </a:cubicBezTo>
                  <a:cubicBezTo>
                    <a:pt x="363" y="19"/>
                    <a:pt x="462" y="118"/>
                    <a:pt x="462" y="240"/>
                  </a:cubicBezTo>
                  <a:cubicBezTo>
                    <a:pt x="462" y="249"/>
                    <a:pt x="461" y="258"/>
                    <a:pt x="460" y="266"/>
                  </a:cubicBezTo>
                  <a:cubicBezTo>
                    <a:pt x="467" y="265"/>
                    <a:pt x="473" y="265"/>
                    <a:pt x="480" y="265"/>
                  </a:cubicBezTo>
                  <a:cubicBezTo>
                    <a:pt x="480" y="265"/>
                    <a:pt x="480" y="265"/>
                    <a:pt x="480" y="265"/>
                  </a:cubicBezTo>
                  <a:cubicBezTo>
                    <a:pt x="481" y="257"/>
                    <a:pt x="481" y="249"/>
                    <a:pt x="481" y="240"/>
                  </a:cubicBezTo>
                  <a:cubicBezTo>
                    <a:pt x="481" y="108"/>
                    <a:pt x="373" y="0"/>
                    <a:pt x="240" y="0"/>
                  </a:cubicBezTo>
                  <a:cubicBezTo>
                    <a:pt x="108" y="0"/>
                    <a:pt x="0" y="108"/>
                    <a:pt x="0" y="240"/>
                  </a:cubicBezTo>
                  <a:cubicBezTo>
                    <a:pt x="0" y="249"/>
                    <a:pt x="0" y="257"/>
                    <a:pt x="1" y="265"/>
                  </a:cubicBezTo>
                  <a:cubicBezTo>
                    <a:pt x="1" y="265"/>
                    <a:pt x="1" y="265"/>
                    <a:pt x="1" y="26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uk-UA"/>
            </a:p>
          </p:txBody>
        </p:sp>
        <p:sp>
          <p:nvSpPr>
            <p:cNvPr id="7" name="Freeform 7"/>
            <p:cNvSpPr>
              <a:spLocks noEditPoints="1"/>
            </p:cNvSpPr>
            <p:nvPr/>
          </p:nvSpPr>
          <p:spPr bwMode="auto">
            <a:xfrm>
              <a:off x="4740275" y="2909888"/>
              <a:ext cx="2684463" cy="2366963"/>
            </a:xfrm>
            <a:custGeom>
              <a:avLst/>
              <a:gdLst>
                <a:gd name="T0" fmla="*/ 210 w 406"/>
                <a:gd name="T1" fmla="*/ 358 h 358"/>
                <a:gd name="T2" fmla="*/ 210 w 406"/>
                <a:gd name="T3" fmla="*/ 231 h 358"/>
                <a:gd name="T4" fmla="*/ 295 w 406"/>
                <a:gd name="T5" fmla="*/ 231 h 358"/>
                <a:gd name="T6" fmla="*/ 293 w 406"/>
                <a:gd name="T7" fmla="*/ 266 h 358"/>
                <a:gd name="T8" fmla="*/ 308 w 406"/>
                <a:gd name="T9" fmla="*/ 257 h 358"/>
                <a:gd name="T10" fmla="*/ 309 w 406"/>
                <a:gd name="T11" fmla="*/ 231 h 358"/>
                <a:gd name="T12" fmla="*/ 363 w 406"/>
                <a:gd name="T13" fmla="*/ 231 h 358"/>
                <a:gd name="T14" fmla="*/ 377 w 406"/>
                <a:gd name="T15" fmla="*/ 226 h 358"/>
                <a:gd name="T16" fmla="*/ 406 w 406"/>
                <a:gd name="T17" fmla="*/ 219 h 358"/>
                <a:gd name="T18" fmla="*/ 203 w 406"/>
                <a:gd name="T19" fmla="*/ 0 h 358"/>
                <a:gd name="T20" fmla="*/ 0 w 406"/>
                <a:gd name="T21" fmla="*/ 219 h 358"/>
                <a:gd name="T22" fmla="*/ 28 w 406"/>
                <a:gd name="T23" fmla="*/ 226 h 358"/>
                <a:gd name="T24" fmla="*/ 45 w 406"/>
                <a:gd name="T25" fmla="*/ 231 h 358"/>
                <a:gd name="T26" fmla="*/ 93 w 406"/>
                <a:gd name="T27" fmla="*/ 231 h 358"/>
                <a:gd name="T28" fmla="*/ 94 w 406"/>
                <a:gd name="T29" fmla="*/ 255 h 358"/>
                <a:gd name="T30" fmla="*/ 108 w 406"/>
                <a:gd name="T31" fmla="*/ 264 h 358"/>
                <a:gd name="T32" fmla="*/ 106 w 406"/>
                <a:gd name="T33" fmla="*/ 231 h 358"/>
                <a:gd name="T34" fmla="*/ 196 w 406"/>
                <a:gd name="T35" fmla="*/ 231 h 358"/>
                <a:gd name="T36" fmla="*/ 196 w 406"/>
                <a:gd name="T37" fmla="*/ 358 h 358"/>
                <a:gd name="T38" fmla="*/ 93 w 406"/>
                <a:gd name="T39" fmla="*/ 216 h 358"/>
                <a:gd name="T40" fmla="*/ 15 w 406"/>
                <a:gd name="T41" fmla="*/ 216 h 358"/>
                <a:gd name="T42" fmla="*/ 39 w 406"/>
                <a:gd name="T43" fmla="*/ 122 h 358"/>
                <a:gd name="T44" fmla="*/ 105 w 406"/>
                <a:gd name="T45" fmla="*/ 122 h 358"/>
                <a:gd name="T46" fmla="*/ 93 w 406"/>
                <a:gd name="T47" fmla="*/ 216 h 358"/>
                <a:gd name="T48" fmla="*/ 47 w 406"/>
                <a:gd name="T49" fmla="*/ 107 h 358"/>
                <a:gd name="T50" fmla="*/ 70 w 406"/>
                <a:gd name="T51" fmla="*/ 77 h 358"/>
                <a:gd name="T52" fmla="*/ 146 w 406"/>
                <a:gd name="T53" fmla="*/ 25 h 358"/>
                <a:gd name="T54" fmla="*/ 110 w 406"/>
                <a:gd name="T55" fmla="*/ 107 h 358"/>
                <a:gd name="T56" fmla="*/ 47 w 406"/>
                <a:gd name="T57" fmla="*/ 107 h 358"/>
                <a:gd name="T58" fmla="*/ 196 w 406"/>
                <a:gd name="T59" fmla="*/ 216 h 358"/>
                <a:gd name="T60" fmla="*/ 106 w 406"/>
                <a:gd name="T61" fmla="*/ 216 h 358"/>
                <a:gd name="T62" fmla="*/ 120 w 406"/>
                <a:gd name="T63" fmla="*/ 122 h 358"/>
                <a:gd name="T64" fmla="*/ 196 w 406"/>
                <a:gd name="T65" fmla="*/ 122 h 358"/>
                <a:gd name="T66" fmla="*/ 196 w 406"/>
                <a:gd name="T67" fmla="*/ 216 h 358"/>
                <a:gd name="T68" fmla="*/ 196 w 406"/>
                <a:gd name="T69" fmla="*/ 107 h 358"/>
                <a:gd name="T70" fmla="*/ 124 w 406"/>
                <a:gd name="T71" fmla="*/ 107 h 358"/>
                <a:gd name="T72" fmla="*/ 167 w 406"/>
                <a:gd name="T73" fmla="*/ 19 h 358"/>
                <a:gd name="T74" fmla="*/ 196 w 406"/>
                <a:gd name="T75" fmla="*/ 16 h 358"/>
                <a:gd name="T76" fmla="*/ 196 w 406"/>
                <a:gd name="T77" fmla="*/ 107 h 358"/>
                <a:gd name="T78" fmla="*/ 336 w 406"/>
                <a:gd name="T79" fmla="*/ 77 h 358"/>
                <a:gd name="T80" fmla="*/ 359 w 406"/>
                <a:gd name="T81" fmla="*/ 107 h 358"/>
                <a:gd name="T82" fmla="*/ 292 w 406"/>
                <a:gd name="T83" fmla="*/ 107 h 358"/>
                <a:gd name="T84" fmla="*/ 254 w 406"/>
                <a:gd name="T85" fmla="*/ 23 h 358"/>
                <a:gd name="T86" fmla="*/ 336 w 406"/>
                <a:gd name="T87" fmla="*/ 77 h 358"/>
                <a:gd name="T88" fmla="*/ 210 w 406"/>
                <a:gd name="T89" fmla="*/ 16 h 358"/>
                <a:gd name="T90" fmla="*/ 233 w 406"/>
                <a:gd name="T91" fmla="*/ 18 h 358"/>
                <a:gd name="T92" fmla="*/ 277 w 406"/>
                <a:gd name="T93" fmla="*/ 107 h 358"/>
                <a:gd name="T94" fmla="*/ 210 w 406"/>
                <a:gd name="T95" fmla="*/ 107 h 358"/>
                <a:gd name="T96" fmla="*/ 210 w 406"/>
                <a:gd name="T97" fmla="*/ 16 h 358"/>
                <a:gd name="T98" fmla="*/ 210 w 406"/>
                <a:gd name="T99" fmla="*/ 216 h 358"/>
                <a:gd name="T100" fmla="*/ 210 w 406"/>
                <a:gd name="T101" fmla="*/ 122 h 358"/>
                <a:gd name="T102" fmla="*/ 282 w 406"/>
                <a:gd name="T103" fmla="*/ 122 h 358"/>
                <a:gd name="T104" fmla="*/ 295 w 406"/>
                <a:gd name="T105" fmla="*/ 216 h 358"/>
                <a:gd name="T106" fmla="*/ 210 w 406"/>
                <a:gd name="T107" fmla="*/ 216 h 358"/>
                <a:gd name="T108" fmla="*/ 309 w 406"/>
                <a:gd name="T109" fmla="*/ 216 h 358"/>
                <a:gd name="T110" fmla="*/ 296 w 406"/>
                <a:gd name="T111" fmla="*/ 122 h 358"/>
                <a:gd name="T112" fmla="*/ 367 w 406"/>
                <a:gd name="T113" fmla="*/ 122 h 358"/>
                <a:gd name="T114" fmla="*/ 391 w 406"/>
                <a:gd name="T115" fmla="*/ 216 h 358"/>
                <a:gd name="T116" fmla="*/ 309 w 406"/>
                <a:gd name="T117" fmla="*/ 21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358">
                  <a:moveTo>
                    <a:pt x="210" y="358"/>
                  </a:moveTo>
                  <a:cubicBezTo>
                    <a:pt x="210" y="231"/>
                    <a:pt x="210" y="231"/>
                    <a:pt x="210" y="231"/>
                  </a:cubicBezTo>
                  <a:cubicBezTo>
                    <a:pt x="295" y="231"/>
                    <a:pt x="295" y="231"/>
                    <a:pt x="295" y="231"/>
                  </a:cubicBezTo>
                  <a:cubicBezTo>
                    <a:pt x="295" y="242"/>
                    <a:pt x="294" y="255"/>
                    <a:pt x="293" y="266"/>
                  </a:cubicBezTo>
                  <a:cubicBezTo>
                    <a:pt x="298" y="263"/>
                    <a:pt x="303" y="260"/>
                    <a:pt x="308" y="257"/>
                  </a:cubicBezTo>
                  <a:cubicBezTo>
                    <a:pt x="309" y="249"/>
                    <a:pt x="309" y="239"/>
                    <a:pt x="309" y="231"/>
                  </a:cubicBezTo>
                  <a:cubicBezTo>
                    <a:pt x="363" y="231"/>
                    <a:pt x="363" y="231"/>
                    <a:pt x="363" y="231"/>
                  </a:cubicBezTo>
                  <a:cubicBezTo>
                    <a:pt x="368" y="229"/>
                    <a:pt x="372" y="228"/>
                    <a:pt x="377" y="226"/>
                  </a:cubicBezTo>
                  <a:cubicBezTo>
                    <a:pt x="387" y="223"/>
                    <a:pt x="396" y="221"/>
                    <a:pt x="406" y="219"/>
                  </a:cubicBezTo>
                  <a:cubicBezTo>
                    <a:pt x="404" y="98"/>
                    <a:pt x="314" y="0"/>
                    <a:pt x="203" y="0"/>
                  </a:cubicBezTo>
                  <a:cubicBezTo>
                    <a:pt x="92" y="0"/>
                    <a:pt x="2" y="98"/>
                    <a:pt x="0" y="219"/>
                  </a:cubicBezTo>
                  <a:cubicBezTo>
                    <a:pt x="10" y="221"/>
                    <a:pt x="19" y="224"/>
                    <a:pt x="28" y="226"/>
                  </a:cubicBezTo>
                  <a:cubicBezTo>
                    <a:pt x="34" y="228"/>
                    <a:pt x="39" y="229"/>
                    <a:pt x="45" y="231"/>
                  </a:cubicBezTo>
                  <a:cubicBezTo>
                    <a:pt x="93" y="231"/>
                    <a:pt x="93" y="231"/>
                    <a:pt x="93" y="231"/>
                  </a:cubicBezTo>
                  <a:cubicBezTo>
                    <a:pt x="93" y="238"/>
                    <a:pt x="93" y="248"/>
                    <a:pt x="94" y="255"/>
                  </a:cubicBezTo>
                  <a:cubicBezTo>
                    <a:pt x="99" y="257"/>
                    <a:pt x="103" y="261"/>
                    <a:pt x="108" y="264"/>
                  </a:cubicBezTo>
                  <a:cubicBezTo>
                    <a:pt x="107" y="255"/>
                    <a:pt x="107" y="241"/>
                    <a:pt x="106" y="231"/>
                  </a:cubicBezTo>
                  <a:cubicBezTo>
                    <a:pt x="196" y="231"/>
                    <a:pt x="196" y="231"/>
                    <a:pt x="196" y="231"/>
                  </a:cubicBezTo>
                  <a:cubicBezTo>
                    <a:pt x="196" y="358"/>
                    <a:pt x="196" y="358"/>
                    <a:pt x="196" y="358"/>
                  </a:cubicBezTo>
                  <a:moveTo>
                    <a:pt x="93" y="216"/>
                  </a:moveTo>
                  <a:cubicBezTo>
                    <a:pt x="15" y="216"/>
                    <a:pt x="15" y="216"/>
                    <a:pt x="15" y="216"/>
                  </a:cubicBezTo>
                  <a:cubicBezTo>
                    <a:pt x="16" y="182"/>
                    <a:pt x="25" y="150"/>
                    <a:pt x="39" y="122"/>
                  </a:cubicBezTo>
                  <a:cubicBezTo>
                    <a:pt x="105" y="122"/>
                    <a:pt x="105" y="122"/>
                    <a:pt x="105" y="122"/>
                  </a:cubicBezTo>
                  <a:cubicBezTo>
                    <a:pt x="98" y="151"/>
                    <a:pt x="93" y="183"/>
                    <a:pt x="93" y="216"/>
                  </a:cubicBezTo>
                  <a:close/>
                  <a:moveTo>
                    <a:pt x="47" y="107"/>
                  </a:moveTo>
                  <a:cubicBezTo>
                    <a:pt x="54" y="96"/>
                    <a:pt x="62" y="86"/>
                    <a:pt x="70" y="77"/>
                  </a:cubicBezTo>
                  <a:cubicBezTo>
                    <a:pt x="91" y="53"/>
                    <a:pt x="117" y="35"/>
                    <a:pt x="146" y="25"/>
                  </a:cubicBezTo>
                  <a:cubicBezTo>
                    <a:pt x="131" y="49"/>
                    <a:pt x="119" y="77"/>
                    <a:pt x="110" y="107"/>
                  </a:cubicBezTo>
                  <a:lnTo>
                    <a:pt x="47" y="107"/>
                  </a:lnTo>
                  <a:close/>
                  <a:moveTo>
                    <a:pt x="196" y="216"/>
                  </a:moveTo>
                  <a:cubicBezTo>
                    <a:pt x="106" y="216"/>
                    <a:pt x="106" y="216"/>
                    <a:pt x="106" y="216"/>
                  </a:cubicBezTo>
                  <a:cubicBezTo>
                    <a:pt x="107" y="183"/>
                    <a:pt x="112" y="151"/>
                    <a:pt x="120" y="122"/>
                  </a:cubicBezTo>
                  <a:cubicBezTo>
                    <a:pt x="196" y="122"/>
                    <a:pt x="196" y="122"/>
                    <a:pt x="196" y="122"/>
                  </a:cubicBezTo>
                  <a:lnTo>
                    <a:pt x="196" y="216"/>
                  </a:lnTo>
                  <a:close/>
                  <a:moveTo>
                    <a:pt x="196" y="107"/>
                  </a:moveTo>
                  <a:cubicBezTo>
                    <a:pt x="124" y="107"/>
                    <a:pt x="124" y="107"/>
                    <a:pt x="124" y="107"/>
                  </a:cubicBezTo>
                  <a:cubicBezTo>
                    <a:pt x="135" y="74"/>
                    <a:pt x="149" y="44"/>
                    <a:pt x="167" y="19"/>
                  </a:cubicBezTo>
                  <a:cubicBezTo>
                    <a:pt x="177" y="17"/>
                    <a:pt x="186" y="16"/>
                    <a:pt x="196" y="16"/>
                  </a:cubicBezTo>
                  <a:lnTo>
                    <a:pt x="196" y="107"/>
                  </a:lnTo>
                  <a:close/>
                  <a:moveTo>
                    <a:pt x="336" y="77"/>
                  </a:moveTo>
                  <a:cubicBezTo>
                    <a:pt x="345" y="86"/>
                    <a:pt x="352" y="96"/>
                    <a:pt x="359" y="107"/>
                  </a:cubicBezTo>
                  <a:cubicBezTo>
                    <a:pt x="292" y="107"/>
                    <a:pt x="292" y="107"/>
                    <a:pt x="292" y="107"/>
                  </a:cubicBezTo>
                  <a:cubicBezTo>
                    <a:pt x="283" y="76"/>
                    <a:pt x="270" y="48"/>
                    <a:pt x="254" y="23"/>
                  </a:cubicBezTo>
                  <a:cubicBezTo>
                    <a:pt x="286" y="33"/>
                    <a:pt x="314" y="52"/>
                    <a:pt x="336" y="77"/>
                  </a:cubicBezTo>
                  <a:close/>
                  <a:moveTo>
                    <a:pt x="210" y="16"/>
                  </a:moveTo>
                  <a:cubicBezTo>
                    <a:pt x="218" y="16"/>
                    <a:pt x="226" y="17"/>
                    <a:pt x="233" y="18"/>
                  </a:cubicBezTo>
                  <a:cubicBezTo>
                    <a:pt x="252" y="44"/>
                    <a:pt x="267" y="73"/>
                    <a:pt x="277" y="107"/>
                  </a:cubicBezTo>
                  <a:cubicBezTo>
                    <a:pt x="210" y="107"/>
                    <a:pt x="210" y="107"/>
                    <a:pt x="210" y="107"/>
                  </a:cubicBezTo>
                  <a:lnTo>
                    <a:pt x="210" y="16"/>
                  </a:lnTo>
                  <a:close/>
                  <a:moveTo>
                    <a:pt x="210" y="216"/>
                  </a:moveTo>
                  <a:cubicBezTo>
                    <a:pt x="210" y="122"/>
                    <a:pt x="210" y="122"/>
                    <a:pt x="210" y="122"/>
                  </a:cubicBezTo>
                  <a:cubicBezTo>
                    <a:pt x="282" y="122"/>
                    <a:pt x="282" y="122"/>
                    <a:pt x="282" y="122"/>
                  </a:cubicBezTo>
                  <a:cubicBezTo>
                    <a:pt x="290" y="151"/>
                    <a:pt x="295" y="183"/>
                    <a:pt x="295" y="216"/>
                  </a:cubicBezTo>
                  <a:lnTo>
                    <a:pt x="210" y="216"/>
                  </a:lnTo>
                  <a:close/>
                  <a:moveTo>
                    <a:pt x="309" y="216"/>
                  </a:moveTo>
                  <a:cubicBezTo>
                    <a:pt x="308" y="183"/>
                    <a:pt x="304" y="151"/>
                    <a:pt x="296" y="122"/>
                  </a:cubicBezTo>
                  <a:cubicBezTo>
                    <a:pt x="367" y="122"/>
                    <a:pt x="367" y="122"/>
                    <a:pt x="367" y="122"/>
                  </a:cubicBezTo>
                  <a:cubicBezTo>
                    <a:pt x="382" y="150"/>
                    <a:pt x="390" y="182"/>
                    <a:pt x="391" y="216"/>
                  </a:cubicBezTo>
                  <a:lnTo>
                    <a:pt x="309" y="2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grpSp>
          <p:nvGrpSpPr>
            <p:cNvPr id="38" name="Group 37"/>
            <p:cNvGrpSpPr/>
            <p:nvPr/>
          </p:nvGrpSpPr>
          <p:grpSpPr>
            <a:xfrm>
              <a:off x="3609975" y="4464050"/>
              <a:ext cx="4972050" cy="992188"/>
              <a:chOff x="3609975" y="4464050"/>
              <a:chExt cx="4972050" cy="992188"/>
            </a:xfrm>
          </p:grpSpPr>
          <p:sp>
            <p:nvSpPr>
              <p:cNvPr id="8" name="Freeform 8"/>
              <p:cNvSpPr>
                <a:spLocks/>
              </p:cNvSpPr>
              <p:nvPr/>
            </p:nvSpPr>
            <p:spPr bwMode="auto">
              <a:xfrm>
                <a:off x="3960813" y="4464050"/>
                <a:ext cx="2043113" cy="912813"/>
              </a:xfrm>
              <a:custGeom>
                <a:avLst/>
                <a:gdLst>
                  <a:gd name="T0" fmla="*/ 309 w 309"/>
                  <a:gd name="T1" fmla="*/ 138 h 138"/>
                  <a:gd name="T2" fmla="*/ 307 w 309"/>
                  <a:gd name="T3" fmla="*/ 134 h 138"/>
                  <a:gd name="T4" fmla="*/ 301 w 309"/>
                  <a:gd name="T5" fmla="*/ 125 h 138"/>
                  <a:gd name="T6" fmla="*/ 291 w 309"/>
                  <a:gd name="T7" fmla="*/ 111 h 138"/>
                  <a:gd name="T8" fmla="*/ 284 w 309"/>
                  <a:gd name="T9" fmla="*/ 103 h 138"/>
                  <a:gd name="T10" fmla="*/ 280 w 309"/>
                  <a:gd name="T11" fmla="*/ 98 h 138"/>
                  <a:gd name="T12" fmla="*/ 276 w 309"/>
                  <a:gd name="T13" fmla="*/ 94 h 138"/>
                  <a:gd name="T14" fmla="*/ 271 w 309"/>
                  <a:gd name="T15" fmla="*/ 89 h 138"/>
                  <a:gd name="T16" fmla="*/ 267 w 309"/>
                  <a:gd name="T17" fmla="*/ 85 h 138"/>
                  <a:gd name="T18" fmla="*/ 256 w 309"/>
                  <a:gd name="T19" fmla="*/ 76 h 138"/>
                  <a:gd name="T20" fmla="*/ 245 w 309"/>
                  <a:gd name="T21" fmla="*/ 67 h 138"/>
                  <a:gd name="T22" fmla="*/ 232 w 309"/>
                  <a:gd name="T23" fmla="*/ 59 h 138"/>
                  <a:gd name="T24" fmla="*/ 204 w 309"/>
                  <a:gd name="T25" fmla="*/ 43 h 138"/>
                  <a:gd name="T26" fmla="*/ 174 w 309"/>
                  <a:gd name="T27" fmla="*/ 31 h 138"/>
                  <a:gd name="T28" fmla="*/ 143 w 309"/>
                  <a:gd name="T29" fmla="*/ 21 h 138"/>
                  <a:gd name="T30" fmla="*/ 112 w 309"/>
                  <a:gd name="T31" fmla="*/ 14 h 138"/>
                  <a:gd name="T32" fmla="*/ 82 w 309"/>
                  <a:gd name="T33" fmla="*/ 9 h 138"/>
                  <a:gd name="T34" fmla="*/ 56 w 309"/>
                  <a:gd name="T35" fmla="*/ 5 h 138"/>
                  <a:gd name="T36" fmla="*/ 16 w 309"/>
                  <a:gd name="T37" fmla="*/ 2 h 138"/>
                  <a:gd name="T38" fmla="*/ 0 w 309"/>
                  <a:gd name="T39" fmla="*/ 1 h 138"/>
                  <a:gd name="T40" fmla="*/ 4 w 309"/>
                  <a:gd name="T41" fmla="*/ 1 h 138"/>
                  <a:gd name="T42" fmla="*/ 16 w 309"/>
                  <a:gd name="T43" fmla="*/ 1 h 138"/>
                  <a:gd name="T44" fmla="*/ 56 w 309"/>
                  <a:gd name="T45" fmla="*/ 1 h 138"/>
                  <a:gd name="T46" fmla="*/ 113 w 309"/>
                  <a:gd name="T47" fmla="*/ 7 h 138"/>
                  <a:gd name="T48" fmla="*/ 145 w 309"/>
                  <a:gd name="T49" fmla="*/ 14 h 138"/>
                  <a:gd name="T50" fmla="*/ 177 w 309"/>
                  <a:gd name="T51" fmla="*/ 24 h 138"/>
                  <a:gd name="T52" fmla="*/ 208 w 309"/>
                  <a:gd name="T53" fmla="*/ 37 h 138"/>
                  <a:gd name="T54" fmla="*/ 236 w 309"/>
                  <a:gd name="T55" fmla="*/ 53 h 138"/>
                  <a:gd name="T56" fmla="*/ 248 w 309"/>
                  <a:gd name="T57" fmla="*/ 62 h 138"/>
                  <a:gd name="T58" fmla="*/ 260 w 309"/>
                  <a:gd name="T59" fmla="*/ 71 h 138"/>
                  <a:gd name="T60" fmla="*/ 270 w 309"/>
                  <a:gd name="T61" fmla="*/ 81 h 138"/>
                  <a:gd name="T62" fmla="*/ 275 w 309"/>
                  <a:gd name="T63" fmla="*/ 86 h 138"/>
                  <a:gd name="T64" fmla="*/ 279 w 309"/>
                  <a:gd name="T65" fmla="*/ 91 h 138"/>
                  <a:gd name="T66" fmla="*/ 283 w 309"/>
                  <a:gd name="T67" fmla="*/ 95 h 138"/>
                  <a:gd name="T68" fmla="*/ 287 w 309"/>
                  <a:gd name="T69" fmla="*/ 100 h 138"/>
                  <a:gd name="T70" fmla="*/ 293 w 309"/>
                  <a:gd name="T71" fmla="*/ 109 h 138"/>
                  <a:gd name="T72" fmla="*/ 302 w 309"/>
                  <a:gd name="T73" fmla="*/ 124 h 138"/>
                  <a:gd name="T74" fmla="*/ 307 w 309"/>
                  <a:gd name="T75" fmla="*/ 134 h 138"/>
                  <a:gd name="T76" fmla="*/ 309 w 309"/>
                  <a:gd name="T7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138">
                    <a:moveTo>
                      <a:pt x="309" y="138"/>
                    </a:moveTo>
                    <a:cubicBezTo>
                      <a:pt x="309" y="138"/>
                      <a:pt x="308" y="137"/>
                      <a:pt x="307" y="134"/>
                    </a:cubicBezTo>
                    <a:cubicBezTo>
                      <a:pt x="306" y="132"/>
                      <a:pt x="304" y="129"/>
                      <a:pt x="301" y="125"/>
                    </a:cubicBezTo>
                    <a:cubicBezTo>
                      <a:pt x="298" y="121"/>
                      <a:pt x="295" y="116"/>
                      <a:pt x="291" y="111"/>
                    </a:cubicBezTo>
                    <a:cubicBezTo>
                      <a:pt x="289" y="108"/>
                      <a:pt x="286" y="105"/>
                      <a:pt x="284" y="103"/>
                    </a:cubicBezTo>
                    <a:cubicBezTo>
                      <a:pt x="283" y="101"/>
                      <a:pt x="281" y="100"/>
                      <a:pt x="280" y="98"/>
                    </a:cubicBezTo>
                    <a:cubicBezTo>
                      <a:pt x="279" y="97"/>
                      <a:pt x="277" y="95"/>
                      <a:pt x="276" y="94"/>
                    </a:cubicBezTo>
                    <a:cubicBezTo>
                      <a:pt x="274" y="92"/>
                      <a:pt x="273" y="91"/>
                      <a:pt x="271" y="89"/>
                    </a:cubicBezTo>
                    <a:cubicBezTo>
                      <a:pt x="270" y="88"/>
                      <a:pt x="268" y="86"/>
                      <a:pt x="267" y="85"/>
                    </a:cubicBezTo>
                    <a:cubicBezTo>
                      <a:pt x="263" y="82"/>
                      <a:pt x="260" y="79"/>
                      <a:pt x="256" y="76"/>
                    </a:cubicBezTo>
                    <a:cubicBezTo>
                      <a:pt x="253" y="73"/>
                      <a:pt x="249" y="70"/>
                      <a:pt x="245" y="67"/>
                    </a:cubicBezTo>
                    <a:cubicBezTo>
                      <a:pt x="240" y="64"/>
                      <a:pt x="236" y="61"/>
                      <a:pt x="232" y="59"/>
                    </a:cubicBezTo>
                    <a:cubicBezTo>
                      <a:pt x="223" y="53"/>
                      <a:pt x="214" y="48"/>
                      <a:pt x="204" y="43"/>
                    </a:cubicBezTo>
                    <a:cubicBezTo>
                      <a:pt x="195" y="39"/>
                      <a:pt x="184" y="35"/>
                      <a:pt x="174" y="31"/>
                    </a:cubicBezTo>
                    <a:cubicBezTo>
                      <a:pt x="164" y="27"/>
                      <a:pt x="153" y="24"/>
                      <a:pt x="143" y="21"/>
                    </a:cubicBezTo>
                    <a:cubicBezTo>
                      <a:pt x="132" y="18"/>
                      <a:pt x="122" y="16"/>
                      <a:pt x="112" y="14"/>
                    </a:cubicBezTo>
                    <a:cubicBezTo>
                      <a:pt x="102" y="12"/>
                      <a:pt x="92" y="10"/>
                      <a:pt x="82" y="9"/>
                    </a:cubicBezTo>
                    <a:cubicBezTo>
                      <a:pt x="73" y="7"/>
                      <a:pt x="64" y="6"/>
                      <a:pt x="56" y="5"/>
                    </a:cubicBezTo>
                    <a:cubicBezTo>
                      <a:pt x="39" y="4"/>
                      <a:pt x="25" y="3"/>
                      <a:pt x="16" y="2"/>
                    </a:cubicBezTo>
                    <a:cubicBezTo>
                      <a:pt x="6" y="2"/>
                      <a:pt x="0" y="1"/>
                      <a:pt x="0" y="1"/>
                    </a:cubicBezTo>
                    <a:cubicBezTo>
                      <a:pt x="0" y="1"/>
                      <a:pt x="2" y="1"/>
                      <a:pt x="4" y="1"/>
                    </a:cubicBezTo>
                    <a:cubicBezTo>
                      <a:pt x="7" y="1"/>
                      <a:pt x="11" y="1"/>
                      <a:pt x="16" y="1"/>
                    </a:cubicBezTo>
                    <a:cubicBezTo>
                      <a:pt x="25" y="0"/>
                      <a:pt x="39" y="0"/>
                      <a:pt x="56" y="1"/>
                    </a:cubicBezTo>
                    <a:cubicBezTo>
                      <a:pt x="73" y="2"/>
                      <a:pt x="92" y="3"/>
                      <a:pt x="113" y="7"/>
                    </a:cubicBezTo>
                    <a:cubicBezTo>
                      <a:pt x="123" y="9"/>
                      <a:pt x="134" y="11"/>
                      <a:pt x="145" y="14"/>
                    </a:cubicBezTo>
                    <a:cubicBezTo>
                      <a:pt x="155" y="17"/>
                      <a:pt x="166" y="20"/>
                      <a:pt x="177" y="24"/>
                    </a:cubicBezTo>
                    <a:cubicBezTo>
                      <a:pt x="187" y="27"/>
                      <a:pt x="198" y="32"/>
                      <a:pt x="208" y="37"/>
                    </a:cubicBezTo>
                    <a:cubicBezTo>
                      <a:pt x="217" y="42"/>
                      <a:pt x="227" y="47"/>
                      <a:pt x="236" y="53"/>
                    </a:cubicBezTo>
                    <a:cubicBezTo>
                      <a:pt x="240" y="56"/>
                      <a:pt x="244" y="59"/>
                      <a:pt x="248" y="62"/>
                    </a:cubicBezTo>
                    <a:cubicBezTo>
                      <a:pt x="252" y="65"/>
                      <a:pt x="256" y="68"/>
                      <a:pt x="260" y="71"/>
                    </a:cubicBezTo>
                    <a:cubicBezTo>
                      <a:pt x="263" y="75"/>
                      <a:pt x="267" y="78"/>
                      <a:pt x="270" y="81"/>
                    </a:cubicBezTo>
                    <a:cubicBezTo>
                      <a:pt x="272" y="83"/>
                      <a:pt x="273" y="84"/>
                      <a:pt x="275" y="86"/>
                    </a:cubicBezTo>
                    <a:cubicBezTo>
                      <a:pt x="276" y="88"/>
                      <a:pt x="278" y="89"/>
                      <a:pt x="279" y="91"/>
                    </a:cubicBezTo>
                    <a:cubicBezTo>
                      <a:pt x="280" y="92"/>
                      <a:pt x="282" y="94"/>
                      <a:pt x="283" y="95"/>
                    </a:cubicBezTo>
                    <a:cubicBezTo>
                      <a:pt x="284" y="97"/>
                      <a:pt x="286" y="99"/>
                      <a:pt x="287" y="100"/>
                    </a:cubicBezTo>
                    <a:cubicBezTo>
                      <a:pt x="289" y="103"/>
                      <a:pt x="291" y="106"/>
                      <a:pt x="293" y="109"/>
                    </a:cubicBezTo>
                    <a:cubicBezTo>
                      <a:pt x="297" y="115"/>
                      <a:pt x="300" y="120"/>
                      <a:pt x="302" y="124"/>
                    </a:cubicBezTo>
                    <a:cubicBezTo>
                      <a:pt x="305" y="128"/>
                      <a:pt x="306" y="132"/>
                      <a:pt x="307" y="134"/>
                    </a:cubicBezTo>
                    <a:cubicBezTo>
                      <a:pt x="309" y="136"/>
                      <a:pt x="309" y="138"/>
                      <a:pt x="309" y="13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9" name="Freeform 9"/>
              <p:cNvSpPr>
                <a:spLocks/>
              </p:cNvSpPr>
              <p:nvPr/>
            </p:nvSpPr>
            <p:spPr bwMode="auto">
              <a:xfrm>
                <a:off x="3954463" y="4643438"/>
                <a:ext cx="1955800" cy="654050"/>
              </a:xfrm>
              <a:custGeom>
                <a:avLst/>
                <a:gdLst>
                  <a:gd name="T0" fmla="*/ 296 w 296"/>
                  <a:gd name="T1" fmla="*/ 99 h 99"/>
                  <a:gd name="T2" fmla="*/ 293 w 296"/>
                  <a:gd name="T3" fmla="*/ 96 h 99"/>
                  <a:gd name="T4" fmla="*/ 286 w 296"/>
                  <a:gd name="T5" fmla="*/ 89 h 99"/>
                  <a:gd name="T6" fmla="*/ 281 w 296"/>
                  <a:gd name="T7" fmla="*/ 84 h 99"/>
                  <a:gd name="T8" fmla="*/ 274 w 296"/>
                  <a:gd name="T9" fmla="*/ 79 h 99"/>
                  <a:gd name="T10" fmla="*/ 267 w 296"/>
                  <a:gd name="T11" fmla="*/ 73 h 99"/>
                  <a:gd name="T12" fmla="*/ 258 w 296"/>
                  <a:gd name="T13" fmla="*/ 67 h 99"/>
                  <a:gd name="T14" fmla="*/ 238 w 296"/>
                  <a:gd name="T15" fmla="*/ 54 h 99"/>
                  <a:gd name="T16" fmla="*/ 213 w 296"/>
                  <a:gd name="T17" fmla="*/ 43 h 99"/>
                  <a:gd name="T18" fmla="*/ 158 w 296"/>
                  <a:gd name="T19" fmla="*/ 24 h 99"/>
                  <a:gd name="T20" fmla="*/ 101 w 296"/>
                  <a:gd name="T21" fmla="*/ 12 h 99"/>
                  <a:gd name="T22" fmla="*/ 74 w 296"/>
                  <a:gd name="T23" fmla="*/ 8 h 99"/>
                  <a:gd name="T24" fmla="*/ 50 w 296"/>
                  <a:gd name="T25" fmla="*/ 5 h 99"/>
                  <a:gd name="T26" fmla="*/ 14 w 296"/>
                  <a:gd name="T27" fmla="*/ 2 h 99"/>
                  <a:gd name="T28" fmla="*/ 0 w 296"/>
                  <a:gd name="T29" fmla="*/ 2 h 99"/>
                  <a:gd name="T30" fmla="*/ 4 w 296"/>
                  <a:gd name="T31" fmla="*/ 1 h 99"/>
                  <a:gd name="T32" fmla="*/ 14 w 296"/>
                  <a:gd name="T33" fmla="*/ 1 h 99"/>
                  <a:gd name="T34" fmla="*/ 51 w 296"/>
                  <a:gd name="T35" fmla="*/ 1 h 99"/>
                  <a:gd name="T36" fmla="*/ 102 w 296"/>
                  <a:gd name="T37" fmla="*/ 5 h 99"/>
                  <a:gd name="T38" fmla="*/ 131 w 296"/>
                  <a:gd name="T39" fmla="*/ 10 h 99"/>
                  <a:gd name="T40" fmla="*/ 160 w 296"/>
                  <a:gd name="T41" fmla="*/ 16 h 99"/>
                  <a:gd name="T42" fmla="*/ 189 w 296"/>
                  <a:gd name="T43" fmla="*/ 25 h 99"/>
                  <a:gd name="T44" fmla="*/ 216 w 296"/>
                  <a:gd name="T45" fmla="*/ 36 h 99"/>
                  <a:gd name="T46" fmla="*/ 240 w 296"/>
                  <a:gd name="T47" fmla="*/ 49 h 99"/>
                  <a:gd name="T48" fmla="*/ 251 w 296"/>
                  <a:gd name="T49" fmla="*/ 56 h 99"/>
                  <a:gd name="T50" fmla="*/ 261 w 296"/>
                  <a:gd name="T51" fmla="*/ 63 h 99"/>
                  <a:gd name="T52" fmla="*/ 269 w 296"/>
                  <a:gd name="T53" fmla="*/ 70 h 99"/>
                  <a:gd name="T54" fmla="*/ 276 w 296"/>
                  <a:gd name="T55" fmla="*/ 77 h 99"/>
                  <a:gd name="T56" fmla="*/ 282 w 296"/>
                  <a:gd name="T57" fmla="*/ 83 h 99"/>
                  <a:gd name="T58" fmla="*/ 287 w 296"/>
                  <a:gd name="T59" fmla="*/ 88 h 99"/>
                  <a:gd name="T60" fmla="*/ 294 w 296"/>
                  <a:gd name="T61" fmla="*/ 96 h 99"/>
                  <a:gd name="T62" fmla="*/ 296 w 296"/>
                  <a:gd name="T63"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6" h="99">
                    <a:moveTo>
                      <a:pt x="296" y="99"/>
                    </a:moveTo>
                    <a:cubicBezTo>
                      <a:pt x="296" y="99"/>
                      <a:pt x="295" y="98"/>
                      <a:pt x="293" y="96"/>
                    </a:cubicBezTo>
                    <a:cubicBezTo>
                      <a:pt x="292" y="95"/>
                      <a:pt x="289" y="92"/>
                      <a:pt x="286" y="89"/>
                    </a:cubicBezTo>
                    <a:cubicBezTo>
                      <a:pt x="285" y="88"/>
                      <a:pt x="283" y="86"/>
                      <a:pt x="281" y="84"/>
                    </a:cubicBezTo>
                    <a:cubicBezTo>
                      <a:pt x="279" y="83"/>
                      <a:pt x="277" y="81"/>
                      <a:pt x="274" y="79"/>
                    </a:cubicBezTo>
                    <a:cubicBezTo>
                      <a:pt x="272" y="77"/>
                      <a:pt x="269" y="75"/>
                      <a:pt x="267" y="73"/>
                    </a:cubicBezTo>
                    <a:cubicBezTo>
                      <a:pt x="264" y="71"/>
                      <a:pt x="261" y="69"/>
                      <a:pt x="258" y="67"/>
                    </a:cubicBezTo>
                    <a:cubicBezTo>
                      <a:pt x="252" y="63"/>
                      <a:pt x="245" y="58"/>
                      <a:pt x="238" y="54"/>
                    </a:cubicBezTo>
                    <a:cubicBezTo>
                      <a:pt x="230" y="50"/>
                      <a:pt x="222" y="46"/>
                      <a:pt x="213" y="43"/>
                    </a:cubicBezTo>
                    <a:cubicBezTo>
                      <a:pt x="196" y="35"/>
                      <a:pt x="178" y="29"/>
                      <a:pt x="158" y="24"/>
                    </a:cubicBezTo>
                    <a:cubicBezTo>
                      <a:pt x="139" y="19"/>
                      <a:pt x="120" y="15"/>
                      <a:pt x="101" y="12"/>
                    </a:cubicBezTo>
                    <a:cubicBezTo>
                      <a:pt x="92" y="10"/>
                      <a:pt x="83" y="9"/>
                      <a:pt x="74" y="8"/>
                    </a:cubicBezTo>
                    <a:cubicBezTo>
                      <a:pt x="66" y="7"/>
                      <a:pt x="58" y="6"/>
                      <a:pt x="50" y="5"/>
                    </a:cubicBezTo>
                    <a:cubicBezTo>
                      <a:pt x="35" y="4"/>
                      <a:pt x="23" y="3"/>
                      <a:pt x="14" y="2"/>
                    </a:cubicBezTo>
                    <a:cubicBezTo>
                      <a:pt x="5" y="2"/>
                      <a:pt x="0" y="2"/>
                      <a:pt x="0" y="2"/>
                    </a:cubicBezTo>
                    <a:cubicBezTo>
                      <a:pt x="0" y="2"/>
                      <a:pt x="2" y="2"/>
                      <a:pt x="4" y="1"/>
                    </a:cubicBezTo>
                    <a:cubicBezTo>
                      <a:pt x="6" y="1"/>
                      <a:pt x="10" y="1"/>
                      <a:pt x="14" y="1"/>
                    </a:cubicBezTo>
                    <a:cubicBezTo>
                      <a:pt x="23" y="1"/>
                      <a:pt x="36" y="0"/>
                      <a:pt x="51" y="1"/>
                    </a:cubicBezTo>
                    <a:cubicBezTo>
                      <a:pt x="66" y="1"/>
                      <a:pt x="83" y="3"/>
                      <a:pt x="102" y="5"/>
                    </a:cubicBezTo>
                    <a:cubicBezTo>
                      <a:pt x="111" y="6"/>
                      <a:pt x="121" y="8"/>
                      <a:pt x="131" y="10"/>
                    </a:cubicBezTo>
                    <a:cubicBezTo>
                      <a:pt x="141" y="12"/>
                      <a:pt x="151" y="14"/>
                      <a:pt x="160" y="16"/>
                    </a:cubicBezTo>
                    <a:cubicBezTo>
                      <a:pt x="170" y="19"/>
                      <a:pt x="180" y="22"/>
                      <a:pt x="189" y="25"/>
                    </a:cubicBezTo>
                    <a:cubicBezTo>
                      <a:pt x="199" y="28"/>
                      <a:pt x="208" y="32"/>
                      <a:pt x="216" y="36"/>
                    </a:cubicBezTo>
                    <a:cubicBezTo>
                      <a:pt x="225" y="40"/>
                      <a:pt x="233" y="45"/>
                      <a:pt x="240" y="49"/>
                    </a:cubicBezTo>
                    <a:cubicBezTo>
                      <a:pt x="244" y="51"/>
                      <a:pt x="248" y="54"/>
                      <a:pt x="251" y="56"/>
                    </a:cubicBezTo>
                    <a:cubicBezTo>
                      <a:pt x="254" y="58"/>
                      <a:pt x="258" y="61"/>
                      <a:pt x="261" y="63"/>
                    </a:cubicBezTo>
                    <a:cubicBezTo>
                      <a:pt x="264" y="65"/>
                      <a:pt x="267" y="68"/>
                      <a:pt x="269" y="70"/>
                    </a:cubicBezTo>
                    <a:cubicBezTo>
                      <a:pt x="272" y="72"/>
                      <a:pt x="274" y="74"/>
                      <a:pt x="276" y="77"/>
                    </a:cubicBezTo>
                    <a:cubicBezTo>
                      <a:pt x="279" y="79"/>
                      <a:pt x="281" y="81"/>
                      <a:pt x="282" y="83"/>
                    </a:cubicBezTo>
                    <a:cubicBezTo>
                      <a:pt x="284" y="85"/>
                      <a:pt x="286" y="87"/>
                      <a:pt x="287" y="88"/>
                    </a:cubicBezTo>
                    <a:cubicBezTo>
                      <a:pt x="290" y="91"/>
                      <a:pt x="292" y="94"/>
                      <a:pt x="294" y="96"/>
                    </a:cubicBezTo>
                    <a:cubicBezTo>
                      <a:pt x="295" y="98"/>
                      <a:pt x="296" y="99"/>
                      <a:pt x="296" y="9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0" name="Freeform 10"/>
              <p:cNvSpPr>
                <a:spLocks/>
              </p:cNvSpPr>
              <p:nvPr/>
            </p:nvSpPr>
            <p:spPr bwMode="auto">
              <a:xfrm>
                <a:off x="3894138" y="4821238"/>
                <a:ext cx="1871663" cy="396875"/>
              </a:xfrm>
              <a:custGeom>
                <a:avLst/>
                <a:gdLst>
                  <a:gd name="T0" fmla="*/ 283 w 283"/>
                  <a:gd name="T1" fmla="*/ 60 h 60"/>
                  <a:gd name="T2" fmla="*/ 272 w 283"/>
                  <a:gd name="T3" fmla="*/ 54 h 60"/>
                  <a:gd name="T4" fmla="*/ 259 w 283"/>
                  <a:gd name="T5" fmla="*/ 48 h 60"/>
                  <a:gd name="T6" fmla="*/ 251 w 283"/>
                  <a:gd name="T7" fmla="*/ 44 h 60"/>
                  <a:gd name="T8" fmla="*/ 242 w 283"/>
                  <a:gd name="T9" fmla="*/ 41 h 60"/>
                  <a:gd name="T10" fmla="*/ 221 w 283"/>
                  <a:gd name="T11" fmla="*/ 34 h 60"/>
                  <a:gd name="T12" fmla="*/ 210 w 283"/>
                  <a:gd name="T13" fmla="*/ 30 h 60"/>
                  <a:gd name="T14" fmla="*/ 198 w 283"/>
                  <a:gd name="T15" fmla="*/ 27 h 60"/>
                  <a:gd name="T16" fmla="*/ 172 w 283"/>
                  <a:gd name="T17" fmla="*/ 21 h 60"/>
                  <a:gd name="T18" fmla="*/ 159 w 283"/>
                  <a:gd name="T19" fmla="*/ 19 h 60"/>
                  <a:gd name="T20" fmla="*/ 145 w 283"/>
                  <a:gd name="T21" fmla="*/ 16 h 60"/>
                  <a:gd name="T22" fmla="*/ 118 w 283"/>
                  <a:gd name="T23" fmla="*/ 12 h 60"/>
                  <a:gd name="T24" fmla="*/ 92 w 283"/>
                  <a:gd name="T25" fmla="*/ 9 h 60"/>
                  <a:gd name="T26" fmla="*/ 68 w 283"/>
                  <a:gd name="T27" fmla="*/ 6 h 60"/>
                  <a:gd name="T28" fmla="*/ 46 w 283"/>
                  <a:gd name="T29" fmla="*/ 5 h 60"/>
                  <a:gd name="T30" fmla="*/ 27 w 283"/>
                  <a:gd name="T31" fmla="*/ 3 h 60"/>
                  <a:gd name="T32" fmla="*/ 13 w 283"/>
                  <a:gd name="T33" fmla="*/ 3 h 60"/>
                  <a:gd name="T34" fmla="*/ 0 w 283"/>
                  <a:gd name="T35" fmla="*/ 2 h 60"/>
                  <a:gd name="T36" fmla="*/ 13 w 283"/>
                  <a:gd name="T37" fmla="*/ 1 h 60"/>
                  <a:gd name="T38" fmla="*/ 46 w 283"/>
                  <a:gd name="T39" fmla="*/ 0 h 60"/>
                  <a:gd name="T40" fmla="*/ 68 w 283"/>
                  <a:gd name="T41" fmla="*/ 1 h 60"/>
                  <a:gd name="T42" fmla="*/ 93 w 283"/>
                  <a:gd name="T43" fmla="*/ 2 h 60"/>
                  <a:gd name="T44" fmla="*/ 119 w 283"/>
                  <a:gd name="T45" fmla="*/ 5 h 60"/>
                  <a:gd name="T46" fmla="*/ 147 w 283"/>
                  <a:gd name="T47" fmla="*/ 8 h 60"/>
                  <a:gd name="T48" fmla="*/ 160 w 283"/>
                  <a:gd name="T49" fmla="*/ 11 h 60"/>
                  <a:gd name="T50" fmla="*/ 174 w 283"/>
                  <a:gd name="T51" fmla="*/ 14 h 60"/>
                  <a:gd name="T52" fmla="*/ 187 w 283"/>
                  <a:gd name="T53" fmla="*/ 17 h 60"/>
                  <a:gd name="T54" fmla="*/ 199 w 283"/>
                  <a:gd name="T55" fmla="*/ 20 h 60"/>
                  <a:gd name="T56" fmla="*/ 212 w 283"/>
                  <a:gd name="T57" fmla="*/ 24 h 60"/>
                  <a:gd name="T58" fmla="*/ 223 w 283"/>
                  <a:gd name="T59" fmla="*/ 28 h 60"/>
                  <a:gd name="T60" fmla="*/ 244 w 283"/>
                  <a:gd name="T61" fmla="*/ 37 h 60"/>
                  <a:gd name="T62" fmla="*/ 253 w 283"/>
                  <a:gd name="T63" fmla="*/ 41 h 60"/>
                  <a:gd name="T64" fmla="*/ 261 w 283"/>
                  <a:gd name="T65" fmla="*/ 45 h 60"/>
                  <a:gd name="T66" fmla="*/ 273 w 283"/>
                  <a:gd name="T67" fmla="*/ 53 h 60"/>
                  <a:gd name="T68" fmla="*/ 283 w 283"/>
                  <a:gd name="T6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60">
                    <a:moveTo>
                      <a:pt x="283" y="60"/>
                    </a:moveTo>
                    <a:cubicBezTo>
                      <a:pt x="283" y="60"/>
                      <a:pt x="279" y="58"/>
                      <a:pt x="272" y="54"/>
                    </a:cubicBezTo>
                    <a:cubicBezTo>
                      <a:pt x="269" y="52"/>
                      <a:pt x="264" y="50"/>
                      <a:pt x="259" y="48"/>
                    </a:cubicBezTo>
                    <a:cubicBezTo>
                      <a:pt x="257" y="47"/>
                      <a:pt x="254" y="45"/>
                      <a:pt x="251" y="44"/>
                    </a:cubicBezTo>
                    <a:cubicBezTo>
                      <a:pt x="248" y="43"/>
                      <a:pt x="245" y="42"/>
                      <a:pt x="242" y="41"/>
                    </a:cubicBezTo>
                    <a:cubicBezTo>
                      <a:pt x="236" y="38"/>
                      <a:pt x="229" y="36"/>
                      <a:pt x="221" y="34"/>
                    </a:cubicBezTo>
                    <a:cubicBezTo>
                      <a:pt x="217" y="32"/>
                      <a:pt x="214" y="31"/>
                      <a:pt x="210" y="30"/>
                    </a:cubicBezTo>
                    <a:cubicBezTo>
                      <a:pt x="206" y="29"/>
                      <a:pt x="202" y="28"/>
                      <a:pt x="198" y="27"/>
                    </a:cubicBezTo>
                    <a:cubicBezTo>
                      <a:pt x="189" y="25"/>
                      <a:pt x="181" y="23"/>
                      <a:pt x="172" y="21"/>
                    </a:cubicBezTo>
                    <a:cubicBezTo>
                      <a:pt x="168" y="20"/>
                      <a:pt x="163" y="19"/>
                      <a:pt x="159" y="19"/>
                    </a:cubicBezTo>
                    <a:cubicBezTo>
                      <a:pt x="154" y="18"/>
                      <a:pt x="150" y="17"/>
                      <a:pt x="145" y="16"/>
                    </a:cubicBezTo>
                    <a:cubicBezTo>
                      <a:pt x="136" y="15"/>
                      <a:pt x="127" y="13"/>
                      <a:pt x="118" y="12"/>
                    </a:cubicBezTo>
                    <a:cubicBezTo>
                      <a:pt x="110" y="11"/>
                      <a:pt x="101" y="10"/>
                      <a:pt x="92" y="9"/>
                    </a:cubicBezTo>
                    <a:cubicBezTo>
                      <a:pt x="84" y="8"/>
                      <a:pt x="76" y="7"/>
                      <a:pt x="68" y="6"/>
                    </a:cubicBezTo>
                    <a:cubicBezTo>
                      <a:pt x="60" y="6"/>
                      <a:pt x="53" y="5"/>
                      <a:pt x="46" y="5"/>
                    </a:cubicBezTo>
                    <a:cubicBezTo>
                      <a:pt x="39" y="4"/>
                      <a:pt x="33" y="4"/>
                      <a:pt x="27" y="3"/>
                    </a:cubicBezTo>
                    <a:cubicBezTo>
                      <a:pt x="22" y="3"/>
                      <a:pt x="17" y="3"/>
                      <a:pt x="13" y="3"/>
                    </a:cubicBezTo>
                    <a:cubicBezTo>
                      <a:pt x="5" y="2"/>
                      <a:pt x="0" y="2"/>
                      <a:pt x="0" y="2"/>
                    </a:cubicBezTo>
                    <a:cubicBezTo>
                      <a:pt x="0" y="2"/>
                      <a:pt x="5" y="2"/>
                      <a:pt x="13" y="1"/>
                    </a:cubicBezTo>
                    <a:cubicBezTo>
                      <a:pt x="21" y="1"/>
                      <a:pt x="32" y="0"/>
                      <a:pt x="46" y="0"/>
                    </a:cubicBezTo>
                    <a:cubicBezTo>
                      <a:pt x="53" y="0"/>
                      <a:pt x="60" y="0"/>
                      <a:pt x="68" y="1"/>
                    </a:cubicBezTo>
                    <a:cubicBezTo>
                      <a:pt x="76" y="1"/>
                      <a:pt x="84" y="1"/>
                      <a:pt x="93" y="2"/>
                    </a:cubicBezTo>
                    <a:cubicBezTo>
                      <a:pt x="102" y="3"/>
                      <a:pt x="110" y="4"/>
                      <a:pt x="119" y="5"/>
                    </a:cubicBezTo>
                    <a:cubicBezTo>
                      <a:pt x="128" y="6"/>
                      <a:pt x="138" y="7"/>
                      <a:pt x="147" y="8"/>
                    </a:cubicBezTo>
                    <a:cubicBezTo>
                      <a:pt x="151" y="9"/>
                      <a:pt x="156" y="10"/>
                      <a:pt x="160" y="11"/>
                    </a:cubicBezTo>
                    <a:cubicBezTo>
                      <a:pt x="165" y="12"/>
                      <a:pt x="169" y="13"/>
                      <a:pt x="174" y="14"/>
                    </a:cubicBezTo>
                    <a:cubicBezTo>
                      <a:pt x="178" y="15"/>
                      <a:pt x="182" y="16"/>
                      <a:pt x="187" y="17"/>
                    </a:cubicBezTo>
                    <a:cubicBezTo>
                      <a:pt x="191" y="18"/>
                      <a:pt x="195" y="19"/>
                      <a:pt x="199" y="20"/>
                    </a:cubicBezTo>
                    <a:cubicBezTo>
                      <a:pt x="203" y="22"/>
                      <a:pt x="208" y="23"/>
                      <a:pt x="212" y="24"/>
                    </a:cubicBezTo>
                    <a:cubicBezTo>
                      <a:pt x="215" y="25"/>
                      <a:pt x="219" y="27"/>
                      <a:pt x="223" y="28"/>
                    </a:cubicBezTo>
                    <a:cubicBezTo>
                      <a:pt x="230" y="31"/>
                      <a:pt x="237" y="34"/>
                      <a:pt x="244" y="37"/>
                    </a:cubicBezTo>
                    <a:cubicBezTo>
                      <a:pt x="247" y="38"/>
                      <a:pt x="250" y="40"/>
                      <a:pt x="253" y="41"/>
                    </a:cubicBezTo>
                    <a:cubicBezTo>
                      <a:pt x="255" y="42"/>
                      <a:pt x="258" y="44"/>
                      <a:pt x="261" y="45"/>
                    </a:cubicBezTo>
                    <a:cubicBezTo>
                      <a:pt x="265" y="48"/>
                      <a:pt x="270" y="50"/>
                      <a:pt x="273" y="53"/>
                    </a:cubicBezTo>
                    <a:cubicBezTo>
                      <a:pt x="280" y="57"/>
                      <a:pt x="283" y="60"/>
                      <a:pt x="283" y="6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1" name="Freeform 11"/>
              <p:cNvSpPr>
                <a:spLocks/>
              </p:cNvSpPr>
              <p:nvPr/>
            </p:nvSpPr>
            <p:spPr bwMode="auto">
              <a:xfrm>
                <a:off x="3808413" y="4992688"/>
                <a:ext cx="1811338" cy="198438"/>
              </a:xfrm>
              <a:custGeom>
                <a:avLst/>
                <a:gdLst>
                  <a:gd name="T0" fmla="*/ 274 w 274"/>
                  <a:gd name="T1" fmla="*/ 30 h 30"/>
                  <a:gd name="T2" fmla="*/ 262 w 274"/>
                  <a:gd name="T3" fmla="*/ 27 h 30"/>
                  <a:gd name="T4" fmla="*/ 249 w 274"/>
                  <a:gd name="T5" fmla="*/ 25 h 30"/>
                  <a:gd name="T6" fmla="*/ 232 w 274"/>
                  <a:gd name="T7" fmla="*/ 21 h 30"/>
                  <a:gd name="T8" fmla="*/ 211 w 274"/>
                  <a:gd name="T9" fmla="*/ 18 h 30"/>
                  <a:gd name="T10" fmla="*/ 188 w 274"/>
                  <a:gd name="T11" fmla="*/ 15 h 30"/>
                  <a:gd name="T12" fmla="*/ 163 w 274"/>
                  <a:gd name="T13" fmla="*/ 13 h 30"/>
                  <a:gd name="T14" fmla="*/ 138 w 274"/>
                  <a:gd name="T15" fmla="*/ 10 h 30"/>
                  <a:gd name="T16" fmla="*/ 112 w 274"/>
                  <a:gd name="T17" fmla="*/ 8 h 30"/>
                  <a:gd name="T18" fmla="*/ 88 w 274"/>
                  <a:gd name="T19" fmla="*/ 7 h 30"/>
                  <a:gd name="T20" fmla="*/ 64 w 274"/>
                  <a:gd name="T21" fmla="*/ 6 h 30"/>
                  <a:gd name="T22" fmla="*/ 44 w 274"/>
                  <a:gd name="T23" fmla="*/ 5 h 30"/>
                  <a:gd name="T24" fmla="*/ 26 w 274"/>
                  <a:gd name="T25" fmla="*/ 4 h 30"/>
                  <a:gd name="T26" fmla="*/ 12 w 274"/>
                  <a:gd name="T27" fmla="*/ 4 h 30"/>
                  <a:gd name="T28" fmla="*/ 0 w 274"/>
                  <a:gd name="T29" fmla="*/ 3 h 30"/>
                  <a:gd name="T30" fmla="*/ 12 w 274"/>
                  <a:gd name="T31" fmla="*/ 2 h 30"/>
                  <a:gd name="T32" fmla="*/ 44 w 274"/>
                  <a:gd name="T33" fmla="*/ 0 h 30"/>
                  <a:gd name="T34" fmla="*/ 64 w 274"/>
                  <a:gd name="T35" fmla="*/ 0 h 30"/>
                  <a:gd name="T36" fmla="*/ 88 w 274"/>
                  <a:gd name="T37" fmla="*/ 0 h 30"/>
                  <a:gd name="T38" fmla="*/ 113 w 274"/>
                  <a:gd name="T39" fmla="*/ 1 h 30"/>
                  <a:gd name="T40" fmla="*/ 139 w 274"/>
                  <a:gd name="T41" fmla="*/ 3 h 30"/>
                  <a:gd name="T42" fmla="*/ 164 w 274"/>
                  <a:gd name="T43" fmla="*/ 5 h 30"/>
                  <a:gd name="T44" fmla="*/ 189 w 274"/>
                  <a:gd name="T45" fmla="*/ 9 h 30"/>
                  <a:gd name="T46" fmla="*/ 212 w 274"/>
                  <a:gd name="T47" fmla="*/ 13 h 30"/>
                  <a:gd name="T48" fmla="*/ 233 w 274"/>
                  <a:gd name="T49" fmla="*/ 17 h 30"/>
                  <a:gd name="T50" fmla="*/ 242 w 274"/>
                  <a:gd name="T51" fmla="*/ 19 h 30"/>
                  <a:gd name="T52" fmla="*/ 250 w 274"/>
                  <a:gd name="T53" fmla="*/ 22 h 30"/>
                  <a:gd name="T54" fmla="*/ 263 w 274"/>
                  <a:gd name="T55" fmla="*/ 26 h 30"/>
                  <a:gd name="T56" fmla="*/ 274 w 274"/>
                  <a:gd name="T5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4" h="30">
                    <a:moveTo>
                      <a:pt x="274" y="30"/>
                    </a:moveTo>
                    <a:cubicBezTo>
                      <a:pt x="274" y="30"/>
                      <a:pt x="270" y="29"/>
                      <a:pt x="262" y="27"/>
                    </a:cubicBezTo>
                    <a:cubicBezTo>
                      <a:pt x="259" y="26"/>
                      <a:pt x="254" y="25"/>
                      <a:pt x="249" y="25"/>
                    </a:cubicBezTo>
                    <a:cubicBezTo>
                      <a:pt x="244" y="23"/>
                      <a:pt x="238" y="22"/>
                      <a:pt x="232" y="21"/>
                    </a:cubicBezTo>
                    <a:cubicBezTo>
                      <a:pt x="225" y="20"/>
                      <a:pt x="218" y="19"/>
                      <a:pt x="211" y="18"/>
                    </a:cubicBezTo>
                    <a:cubicBezTo>
                      <a:pt x="204" y="17"/>
                      <a:pt x="196" y="16"/>
                      <a:pt x="188" y="15"/>
                    </a:cubicBezTo>
                    <a:cubicBezTo>
                      <a:pt x="180" y="14"/>
                      <a:pt x="172" y="14"/>
                      <a:pt x="163" y="13"/>
                    </a:cubicBezTo>
                    <a:cubicBezTo>
                      <a:pt x="155" y="12"/>
                      <a:pt x="146" y="11"/>
                      <a:pt x="138" y="10"/>
                    </a:cubicBezTo>
                    <a:cubicBezTo>
                      <a:pt x="129" y="10"/>
                      <a:pt x="121" y="9"/>
                      <a:pt x="112" y="8"/>
                    </a:cubicBezTo>
                    <a:cubicBezTo>
                      <a:pt x="104" y="8"/>
                      <a:pt x="96" y="7"/>
                      <a:pt x="88" y="7"/>
                    </a:cubicBezTo>
                    <a:cubicBezTo>
                      <a:pt x="79" y="7"/>
                      <a:pt x="72" y="6"/>
                      <a:pt x="64" y="6"/>
                    </a:cubicBezTo>
                    <a:cubicBezTo>
                      <a:pt x="57" y="5"/>
                      <a:pt x="50" y="5"/>
                      <a:pt x="44" y="5"/>
                    </a:cubicBezTo>
                    <a:cubicBezTo>
                      <a:pt x="37" y="5"/>
                      <a:pt x="31" y="4"/>
                      <a:pt x="26" y="4"/>
                    </a:cubicBezTo>
                    <a:cubicBezTo>
                      <a:pt x="21" y="4"/>
                      <a:pt x="16" y="4"/>
                      <a:pt x="12" y="4"/>
                    </a:cubicBezTo>
                    <a:cubicBezTo>
                      <a:pt x="5" y="4"/>
                      <a:pt x="0" y="3"/>
                      <a:pt x="0" y="3"/>
                    </a:cubicBezTo>
                    <a:cubicBezTo>
                      <a:pt x="0" y="3"/>
                      <a:pt x="5" y="3"/>
                      <a:pt x="12" y="2"/>
                    </a:cubicBezTo>
                    <a:cubicBezTo>
                      <a:pt x="20" y="2"/>
                      <a:pt x="31" y="1"/>
                      <a:pt x="44" y="0"/>
                    </a:cubicBezTo>
                    <a:cubicBezTo>
                      <a:pt x="50" y="0"/>
                      <a:pt x="57" y="0"/>
                      <a:pt x="64" y="0"/>
                    </a:cubicBezTo>
                    <a:cubicBezTo>
                      <a:pt x="72" y="0"/>
                      <a:pt x="80" y="0"/>
                      <a:pt x="88" y="0"/>
                    </a:cubicBezTo>
                    <a:cubicBezTo>
                      <a:pt x="96" y="0"/>
                      <a:pt x="104" y="1"/>
                      <a:pt x="113" y="1"/>
                    </a:cubicBezTo>
                    <a:cubicBezTo>
                      <a:pt x="121" y="1"/>
                      <a:pt x="130" y="2"/>
                      <a:pt x="139" y="3"/>
                    </a:cubicBezTo>
                    <a:cubicBezTo>
                      <a:pt x="147" y="3"/>
                      <a:pt x="156" y="4"/>
                      <a:pt x="164" y="5"/>
                    </a:cubicBezTo>
                    <a:cubicBezTo>
                      <a:pt x="173" y="6"/>
                      <a:pt x="181" y="7"/>
                      <a:pt x="189" y="9"/>
                    </a:cubicBezTo>
                    <a:cubicBezTo>
                      <a:pt x="197" y="10"/>
                      <a:pt x="205" y="11"/>
                      <a:pt x="212" y="13"/>
                    </a:cubicBezTo>
                    <a:cubicBezTo>
                      <a:pt x="219" y="14"/>
                      <a:pt x="226" y="15"/>
                      <a:pt x="233" y="17"/>
                    </a:cubicBezTo>
                    <a:cubicBezTo>
                      <a:pt x="236" y="18"/>
                      <a:pt x="239" y="19"/>
                      <a:pt x="242" y="19"/>
                    </a:cubicBezTo>
                    <a:cubicBezTo>
                      <a:pt x="245" y="20"/>
                      <a:pt x="247" y="21"/>
                      <a:pt x="250" y="22"/>
                    </a:cubicBezTo>
                    <a:cubicBezTo>
                      <a:pt x="255" y="23"/>
                      <a:pt x="259" y="24"/>
                      <a:pt x="263" y="26"/>
                    </a:cubicBezTo>
                    <a:cubicBezTo>
                      <a:pt x="270" y="28"/>
                      <a:pt x="274" y="30"/>
                      <a:pt x="274" y="3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2" name="Freeform 12"/>
              <p:cNvSpPr>
                <a:spLocks/>
              </p:cNvSpPr>
              <p:nvPr/>
            </p:nvSpPr>
            <p:spPr bwMode="auto">
              <a:xfrm>
                <a:off x="3676650" y="5151438"/>
                <a:ext cx="1890713" cy="73025"/>
              </a:xfrm>
              <a:custGeom>
                <a:avLst/>
                <a:gdLst>
                  <a:gd name="T0" fmla="*/ 286 w 286"/>
                  <a:gd name="T1" fmla="*/ 11 h 11"/>
                  <a:gd name="T2" fmla="*/ 273 w 286"/>
                  <a:gd name="T3" fmla="*/ 11 h 11"/>
                  <a:gd name="T4" fmla="*/ 241 w 286"/>
                  <a:gd name="T5" fmla="*/ 10 h 11"/>
                  <a:gd name="T6" fmla="*/ 219 w 286"/>
                  <a:gd name="T7" fmla="*/ 9 h 11"/>
                  <a:gd name="T8" fmla="*/ 195 w 286"/>
                  <a:gd name="T9" fmla="*/ 9 h 11"/>
                  <a:gd name="T10" fmla="*/ 170 w 286"/>
                  <a:gd name="T11" fmla="*/ 9 h 11"/>
                  <a:gd name="T12" fmla="*/ 143 w 286"/>
                  <a:gd name="T13" fmla="*/ 8 h 11"/>
                  <a:gd name="T14" fmla="*/ 116 w 286"/>
                  <a:gd name="T15" fmla="*/ 8 h 11"/>
                  <a:gd name="T16" fmla="*/ 91 w 286"/>
                  <a:gd name="T17" fmla="*/ 8 h 11"/>
                  <a:gd name="T18" fmla="*/ 45 w 286"/>
                  <a:gd name="T19" fmla="*/ 7 h 11"/>
                  <a:gd name="T20" fmla="*/ 27 w 286"/>
                  <a:gd name="T21" fmla="*/ 7 h 11"/>
                  <a:gd name="T22" fmla="*/ 13 w 286"/>
                  <a:gd name="T23" fmla="*/ 8 h 11"/>
                  <a:gd name="T24" fmla="*/ 0 w 286"/>
                  <a:gd name="T25" fmla="*/ 8 h 11"/>
                  <a:gd name="T26" fmla="*/ 13 w 286"/>
                  <a:gd name="T27" fmla="*/ 6 h 11"/>
                  <a:gd name="T28" fmla="*/ 27 w 286"/>
                  <a:gd name="T29" fmla="*/ 4 h 11"/>
                  <a:gd name="T30" fmla="*/ 45 w 286"/>
                  <a:gd name="T31" fmla="*/ 3 h 11"/>
                  <a:gd name="T32" fmla="*/ 66 w 286"/>
                  <a:gd name="T33" fmla="*/ 2 h 11"/>
                  <a:gd name="T34" fmla="*/ 91 w 286"/>
                  <a:gd name="T35" fmla="*/ 1 h 11"/>
                  <a:gd name="T36" fmla="*/ 116 w 286"/>
                  <a:gd name="T37" fmla="*/ 0 h 11"/>
                  <a:gd name="T38" fmla="*/ 143 w 286"/>
                  <a:gd name="T39" fmla="*/ 0 h 11"/>
                  <a:gd name="T40" fmla="*/ 170 w 286"/>
                  <a:gd name="T41" fmla="*/ 1 h 11"/>
                  <a:gd name="T42" fmla="*/ 196 w 286"/>
                  <a:gd name="T43" fmla="*/ 2 h 11"/>
                  <a:gd name="T44" fmla="*/ 220 w 286"/>
                  <a:gd name="T45" fmla="*/ 4 h 11"/>
                  <a:gd name="T46" fmla="*/ 241 w 286"/>
                  <a:gd name="T47" fmla="*/ 6 h 11"/>
                  <a:gd name="T48" fmla="*/ 259 w 286"/>
                  <a:gd name="T49" fmla="*/ 8 h 11"/>
                  <a:gd name="T50" fmla="*/ 273 w 286"/>
                  <a:gd name="T51" fmla="*/ 9 h 11"/>
                  <a:gd name="T52" fmla="*/ 286 w 286"/>
                  <a:gd name="T5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6" h="11">
                    <a:moveTo>
                      <a:pt x="286" y="11"/>
                    </a:moveTo>
                    <a:cubicBezTo>
                      <a:pt x="286" y="11"/>
                      <a:pt x="281" y="11"/>
                      <a:pt x="273" y="11"/>
                    </a:cubicBezTo>
                    <a:cubicBezTo>
                      <a:pt x="266" y="11"/>
                      <a:pt x="254" y="10"/>
                      <a:pt x="241" y="10"/>
                    </a:cubicBezTo>
                    <a:cubicBezTo>
                      <a:pt x="234" y="10"/>
                      <a:pt x="227" y="10"/>
                      <a:pt x="219" y="9"/>
                    </a:cubicBezTo>
                    <a:cubicBezTo>
                      <a:pt x="212" y="9"/>
                      <a:pt x="204" y="9"/>
                      <a:pt x="195" y="9"/>
                    </a:cubicBezTo>
                    <a:cubicBezTo>
                      <a:pt x="187" y="9"/>
                      <a:pt x="178" y="9"/>
                      <a:pt x="170" y="9"/>
                    </a:cubicBezTo>
                    <a:cubicBezTo>
                      <a:pt x="161" y="8"/>
                      <a:pt x="152" y="8"/>
                      <a:pt x="143" y="8"/>
                    </a:cubicBezTo>
                    <a:cubicBezTo>
                      <a:pt x="134" y="8"/>
                      <a:pt x="125" y="8"/>
                      <a:pt x="116" y="8"/>
                    </a:cubicBezTo>
                    <a:cubicBezTo>
                      <a:pt x="108" y="8"/>
                      <a:pt x="99" y="8"/>
                      <a:pt x="91" y="8"/>
                    </a:cubicBezTo>
                    <a:cubicBezTo>
                      <a:pt x="74" y="8"/>
                      <a:pt x="58" y="7"/>
                      <a:pt x="45" y="7"/>
                    </a:cubicBezTo>
                    <a:cubicBezTo>
                      <a:pt x="38" y="7"/>
                      <a:pt x="32" y="7"/>
                      <a:pt x="27" y="7"/>
                    </a:cubicBezTo>
                    <a:cubicBezTo>
                      <a:pt x="21" y="7"/>
                      <a:pt x="17" y="7"/>
                      <a:pt x="13" y="8"/>
                    </a:cubicBezTo>
                    <a:cubicBezTo>
                      <a:pt x="5" y="8"/>
                      <a:pt x="0" y="8"/>
                      <a:pt x="0" y="8"/>
                    </a:cubicBezTo>
                    <a:cubicBezTo>
                      <a:pt x="0" y="8"/>
                      <a:pt x="5" y="7"/>
                      <a:pt x="13" y="6"/>
                    </a:cubicBezTo>
                    <a:cubicBezTo>
                      <a:pt x="16" y="6"/>
                      <a:pt x="21" y="5"/>
                      <a:pt x="27" y="4"/>
                    </a:cubicBezTo>
                    <a:cubicBezTo>
                      <a:pt x="32" y="4"/>
                      <a:pt x="38" y="3"/>
                      <a:pt x="45" y="3"/>
                    </a:cubicBezTo>
                    <a:cubicBezTo>
                      <a:pt x="52" y="2"/>
                      <a:pt x="59" y="2"/>
                      <a:pt x="66" y="2"/>
                    </a:cubicBezTo>
                    <a:cubicBezTo>
                      <a:pt x="74" y="1"/>
                      <a:pt x="82" y="1"/>
                      <a:pt x="91" y="1"/>
                    </a:cubicBezTo>
                    <a:cubicBezTo>
                      <a:pt x="99" y="1"/>
                      <a:pt x="108" y="0"/>
                      <a:pt x="116" y="0"/>
                    </a:cubicBezTo>
                    <a:cubicBezTo>
                      <a:pt x="125" y="0"/>
                      <a:pt x="134" y="0"/>
                      <a:pt x="143" y="0"/>
                    </a:cubicBezTo>
                    <a:cubicBezTo>
                      <a:pt x="152" y="1"/>
                      <a:pt x="161" y="1"/>
                      <a:pt x="170" y="1"/>
                    </a:cubicBezTo>
                    <a:cubicBezTo>
                      <a:pt x="179" y="1"/>
                      <a:pt x="187" y="2"/>
                      <a:pt x="196" y="2"/>
                    </a:cubicBezTo>
                    <a:cubicBezTo>
                      <a:pt x="204" y="2"/>
                      <a:pt x="212" y="3"/>
                      <a:pt x="220" y="4"/>
                    </a:cubicBezTo>
                    <a:cubicBezTo>
                      <a:pt x="227" y="4"/>
                      <a:pt x="235" y="5"/>
                      <a:pt x="241" y="6"/>
                    </a:cubicBezTo>
                    <a:cubicBezTo>
                      <a:pt x="248" y="6"/>
                      <a:pt x="254" y="7"/>
                      <a:pt x="259" y="8"/>
                    </a:cubicBezTo>
                    <a:cubicBezTo>
                      <a:pt x="265" y="8"/>
                      <a:pt x="270" y="9"/>
                      <a:pt x="273" y="9"/>
                    </a:cubicBezTo>
                    <a:cubicBezTo>
                      <a:pt x="281" y="10"/>
                      <a:pt x="286" y="11"/>
                      <a:pt x="286" y="1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3" name="Freeform 13"/>
              <p:cNvSpPr>
                <a:spLocks/>
              </p:cNvSpPr>
              <p:nvPr/>
            </p:nvSpPr>
            <p:spPr bwMode="auto">
              <a:xfrm>
                <a:off x="6188075" y="4464050"/>
                <a:ext cx="2043113" cy="912813"/>
              </a:xfrm>
              <a:custGeom>
                <a:avLst/>
                <a:gdLst>
                  <a:gd name="T0" fmla="*/ 0 w 309"/>
                  <a:gd name="T1" fmla="*/ 138 h 138"/>
                  <a:gd name="T2" fmla="*/ 2 w 309"/>
                  <a:gd name="T3" fmla="*/ 134 h 138"/>
                  <a:gd name="T4" fmla="*/ 7 w 309"/>
                  <a:gd name="T5" fmla="*/ 124 h 138"/>
                  <a:gd name="T6" fmla="*/ 16 w 309"/>
                  <a:gd name="T7" fmla="*/ 109 h 138"/>
                  <a:gd name="T8" fmla="*/ 22 w 309"/>
                  <a:gd name="T9" fmla="*/ 100 h 138"/>
                  <a:gd name="T10" fmla="*/ 26 w 309"/>
                  <a:gd name="T11" fmla="*/ 95 h 138"/>
                  <a:gd name="T12" fmla="*/ 30 w 309"/>
                  <a:gd name="T13" fmla="*/ 91 h 138"/>
                  <a:gd name="T14" fmla="*/ 34 w 309"/>
                  <a:gd name="T15" fmla="*/ 86 h 138"/>
                  <a:gd name="T16" fmla="*/ 39 w 309"/>
                  <a:gd name="T17" fmla="*/ 81 h 138"/>
                  <a:gd name="T18" fmla="*/ 49 w 309"/>
                  <a:gd name="T19" fmla="*/ 71 h 138"/>
                  <a:gd name="T20" fmla="*/ 61 w 309"/>
                  <a:gd name="T21" fmla="*/ 62 h 138"/>
                  <a:gd name="T22" fmla="*/ 73 w 309"/>
                  <a:gd name="T23" fmla="*/ 53 h 138"/>
                  <a:gd name="T24" fmla="*/ 102 w 309"/>
                  <a:gd name="T25" fmla="*/ 37 h 138"/>
                  <a:gd name="T26" fmla="*/ 132 w 309"/>
                  <a:gd name="T27" fmla="*/ 24 h 138"/>
                  <a:gd name="T28" fmla="*/ 164 w 309"/>
                  <a:gd name="T29" fmla="*/ 14 h 138"/>
                  <a:gd name="T30" fmla="*/ 196 w 309"/>
                  <a:gd name="T31" fmla="*/ 7 h 138"/>
                  <a:gd name="T32" fmla="*/ 253 w 309"/>
                  <a:gd name="T33" fmla="*/ 1 h 138"/>
                  <a:gd name="T34" fmla="*/ 293 w 309"/>
                  <a:gd name="T35" fmla="*/ 1 h 138"/>
                  <a:gd name="T36" fmla="*/ 305 w 309"/>
                  <a:gd name="T37" fmla="*/ 1 h 138"/>
                  <a:gd name="T38" fmla="*/ 309 w 309"/>
                  <a:gd name="T39" fmla="*/ 1 h 138"/>
                  <a:gd name="T40" fmla="*/ 293 w 309"/>
                  <a:gd name="T41" fmla="*/ 2 h 138"/>
                  <a:gd name="T42" fmla="*/ 253 w 309"/>
                  <a:gd name="T43" fmla="*/ 5 h 138"/>
                  <a:gd name="T44" fmla="*/ 227 w 309"/>
                  <a:gd name="T45" fmla="*/ 9 h 138"/>
                  <a:gd name="T46" fmla="*/ 197 w 309"/>
                  <a:gd name="T47" fmla="*/ 14 h 138"/>
                  <a:gd name="T48" fmla="*/ 166 w 309"/>
                  <a:gd name="T49" fmla="*/ 21 h 138"/>
                  <a:gd name="T50" fmla="*/ 135 w 309"/>
                  <a:gd name="T51" fmla="*/ 31 h 138"/>
                  <a:gd name="T52" fmla="*/ 105 w 309"/>
                  <a:gd name="T53" fmla="*/ 43 h 138"/>
                  <a:gd name="T54" fmla="*/ 77 w 309"/>
                  <a:gd name="T55" fmla="*/ 59 h 138"/>
                  <a:gd name="T56" fmla="*/ 65 w 309"/>
                  <a:gd name="T57" fmla="*/ 67 h 138"/>
                  <a:gd name="T58" fmla="*/ 53 w 309"/>
                  <a:gd name="T59" fmla="*/ 76 h 138"/>
                  <a:gd name="T60" fmla="*/ 43 w 309"/>
                  <a:gd name="T61" fmla="*/ 85 h 138"/>
                  <a:gd name="T62" fmla="*/ 38 w 309"/>
                  <a:gd name="T63" fmla="*/ 89 h 138"/>
                  <a:gd name="T64" fmla="*/ 33 w 309"/>
                  <a:gd name="T65" fmla="*/ 94 h 138"/>
                  <a:gd name="T66" fmla="*/ 29 w 309"/>
                  <a:gd name="T67" fmla="*/ 98 h 138"/>
                  <a:gd name="T68" fmla="*/ 25 w 309"/>
                  <a:gd name="T69" fmla="*/ 103 h 138"/>
                  <a:gd name="T70" fmla="*/ 19 w 309"/>
                  <a:gd name="T71" fmla="*/ 111 h 138"/>
                  <a:gd name="T72" fmla="*/ 8 w 309"/>
                  <a:gd name="T73" fmla="*/ 125 h 138"/>
                  <a:gd name="T74" fmla="*/ 2 w 309"/>
                  <a:gd name="T75" fmla="*/ 134 h 138"/>
                  <a:gd name="T76" fmla="*/ 0 w 309"/>
                  <a:gd name="T7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138">
                    <a:moveTo>
                      <a:pt x="0" y="138"/>
                    </a:moveTo>
                    <a:cubicBezTo>
                      <a:pt x="0" y="138"/>
                      <a:pt x="1" y="136"/>
                      <a:pt x="2" y="134"/>
                    </a:cubicBezTo>
                    <a:cubicBezTo>
                      <a:pt x="3" y="132"/>
                      <a:pt x="4" y="128"/>
                      <a:pt x="7" y="124"/>
                    </a:cubicBezTo>
                    <a:cubicBezTo>
                      <a:pt x="9" y="120"/>
                      <a:pt x="12" y="115"/>
                      <a:pt x="16" y="109"/>
                    </a:cubicBezTo>
                    <a:cubicBezTo>
                      <a:pt x="18" y="106"/>
                      <a:pt x="20" y="103"/>
                      <a:pt x="22" y="100"/>
                    </a:cubicBezTo>
                    <a:cubicBezTo>
                      <a:pt x="24" y="99"/>
                      <a:pt x="25" y="97"/>
                      <a:pt x="26" y="95"/>
                    </a:cubicBezTo>
                    <a:cubicBezTo>
                      <a:pt x="27" y="94"/>
                      <a:pt x="29" y="92"/>
                      <a:pt x="30" y="91"/>
                    </a:cubicBezTo>
                    <a:cubicBezTo>
                      <a:pt x="32" y="89"/>
                      <a:pt x="33" y="88"/>
                      <a:pt x="34" y="86"/>
                    </a:cubicBezTo>
                    <a:cubicBezTo>
                      <a:pt x="36" y="84"/>
                      <a:pt x="37" y="83"/>
                      <a:pt x="39" y="81"/>
                    </a:cubicBezTo>
                    <a:cubicBezTo>
                      <a:pt x="42" y="78"/>
                      <a:pt x="46" y="75"/>
                      <a:pt x="49" y="71"/>
                    </a:cubicBezTo>
                    <a:cubicBezTo>
                      <a:pt x="53" y="68"/>
                      <a:pt x="57" y="65"/>
                      <a:pt x="61" y="62"/>
                    </a:cubicBezTo>
                    <a:cubicBezTo>
                      <a:pt x="65" y="59"/>
                      <a:pt x="69" y="56"/>
                      <a:pt x="73" y="53"/>
                    </a:cubicBezTo>
                    <a:cubicBezTo>
                      <a:pt x="82" y="47"/>
                      <a:pt x="92" y="42"/>
                      <a:pt x="102" y="37"/>
                    </a:cubicBezTo>
                    <a:cubicBezTo>
                      <a:pt x="112" y="32"/>
                      <a:pt x="122" y="27"/>
                      <a:pt x="132" y="24"/>
                    </a:cubicBezTo>
                    <a:cubicBezTo>
                      <a:pt x="143" y="20"/>
                      <a:pt x="154" y="17"/>
                      <a:pt x="164" y="14"/>
                    </a:cubicBezTo>
                    <a:cubicBezTo>
                      <a:pt x="175" y="11"/>
                      <a:pt x="186" y="9"/>
                      <a:pt x="196" y="7"/>
                    </a:cubicBezTo>
                    <a:cubicBezTo>
                      <a:pt x="217" y="3"/>
                      <a:pt x="236" y="2"/>
                      <a:pt x="253" y="1"/>
                    </a:cubicBezTo>
                    <a:cubicBezTo>
                      <a:pt x="270" y="0"/>
                      <a:pt x="284" y="0"/>
                      <a:pt x="293" y="1"/>
                    </a:cubicBezTo>
                    <a:cubicBezTo>
                      <a:pt x="298" y="1"/>
                      <a:pt x="302" y="1"/>
                      <a:pt x="305" y="1"/>
                    </a:cubicBezTo>
                    <a:cubicBezTo>
                      <a:pt x="307" y="1"/>
                      <a:pt x="309" y="1"/>
                      <a:pt x="309" y="1"/>
                    </a:cubicBezTo>
                    <a:cubicBezTo>
                      <a:pt x="309" y="1"/>
                      <a:pt x="303" y="2"/>
                      <a:pt x="293" y="2"/>
                    </a:cubicBezTo>
                    <a:cubicBezTo>
                      <a:pt x="284" y="3"/>
                      <a:pt x="270" y="4"/>
                      <a:pt x="253" y="5"/>
                    </a:cubicBezTo>
                    <a:cubicBezTo>
                      <a:pt x="245" y="6"/>
                      <a:pt x="236" y="7"/>
                      <a:pt x="227" y="9"/>
                    </a:cubicBezTo>
                    <a:cubicBezTo>
                      <a:pt x="217" y="10"/>
                      <a:pt x="208" y="12"/>
                      <a:pt x="197" y="14"/>
                    </a:cubicBezTo>
                    <a:cubicBezTo>
                      <a:pt x="187" y="16"/>
                      <a:pt x="177" y="18"/>
                      <a:pt x="166" y="21"/>
                    </a:cubicBezTo>
                    <a:cubicBezTo>
                      <a:pt x="156" y="24"/>
                      <a:pt x="145" y="27"/>
                      <a:pt x="135" y="31"/>
                    </a:cubicBezTo>
                    <a:cubicBezTo>
                      <a:pt x="125" y="35"/>
                      <a:pt x="115" y="39"/>
                      <a:pt x="105" y="43"/>
                    </a:cubicBezTo>
                    <a:cubicBezTo>
                      <a:pt x="95" y="48"/>
                      <a:pt x="86" y="53"/>
                      <a:pt x="77" y="59"/>
                    </a:cubicBezTo>
                    <a:cubicBezTo>
                      <a:pt x="73" y="61"/>
                      <a:pt x="69" y="64"/>
                      <a:pt x="65" y="67"/>
                    </a:cubicBezTo>
                    <a:cubicBezTo>
                      <a:pt x="61" y="70"/>
                      <a:pt x="57" y="73"/>
                      <a:pt x="53" y="76"/>
                    </a:cubicBezTo>
                    <a:cubicBezTo>
                      <a:pt x="49" y="79"/>
                      <a:pt x="46" y="82"/>
                      <a:pt x="43" y="85"/>
                    </a:cubicBezTo>
                    <a:cubicBezTo>
                      <a:pt x="41" y="86"/>
                      <a:pt x="39" y="88"/>
                      <a:pt x="38" y="89"/>
                    </a:cubicBezTo>
                    <a:cubicBezTo>
                      <a:pt x="36" y="91"/>
                      <a:pt x="35" y="92"/>
                      <a:pt x="33" y="94"/>
                    </a:cubicBezTo>
                    <a:cubicBezTo>
                      <a:pt x="32" y="95"/>
                      <a:pt x="31" y="97"/>
                      <a:pt x="29" y="98"/>
                    </a:cubicBezTo>
                    <a:cubicBezTo>
                      <a:pt x="28" y="100"/>
                      <a:pt x="27" y="101"/>
                      <a:pt x="25" y="103"/>
                    </a:cubicBezTo>
                    <a:cubicBezTo>
                      <a:pt x="23" y="105"/>
                      <a:pt x="21" y="108"/>
                      <a:pt x="19" y="111"/>
                    </a:cubicBezTo>
                    <a:cubicBezTo>
                      <a:pt x="14" y="116"/>
                      <a:pt x="11" y="121"/>
                      <a:pt x="8" y="125"/>
                    </a:cubicBezTo>
                    <a:cubicBezTo>
                      <a:pt x="5" y="129"/>
                      <a:pt x="4" y="132"/>
                      <a:pt x="2" y="134"/>
                    </a:cubicBezTo>
                    <a:cubicBezTo>
                      <a:pt x="1" y="137"/>
                      <a:pt x="0" y="138"/>
                      <a:pt x="0" y="13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4" name="Freeform 14"/>
              <p:cNvSpPr>
                <a:spLocks/>
              </p:cNvSpPr>
              <p:nvPr/>
            </p:nvSpPr>
            <p:spPr bwMode="auto">
              <a:xfrm>
                <a:off x="6281738" y="4643438"/>
                <a:ext cx="1955800" cy="654050"/>
              </a:xfrm>
              <a:custGeom>
                <a:avLst/>
                <a:gdLst>
                  <a:gd name="T0" fmla="*/ 0 w 296"/>
                  <a:gd name="T1" fmla="*/ 99 h 99"/>
                  <a:gd name="T2" fmla="*/ 3 w 296"/>
                  <a:gd name="T3" fmla="*/ 96 h 99"/>
                  <a:gd name="T4" fmla="*/ 9 w 296"/>
                  <a:gd name="T5" fmla="*/ 88 h 99"/>
                  <a:gd name="T6" fmla="*/ 14 w 296"/>
                  <a:gd name="T7" fmla="*/ 83 h 99"/>
                  <a:gd name="T8" fmla="*/ 20 w 296"/>
                  <a:gd name="T9" fmla="*/ 77 h 99"/>
                  <a:gd name="T10" fmla="*/ 27 w 296"/>
                  <a:gd name="T11" fmla="*/ 70 h 99"/>
                  <a:gd name="T12" fmla="*/ 35 w 296"/>
                  <a:gd name="T13" fmla="*/ 63 h 99"/>
                  <a:gd name="T14" fmla="*/ 45 w 296"/>
                  <a:gd name="T15" fmla="*/ 56 h 99"/>
                  <a:gd name="T16" fmla="*/ 56 w 296"/>
                  <a:gd name="T17" fmla="*/ 49 h 99"/>
                  <a:gd name="T18" fmla="*/ 80 w 296"/>
                  <a:gd name="T19" fmla="*/ 36 h 99"/>
                  <a:gd name="T20" fmla="*/ 107 w 296"/>
                  <a:gd name="T21" fmla="*/ 25 h 99"/>
                  <a:gd name="T22" fmla="*/ 136 w 296"/>
                  <a:gd name="T23" fmla="*/ 16 h 99"/>
                  <a:gd name="T24" fmla="*/ 165 w 296"/>
                  <a:gd name="T25" fmla="*/ 10 h 99"/>
                  <a:gd name="T26" fmla="*/ 194 w 296"/>
                  <a:gd name="T27" fmla="*/ 5 h 99"/>
                  <a:gd name="T28" fmla="*/ 245 w 296"/>
                  <a:gd name="T29" fmla="*/ 1 h 99"/>
                  <a:gd name="T30" fmla="*/ 282 w 296"/>
                  <a:gd name="T31" fmla="*/ 1 h 99"/>
                  <a:gd name="T32" fmla="*/ 292 w 296"/>
                  <a:gd name="T33" fmla="*/ 1 h 99"/>
                  <a:gd name="T34" fmla="*/ 296 w 296"/>
                  <a:gd name="T35" fmla="*/ 2 h 99"/>
                  <a:gd name="T36" fmla="*/ 282 w 296"/>
                  <a:gd name="T37" fmla="*/ 2 h 99"/>
                  <a:gd name="T38" fmla="*/ 246 w 296"/>
                  <a:gd name="T39" fmla="*/ 5 h 99"/>
                  <a:gd name="T40" fmla="*/ 222 w 296"/>
                  <a:gd name="T41" fmla="*/ 8 h 99"/>
                  <a:gd name="T42" fmla="*/ 195 w 296"/>
                  <a:gd name="T43" fmla="*/ 12 h 99"/>
                  <a:gd name="T44" fmla="*/ 138 w 296"/>
                  <a:gd name="T45" fmla="*/ 24 h 99"/>
                  <a:gd name="T46" fmla="*/ 83 w 296"/>
                  <a:gd name="T47" fmla="*/ 43 h 99"/>
                  <a:gd name="T48" fmla="*/ 59 w 296"/>
                  <a:gd name="T49" fmla="*/ 54 h 99"/>
                  <a:gd name="T50" fmla="*/ 38 w 296"/>
                  <a:gd name="T51" fmla="*/ 67 h 99"/>
                  <a:gd name="T52" fmla="*/ 29 w 296"/>
                  <a:gd name="T53" fmla="*/ 73 h 99"/>
                  <a:gd name="T54" fmla="*/ 22 w 296"/>
                  <a:gd name="T55" fmla="*/ 79 h 99"/>
                  <a:gd name="T56" fmla="*/ 15 w 296"/>
                  <a:gd name="T57" fmla="*/ 84 h 99"/>
                  <a:gd name="T58" fmla="*/ 10 w 296"/>
                  <a:gd name="T59" fmla="*/ 89 h 99"/>
                  <a:gd name="T60" fmla="*/ 3 w 296"/>
                  <a:gd name="T61" fmla="*/ 96 h 99"/>
                  <a:gd name="T62" fmla="*/ 0 w 296"/>
                  <a:gd name="T63"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6" h="99">
                    <a:moveTo>
                      <a:pt x="0" y="99"/>
                    </a:moveTo>
                    <a:cubicBezTo>
                      <a:pt x="0" y="99"/>
                      <a:pt x="1" y="98"/>
                      <a:pt x="3" y="96"/>
                    </a:cubicBezTo>
                    <a:cubicBezTo>
                      <a:pt x="4" y="94"/>
                      <a:pt x="6" y="91"/>
                      <a:pt x="9" y="88"/>
                    </a:cubicBezTo>
                    <a:cubicBezTo>
                      <a:pt x="10" y="87"/>
                      <a:pt x="12" y="85"/>
                      <a:pt x="14" y="83"/>
                    </a:cubicBezTo>
                    <a:cubicBezTo>
                      <a:pt x="16" y="81"/>
                      <a:pt x="18" y="79"/>
                      <a:pt x="20" y="77"/>
                    </a:cubicBezTo>
                    <a:cubicBezTo>
                      <a:pt x="22" y="74"/>
                      <a:pt x="24" y="72"/>
                      <a:pt x="27" y="70"/>
                    </a:cubicBezTo>
                    <a:cubicBezTo>
                      <a:pt x="30" y="68"/>
                      <a:pt x="33" y="65"/>
                      <a:pt x="35" y="63"/>
                    </a:cubicBezTo>
                    <a:cubicBezTo>
                      <a:pt x="39" y="61"/>
                      <a:pt x="42" y="58"/>
                      <a:pt x="45" y="56"/>
                    </a:cubicBezTo>
                    <a:cubicBezTo>
                      <a:pt x="49" y="54"/>
                      <a:pt x="52" y="51"/>
                      <a:pt x="56" y="49"/>
                    </a:cubicBezTo>
                    <a:cubicBezTo>
                      <a:pt x="63" y="45"/>
                      <a:pt x="71" y="40"/>
                      <a:pt x="80" y="36"/>
                    </a:cubicBezTo>
                    <a:cubicBezTo>
                      <a:pt x="89" y="32"/>
                      <a:pt x="98" y="28"/>
                      <a:pt x="107" y="25"/>
                    </a:cubicBezTo>
                    <a:cubicBezTo>
                      <a:pt x="116" y="22"/>
                      <a:pt x="126" y="19"/>
                      <a:pt x="136" y="16"/>
                    </a:cubicBezTo>
                    <a:cubicBezTo>
                      <a:pt x="146" y="14"/>
                      <a:pt x="156" y="12"/>
                      <a:pt x="165" y="10"/>
                    </a:cubicBezTo>
                    <a:cubicBezTo>
                      <a:pt x="175" y="8"/>
                      <a:pt x="185" y="6"/>
                      <a:pt x="194" y="5"/>
                    </a:cubicBezTo>
                    <a:cubicBezTo>
                      <a:pt x="213" y="3"/>
                      <a:pt x="230" y="1"/>
                      <a:pt x="245" y="1"/>
                    </a:cubicBezTo>
                    <a:cubicBezTo>
                      <a:pt x="261" y="0"/>
                      <a:pt x="273" y="1"/>
                      <a:pt x="282" y="1"/>
                    </a:cubicBezTo>
                    <a:cubicBezTo>
                      <a:pt x="286" y="1"/>
                      <a:pt x="290" y="1"/>
                      <a:pt x="292" y="1"/>
                    </a:cubicBezTo>
                    <a:cubicBezTo>
                      <a:pt x="294" y="2"/>
                      <a:pt x="296" y="2"/>
                      <a:pt x="296" y="2"/>
                    </a:cubicBezTo>
                    <a:cubicBezTo>
                      <a:pt x="296" y="2"/>
                      <a:pt x="291" y="2"/>
                      <a:pt x="282" y="2"/>
                    </a:cubicBezTo>
                    <a:cubicBezTo>
                      <a:pt x="273" y="3"/>
                      <a:pt x="261" y="4"/>
                      <a:pt x="246" y="5"/>
                    </a:cubicBezTo>
                    <a:cubicBezTo>
                      <a:pt x="238" y="6"/>
                      <a:pt x="230" y="7"/>
                      <a:pt x="222" y="8"/>
                    </a:cubicBezTo>
                    <a:cubicBezTo>
                      <a:pt x="213" y="9"/>
                      <a:pt x="204" y="10"/>
                      <a:pt x="195" y="12"/>
                    </a:cubicBezTo>
                    <a:cubicBezTo>
                      <a:pt x="177" y="15"/>
                      <a:pt x="157" y="19"/>
                      <a:pt x="138" y="24"/>
                    </a:cubicBezTo>
                    <a:cubicBezTo>
                      <a:pt x="119" y="29"/>
                      <a:pt x="100" y="35"/>
                      <a:pt x="83" y="43"/>
                    </a:cubicBezTo>
                    <a:cubicBezTo>
                      <a:pt x="74" y="46"/>
                      <a:pt x="66" y="50"/>
                      <a:pt x="59" y="54"/>
                    </a:cubicBezTo>
                    <a:cubicBezTo>
                      <a:pt x="51" y="58"/>
                      <a:pt x="44" y="63"/>
                      <a:pt x="38" y="67"/>
                    </a:cubicBezTo>
                    <a:cubicBezTo>
                      <a:pt x="35" y="69"/>
                      <a:pt x="32" y="71"/>
                      <a:pt x="29" y="73"/>
                    </a:cubicBezTo>
                    <a:cubicBezTo>
                      <a:pt x="27" y="75"/>
                      <a:pt x="24" y="77"/>
                      <a:pt x="22" y="79"/>
                    </a:cubicBezTo>
                    <a:cubicBezTo>
                      <a:pt x="19" y="81"/>
                      <a:pt x="17" y="83"/>
                      <a:pt x="15" y="84"/>
                    </a:cubicBezTo>
                    <a:cubicBezTo>
                      <a:pt x="13" y="86"/>
                      <a:pt x="12" y="88"/>
                      <a:pt x="10" y="89"/>
                    </a:cubicBezTo>
                    <a:cubicBezTo>
                      <a:pt x="7" y="92"/>
                      <a:pt x="4" y="95"/>
                      <a:pt x="3" y="96"/>
                    </a:cubicBezTo>
                    <a:cubicBezTo>
                      <a:pt x="1" y="98"/>
                      <a:pt x="0" y="99"/>
                      <a:pt x="0" y="9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5" name="Freeform 15"/>
              <p:cNvSpPr>
                <a:spLocks/>
              </p:cNvSpPr>
              <p:nvPr/>
            </p:nvSpPr>
            <p:spPr bwMode="auto">
              <a:xfrm>
                <a:off x="6426200" y="4821238"/>
                <a:ext cx="1871663" cy="396875"/>
              </a:xfrm>
              <a:custGeom>
                <a:avLst/>
                <a:gdLst>
                  <a:gd name="T0" fmla="*/ 0 w 283"/>
                  <a:gd name="T1" fmla="*/ 60 h 60"/>
                  <a:gd name="T2" fmla="*/ 10 w 283"/>
                  <a:gd name="T3" fmla="*/ 53 h 60"/>
                  <a:gd name="T4" fmla="*/ 23 w 283"/>
                  <a:gd name="T5" fmla="*/ 45 h 60"/>
                  <a:gd name="T6" fmla="*/ 31 w 283"/>
                  <a:gd name="T7" fmla="*/ 41 h 60"/>
                  <a:gd name="T8" fmla="*/ 40 w 283"/>
                  <a:gd name="T9" fmla="*/ 37 h 60"/>
                  <a:gd name="T10" fmla="*/ 60 w 283"/>
                  <a:gd name="T11" fmla="*/ 28 h 60"/>
                  <a:gd name="T12" fmla="*/ 72 w 283"/>
                  <a:gd name="T13" fmla="*/ 24 h 60"/>
                  <a:gd name="T14" fmla="*/ 84 w 283"/>
                  <a:gd name="T15" fmla="*/ 20 h 60"/>
                  <a:gd name="T16" fmla="*/ 97 w 283"/>
                  <a:gd name="T17" fmla="*/ 17 h 60"/>
                  <a:gd name="T18" fmla="*/ 110 w 283"/>
                  <a:gd name="T19" fmla="*/ 14 h 60"/>
                  <a:gd name="T20" fmla="*/ 123 w 283"/>
                  <a:gd name="T21" fmla="*/ 11 h 60"/>
                  <a:gd name="T22" fmla="*/ 137 w 283"/>
                  <a:gd name="T23" fmla="*/ 8 h 60"/>
                  <a:gd name="T24" fmla="*/ 164 w 283"/>
                  <a:gd name="T25" fmla="*/ 5 h 60"/>
                  <a:gd name="T26" fmla="*/ 190 w 283"/>
                  <a:gd name="T27" fmla="*/ 2 h 60"/>
                  <a:gd name="T28" fmla="*/ 215 w 283"/>
                  <a:gd name="T29" fmla="*/ 1 h 60"/>
                  <a:gd name="T30" fmla="*/ 237 w 283"/>
                  <a:gd name="T31" fmla="*/ 0 h 60"/>
                  <a:gd name="T32" fmla="*/ 270 w 283"/>
                  <a:gd name="T33" fmla="*/ 1 h 60"/>
                  <a:gd name="T34" fmla="*/ 283 w 283"/>
                  <a:gd name="T35" fmla="*/ 2 h 60"/>
                  <a:gd name="T36" fmla="*/ 270 w 283"/>
                  <a:gd name="T37" fmla="*/ 3 h 60"/>
                  <a:gd name="T38" fmla="*/ 256 w 283"/>
                  <a:gd name="T39" fmla="*/ 3 h 60"/>
                  <a:gd name="T40" fmla="*/ 237 w 283"/>
                  <a:gd name="T41" fmla="*/ 5 h 60"/>
                  <a:gd name="T42" fmla="*/ 215 w 283"/>
                  <a:gd name="T43" fmla="*/ 6 h 60"/>
                  <a:gd name="T44" fmla="*/ 191 w 283"/>
                  <a:gd name="T45" fmla="*/ 9 h 60"/>
                  <a:gd name="T46" fmla="*/ 165 w 283"/>
                  <a:gd name="T47" fmla="*/ 12 h 60"/>
                  <a:gd name="T48" fmla="*/ 138 w 283"/>
                  <a:gd name="T49" fmla="*/ 16 h 60"/>
                  <a:gd name="T50" fmla="*/ 124 w 283"/>
                  <a:gd name="T51" fmla="*/ 19 h 60"/>
                  <a:gd name="T52" fmla="*/ 111 w 283"/>
                  <a:gd name="T53" fmla="*/ 21 h 60"/>
                  <a:gd name="T54" fmla="*/ 86 w 283"/>
                  <a:gd name="T55" fmla="*/ 27 h 60"/>
                  <a:gd name="T56" fmla="*/ 74 w 283"/>
                  <a:gd name="T57" fmla="*/ 30 h 60"/>
                  <a:gd name="T58" fmla="*/ 62 w 283"/>
                  <a:gd name="T59" fmla="*/ 34 h 60"/>
                  <a:gd name="T60" fmla="*/ 41 w 283"/>
                  <a:gd name="T61" fmla="*/ 41 h 60"/>
                  <a:gd name="T62" fmla="*/ 32 w 283"/>
                  <a:gd name="T63" fmla="*/ 44 h 60"/>
                  <a:gd name="T64" fmla="*/ 24 w 283"/>
                  <a:gd name="T65" fmla="*/ 48 h 60"/>
                  <a:gd name="T66" fmla="*/ 11 w 283"/>
                  <a:gd name="T67" fmla="*/ 54 h 60"/>
                  <a:gd name="T68" fmla="*/ 0 w 283"/>
                  <a:gd name="T6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60">
                    <a:moveTo>
                      <a:pt x="0" y="60"/>
                    </a:moveTo>
                    <a:cubicBezTo>
                      <a:pt x="0" y="60"/>
                      <a:pt x="4" y="57"/>
                      <a:pt x="10" y="53"/>
                    </a:cubicBezTo>
                    <a:cubicBezTo>
                      <a:pt x="13" y="50"/>
                      <a:pt x="18" y="48"/>
                      <a:pt x="23" y="45"/>
                    </a:cubicBezTo>
                    <a:cubicBezTo>
                      <a:pt x="25" y="44"/>
                      <a:pt x="28" y="42"/>
                      <a:pt x="31" y="41"/>
                    </a:cubicBezTo>
                    <a:cubicBezTo>
                      <a:pt x="33" y="40"/>
                      <a:pt x="36" y="38"/>
                      <a:pt x="40" y="37"/>
                    </a:cubicBezTo>
                    <a:cubicBezTo>
                      <a:pt x="46" y="34"/>
                      <a:pt x="53" y="31"/>
                      <a:pt x="60" y="28"/>
                    </a:cubicBezTo>
                    <a:cubicBezTo>
                      <a:pt x="64" y="27"/>
                      <a:pt x="68" y="25"/>
                      <a:pt x="72" y="24"/>
                    </a:cubicBezTo>
                    <a:cubicBezTo>
                      <a:pt x="76" y="23"/>
                      <a:pt x="80" y="22"/>
                      <a:pt x="84" y="20"/>
                    </a:cubicBezTo>
                    <a:cubicBezTo>
                      <a:pt x="88" y="19"/>
                      <a:pt x="92" y="18"/>
                      <a:pt x="97" y="17"/>
                    </a:cubicBezTo>
                    <a:cubicBezTo>
                      <a:pt x="101" y="16"/>
                      <a:pt x="105" y="15"/>
                      <a:pt x="110" y="14"/>
                    </a:cubicBezTo>
                    <a:cubicBezTo>
                      <a:pt x="114" y="13"/>
                      <a:pt x="119" y="12"/>
                      <a:pt x="123" y="11"/>
                    </a:cubicBezTo>
                    <a:cubicBezTo>
                      <a:pt x="128" y="10"/>
                      <a:pt x="132" y="9"/>
                      <a:pt x="137" y="8"/>
                    </a:cubicBezTo>
                    <a:cubicBezTo>
                      <a:pt x="146" y="7"/>
                      <a:pt x="155" y="6"/>
                      <a:pt x="164" y="5"/>
                    </a:cubicBezTo>
                    <a:cubicBezTo>
                      <a:pt x="173" y="4"/>
                      <a:pt x="182" y="3"/>
                      <a:pt x="190" y="2"/>
                    </a:cubicBezTo>
                    <a:cubicBezTo>
                      <a:pt x="199" y="1"/>
                      <a:pt x="207" y="1"/>
                      <a:pt x="215" y="1"/>
                    </a:cubicBezTo>
                    <a:cubicBezTo>
                      <a:pt x="223" y="0"/>
                      <a:pt x="230" y="0"/>
                      <a:pt x="237" y="0"/>
                    </a:cubicBezTo>
                    <a:cubicBezTo>
                      <a:pt x="251" y="0"/>
                      <a:pt x="262" y="1"/>
                      <a:pt x="270" y="1"/>
                    </a:cubicBezTo>
                    <a:cubicBezTo>
                      <a:pt x="279" y="2"/>
                      <a:pt x="283" y="2"/>
                      <a:pt x="283" y="2"/>
                    </a:cubicBezTo>
                    <a:cubicBezTo>
                      <a:pt x="283" y="2"/>
                      <a:pt x="278" y="2"/>
                      <a:pt x="270" y="3"/>
                    </a:cubicBezTo>
                    <a:cubicBezTo>
                      <a:pt x="266" y="3"/>
                      <a:pt x="262" y="3"/>
                      <a:pt x="256" y="3"/>
                    </a:cubicBezTo>
                    <a:cubicBezTo>
                      <a:pt x="251" y="4"/>
                      <a:pt x="244" y="4"/>
                      <a:pt x="237" y="5"/>
                    </a:cubicBezTo>
                    <a:cubicBezTo>
                      <a:pt x="231" y="5"/>
                      <a:pt x="223" y="6"/>
                      <a:pt x="215" y="6"/>
                    </a:cubicBezTo>
                    <a:cubicBezTo>
                      <a:pt x="208" y="7"/>
                      <a:pt x="199" y="8"/>
                      <a:pt x="191" y="9"/>
                    </a:cubicBezTo>
                    <a:cubicBezTo>
                      <a:pt x="182" y="10"/>
                      <a:pt x="174" y="11"/>
                      <a:pt x="165" y="12"/>
                    </a:cubicBezTo>
                    <a:cubicBezTo>
                      <a:pt x="156" y="13"/>
                      <a:pt x="147" y="15"/>
                      <a:pt x="138" y="16"/>
                    </a:cubicBezTo>
                    <a:cubicBezTo>
                      <a:pt x="133" y="17"/>
                      <a:pt x="129" y="18"/>
                      <a:pt x="124" y="19"/>
                    </a:cubicBezTo>
                    <a:cubicBezTo>
                      <a:pt x="120" y="19"/>
                      <a:pt x="116" y="20"/>
                      <a:pt x="111" y="21"/>
                    </a:cubicBezTo>
                    <a:cubicBezTo>
                      <a:pt x="102" y="23"/>
                      <a:pt x="94" y="25"/>
                      <a:pt x="86" y="27"/>
                    </a:cubicBezTo>
                    <a:cubicBezTo>
                      <a:pt x="82" y="28"/>
                      <a:pt x="78" y="29"/>
                      <a:pt x="74" y="30"/>
                    </a:cubicBezTo>
                    <a:cubicBezTo>
                      <a:pt x="70" y="31"/>
                      <a:pt x="66" y="32"/>
                      <a:pt x="62" y="34"/>
                    </a:cubicBezTo>
                    <a:cubicBezTo>
                      <a:pt x="55" y="36"/>
                      <a:pt x="48" y="38"/>
                      <a:pt x="41" y="41"/>
                    </a:cubicBezTo>
                    <a:cubicBezTo>
                      <a:pt x="38" y="42"/>
                      <a:pt x="35" y="43"/>
                      <a:pt x="32" y="44"/>
                    </a:cubicBezTo>
                    <a:cubicBezTo>
                      <a:pt x="29" y="45"/>
                      <a:pt x="27" y="47"/>
                      <a:pt x="24" y="48"/>
                    </a:cubicBezTo>
                    <a:cubicBezTo>
                      <a:pt x="19" y="50"/>
                      <a:pt x="14" y="52"/>
                      <a:pt x="11" y="54"/>
                    </a:cubicBezTo>
                    <a:cubicBezTo>
                      <a:pt x="4" y="58"/>
                      <a:pt x="0" y="60"/>
                      <a:pt x="0" y="6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6" name="Freeform 16"/>
              <p:cNvSpPr>
                <a:spLocks/>
              </p:cNvSpPr>
              <p:nvPr/>
            </p:nvSpPr>
            <p:spPr bwMode="auto">
              <a:xfrm>
                <a:off x="6572250" y="4992688"/>
                <a:ext cx="1811338" cy="198438"/>
              </a:xfrm>
              <a:custGeom>
                <a:avLst/>
                <a:gdLst>
                  <a:gd name="T0" fmla="*/ 0 w 274"/>
                  <a:gd name="T1" fmla="*/ 30 h 30"/>
                  <a:gd name="T2" fmla="*/ 11 w 274"/>
                  <a:gd name="T3" fmla="*/ 26 h 30"/>
                  <a:gd name="T4" fmla="*/ 24 w 274"/>
                  <a:gd name="T5" fmla="*/ 22 h 30"/>
                  <a:gd name="T6" fmla="*/ 33 w 274"/>
                  <a:gd name="T7" fmla="*/ 19 h 30"/>
                  <a:gd name="T8" fmla="*/ 42 w 274"/>
                  <a:gd name="T9" fmla="*/ 17 h 30"/>
                  <a:gd name="T10" fmla="*/ 62 w 274"/>
                  <a:gd name="T11" fmla="*/ 13 h 30"/>
                  <a:gd name="T12" fmla="*/ 85 w 274"/>
                  <a:gd name="T13" fmla="*/ 9 h 30"/>
                  <a:gd name="T14" fmla="*/ 110 w 274"/>
                  <a:gd name="T15" fmla="*/ 5 h 30"/>
                  <a:gd name="T16" fmla="*/ 136 w 274"/>
                  <a:gd name="T17" fmla="*/ 3 h 30"/>
                  <a:gd name="T18" fmla="*/ 161 w 274"/>
                  <a:gd name="T19" fmla="*/ 1 h 30"/>
                  <a:gd name="T20" fmla="*/ 186 w 274"/>
                  <a:gd name="T21" fmla="*/ 0 h 30"/>
                  <a:gd name="T22" fmla="*/ 210 w 274"/>
                  <a:gd name="T23" fmla="*/ 0 h 30"/>
                  <a:gd name="T24" fmla="*/ 231 w 274"/>
                  <a:gd name="T25" fmla="*/ 0 h 30"/>
                  <a:gd name="T26" fmla="*/ 262 w 274"/>
                  <a:gd name="T27" fmla="*/ 2 h 30"/>
                  <a:gd name="T28" fmla="*/ 274 w 274"/>
                  <a:gd name="T29" fmla="*/ 3 h 30"/>
                  <a:gd name="T30" fmla="*/ 262 w 274"/>
                  <a:gd name="T31" fmla="*/ 4 h 30"/>
                  <a:gd name="T32" fmla="*/ 248 w 274"/>
                  <a:gd name="T33" fmla="*/ 4 h 30"/>
                  <a:gd name="T34" fmla="*/ 231 w 274"/>
                  <a:gd name="T35" fmla="*/ 5 h 30"/>
                  <a:gd name="T36" fmla="*/ 210 w 274"/>
                  <a:gd name="T37" fmla="*/ 6 h 30"/>
                  <a:gd name="T38" fmla="*/ 187 w 274"/>
                  <a:gd name="T39" fmla="*/ 7 h 30"/>
                  <a:gd name="T40" fmla="*/ 162 w 274"/>
                  <a:gd name="T41" fmla="*/ 8 h 30"/>
                  <a:gd name="T42" fmla="*/ 136 w 274"/>
                  <a:gd name="T43" fmla="*/ 10 h 30"/>
                  <a:gd name="T44" fmla="*/ 111 w 274"/>
                  <a:gd name="T45" fmla="*/ 13 h 30"/>
                  <a:gd name="T46" fmla="*/ 86 w 274"/>
                  <a:gd name="T47" fmla="*/ 15 h 30"/>
                  <a:gd name="T48" fmla="*/ 63 w 274"/>
                  <a:gd name="T49" fmla="*/ 18 h 30"/>
                  <a:gd name="T50" fmla="*/ 42 w 274"/>
                  <a:gd name="T51" fmla="*/ 21 h 30"/>
                  <a:gd name="T52" fmla="*/ 25 w 274"/>
                  <a:gd name="T53" fmla="*/ 25 h 30"/>
                  <a:gd name="T54" fmla="*/ 12 w 274"/>
                  <a:gd name="T55" fmla="*/ 27 h 30"/>
                  <a:gd name="T56" fmla="*/ 0 w 274"/>
                  <a:gd name="T5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4" h="30">
                    <a:moveTo>
                      <a:pt x="0" y="30"/>
                    </a:moveTo>
                    <a:cubicBezTo>
                      <a:pt x="0" y="30"/>
                      <a:pt x="4" y="28"/>
                      <a:pt x="11" y="26"/>
                    </a:cubicBezTo>
                    <a:cubicBezTo>
                      <a:pt x="15" y="24"/>
                      <a:pt x="19" y="23"/>
                      <a:pt x="24" y="22"/>
                    </a:cubicBezTo>
                    <a:cubicBezTo>
                      <a:pt x="27" y="21"/>
                      <a:pt x="30" y="20"/>
                      <a:pt x="33" y="19"/>
                    </a:cubicBezTo>
                    <a:cubicBezTo>
                      <a:pt x="35" y="19"/>
                      <a:pt x="38" y="18"/>
                      <a:pt x="42" y="17"/>
                    </a:cubicBezTo>
                    <a:cubicBezTo>
                      <a:pt x="48" y="15"/>
                      <a:pt x="55" y="14"/>
                      <a:pt x="62" y="13"/>
                    </a:cubicBezTo>
                    <a:cubicBezTo>
                      <a:pt x="69" y="11"/>
                      <a:pt x="77" y="10"/>
                      <a:pt x="85" y="9"/>
                    </a:cubicBezTo>
                    <a:cubicBezTo>
                      <a:pt x="93" y="7"/>
                      <a:pt x="101" y="6"/>
                      <a:pt x="110" y="5"/>
                    </a:cubicBezTo>
                    <a:cubicBezTo>
                      <a:pt x="118" y="4"/>
                      <a:pt x="127" y="3"/>
                      <a:pt x="136" y="3"/>
                    </a:cubicBezTo>
                    <a:cubicBezTo>
                      <a:pt x="144" y="2"/>
                      <a:pt x="153" y="1"/>
                      <a:pt x="161" y="1"/>
                    </a:cubicBezTo>
                    <a:cubicBezTo>
                      <a:pt x="170" y="1"/>
                      <a:pt x="178" y="0"/>
                      <a:pt x="186" y="0"/>
                    </a:cubicBezTo>
                    <a:cubicBezTo>
                      <a:pt x="194" y="0"/>
                      <a:pt x="202" y="0"/>
                      <a:pt x="210" y="0"/>
                    </a:cubicBezTo>
                    <a:cubicBezTo>
                      <a:pt x="217" y="0"/>
                      <a:pt x="224" y="0"/>
                      <a:pt x="231" y="0"/>
                    </a:cubicBezTo>
                    <a:cubicBezTo>
                      <a:pt x="244" y="1"/>
                      <a:pt x="254" y="2"/>
                      <a:pt x="262" y="2"/>
                    </a:cubicBezTo>
                    <a:cubicBezTo>
                      <a:pt x="269" y="3"/>
                      <a:pt x="274" y="3"/>
                      <a:pt x="274" y="3"/>
                    </a:cubicBezTo>
                    <a:cubicBezTo>
                      <a:pt x="274" y="3"/>
                      <a:pt x="269" y="4"/>
                      <a:pt x="262" y="4"/>
                    </a:cubicBezTo>
                    <a:cubicBezTo>
                      <a:pt x="258" y="4"/>
                      <a:pt x="254" y="4"/>
                      <a:pt x="248" y="4"/>
                    </a:cubicBezTo>
                    <a:cubicBezTo>
                      <a:pt x="243" y="4"/>
                      <a:pt x="237" y="5"/>
                      <a:pt x="231" y="5"/>
                    </a:cubicBezTo>
                    <a:cubicBezTo>
                      <a:pt x="224" y="5"/>
                      <a:pt x="217" y="5"/>
                      <a:pt x="210" y="6"/>
                    </a:cubicBezTo>
                    <a:cubicBezTo>
                      <a:pt x="202" y="6"/>
                      <a:pt x="195" y="7"/>
                      <a:pt x="187" y="7"/>
                    </a:cubicBezTo>
                    <a:cubicBezTo>
                      <a:pt x="179" y="7"/>
                      <a:pt x="170" y="8"/>
                      <a:pt x="162" y="8"/>
                    </a:cubicBezTo>
                    <a:cubicBezTo>
                      <a:pt x="153" y="9"/>
                      <a:pt x="145" y="10"/>
                      <a:pt x="136" y="10"/>
                    </a:cubicBezTo>
                    <a:cubicBezTo>
                      <a:pt x="128" y="11"/>
                      <a:pt x="119" y="12"/>
                      <a:pt x="111" y="13"/>
                    </a:cubicBezTo>
                    <a:cubicBezTo>
                      <a:pt x="102" y="14"/>
                      <a:pt x="94" y="14"/>
                      <a:pt x="86" y="15"/>
                    </a:cubicBezTo>
                    <a:cubicBezTo>
                      <a:pt x="78" y="16"/>
                      <a:pt x="70" y="17"/>
                      <a:pt x="63" y="18"/>
                    </a:cubicBezTo>
                    <a:cubicBezTo>
                      <a:pt x="56" y="19"/>
                      <a:pt x="49" y="20"/>
                      <a:pt x="42" y="21"/>
                    </a:cubicBezTo>
                    <a:cubicBezTo>
                      <a:pt x="36" y="22"/>
                      <a:pt x="30" y="23"/>
                      <a:pt x="25" y="25"/>
                    </a:cubicBezTo>
                    <a:cubicBezTo>
                      <a:pt x="20" y="25"/>
                      <a:pt x="16" y="26"/>
                      <a:pt x="12" y="27"/>
                    </a:cubicBezTo>
                    <a:cubicBezTo>
                      <a:pt x="4" y="29"/>
                      <a:pt x="0" y="30"/>
                      <a:pt x="0" y="3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7" name="Freeform 17"/>
              <p:cNvSpPr>
                <a:spLocks/>
              </p:cNvSpPr>
              <p:nvPr/>
            </p:nvSpPr>
            <p:spPr bwMode="auto">
              <a:xfrm>
                <a:off x="6630988" y="5151438"/>
                <a:ext cx="1884363" cy="73025"/>
              </a:xfrm>
              <a:custGeom>
                <a:avLst/>
                <a:gdLst>
                  <a:gd name="T0" fmla="*/ 0 w 285"/>
                  <a:gd name="T1" fmla="*/ 11 h 11"/>
                  <a:gd name="T2" fmla="*/ 12 w 285"/>
                  <a:gd name="T3" fmla="*/ 9 h 11"/>
                  <a:gd name="T4" fmla="*/ 26 w 285"/>
                  <a:gd name="T5" fmla="*/ 8 h 11"/>
                  <a:gd name="T6" fmla="*/ 44 w 285"/>
                  <a:gd name="T7" fmla="*/ 6 h 11"/>
                  <a:gd name="T8" fmla="*/ 65 w 285"/>
                  <a:gd name="T9" fmla="*/ 4 h 11"/>
                  <a:gd name="T10" fmla="*/ 90 w 285"/>
                  <a:gd name="T11" fmla="*/ 2 h 11"/>
                  <a:gd name="T12" fmla="*/ 115 w 285"/>
                  <a:gd name="T13" fmla="*/ 1 h 11"/>
                  <a:gd name="T14" fmla="*/ 142 w 285"/>
                  <a:gd name="T15" fmla="*/ 0 h 11"/>
                  <a:gd name="T16" fmla="*/ 169 w 285"/>
                  <a:gd name="T17" fmla="*/ 0 h 11"/>
                  <a:gd name="T18" fmla="*/ 195 w 285"/>
                  <a:gd name="T19" fmla="*/ 1 h 11"/>
                  <a:gd name="T20" fmla="*/ 219 w 285"/>
                  <a:gd name="T21" fmla="*/ 2 h 11"/>
                  <a:gd name="T22" fmla="*/ 240 w 285"/>
                  <a:gd name="T23" fmla="*/ 3 h 11"/>
                  <a:gd name="T24" fmla="*/ 259 w 285"/>
                  <a:gd name="T25" fmla="*/ 4 h 11"/>
                  <a:gd name="T26" fmla="*/ 273 w 285"/>
                  <a:gd name="T27" fmla="*/ 6 h 11"/>
                  <a:gd name="T28" fmla="*/ 285 w 285"/>
                  <a:gd name="T29" fmla="*/ 8 h 11"/>
                  <a:gd name="T30" fmla="*/ 273 w 285"/>
                  <a:gd name="T31" fmla="*/ 8 h 11"/>
                  <a:gd name="T32" fmla="*/ 258 w 285"/>
                  <a:gd name="T33" fmla="*/ 7 h 11"/>
                  <a:gd name="T34" fmla="*/ 240 w 285"/>
                  <a:gd name="T35" fmla="*/ 7 h 11"/>
                  <a:gd name="T36" fmla="*/ 195 w 285"/>
                  <a:gd name="T37" fmla="*/ 8 h 11"/>
                  <a:gd name="T38" fmla="*/ 169 w 285"/>
                  <a:gd name="T39" fmla="*/ 8 h 11"/>
                  <a:gd name="T40" fmla="*/ 142 w 285"/>
                  <a:gd name="T41" fmla="*/ 8 h 11"/>
                  <a:gd name="T42" fmla="*/ 116 w 285"/>
                  <a:gd name="T43" fmla="*/ 9 h 11"/>
                  <a:gd name="T44" fmla="*/ 90 w 285"/>
                  <a:gd name="T45" fmla="*/ 9 h 11"/>
                  <a:gd name="T46" fmla="*/ 66 w 285"/>
                  <a:gd name="T47" fmla="*/ 9 h 11"/>
                  <a:gd name="T48" fmla="*/ 44 w 285"/>
                  <a:gd name="T49" fmla="*/ 10 h 11"/>
                  <a:gd name="T50" fmla="*/ 12 w 285"/>
                  <a:gd name="T51" fmla="*/ 11 h 11"/>
                  <a:gd name="T52" fmla="*/ 0 w 285"/>
                  <a:gd name="T5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5" h="11">
                    <a:moveTo>
                      <a:pt x="0" y="11"/>
                    </a:moveTo>
                    <a:cubicBezTo>
                      <a:pt x="0" y="11"/>
                      <a:pt x="4" y="10"/>
                      <a:pt x="12" y="9"/>
                    </a:cubicBezTo>
                    <a:cubicBezTo>
                      <a:pt x="16" y="9"/>
                      <a:pt x="20" y="8"/>
                      <a:pt x="26" y="8"/>
                    </a:cubicBezTo>
                    <a:cubicBezTo>
                      <a:pt x="31" y="7"/>
                      <a:pt x="37" y="6"/>
                      <a:pt x="44" y="6"/>
                    </a:cubicBezTo>
                    <a:cubicBezTo>
                      <a:pt x="51" y="5"/>
                      <a:pt x="58" y="4"/>
                      <a:pt x="65" y="4"/>
                    </a:cubicBezTo>
                    <a:cubicBezTo>
                      <a:pt x="73" y="3"/>
                      <a:pt x="81" y="2"/>
                      <a:pt x="90" y="2"/>
                    </a:cubicBezTo>
                    <a:cubicBezTo>
                      <a:pt x="98" y="2"/>
                      <a:pt x="107" y="1"/>
                      <a:pt x="115" y="1"/>
                    </a:cubicBezTo>
                    <a:cubicBezTo>
                      <a:pt x="124" y="1"/>
                      <a:pt x="133" y="1"/>
                      <a:pt x="142" y="0"/>
                    </a:cubicBezTo>
                    <a:cubicBezTo>
                      <a:pt x="151" y="0"/>
                      <a:pt x="160" y="0"/>
                      <a:pt x="169" y="0"/>
                    </a:cubicBezTo>
                    <a:cubicBezTo>
                      <a:pt x="178" y="0"/>
                      <a:pt x="186" y="1"/>
                      <a:pt x="195" y="1"/>
                    </a:cubicBezTo>
                    <a:cubicBezTo>
                      <a:pt x="203" y="1"/>
                      <a:pt x="211" y="1"/>
                      <a:pt x="219" y="2"/>
                    </a:cubicBezTo>
                    <a:cubicBezTo>
                      <a:pt x="226" y="2"/>
                      <a:pt x="234" y="2"/>
                      <a:pt x="240" y="3"/>
                    </a:cubicBezTo>
                    <a:cubicBezTo>
                      <a:pt x="247" y="3"/>
                      <a:pt x="253" y="4"/>
                      <a:pt x="259" y="4"/>
                    </a:cubicBezTo>
                    <a:cubicBezTo>
                      <a:pt x="264" y="5"/>
                      <a:pt x="269" y="6"/>
                      <a:pt x="273" y="6"/>
                    </a:cubicBezTo>
                    <a:cubicBezTo>
                      <a:pt x="280" y="7"/>
                      <a:pt x="285" y="8"/>
                      <a:pt x="285" y="8"/>
                    </a:cubicBezTo>
                    <a:cubicBezTo>
                      <a:pt x="285" y="8"/>
                      <a:pt x="280" y="8"/>
                      <a:pt x="273" y="8"/>
                    </a:cubicBezTo>
                    <a:cubicBezTo>
                      <a:pt x="269" y="7"/>
                      <a:pt x="264" y="7"/>
                      <a:pt x="258" y="7"/>
                    </a:cubicBezTo>
                    <a:cubicBezTo>
                      <a:pt x="253" y="7"/>
                      <a:pt x="247" y="7"/>
                      <a:pt x="240" y="7"/>
                    </a:cubicBezTo>
                    <a:cubicBezTo>
                      <a:pt x="227" y="7"/>
                      <a:pt x="211" y="8"/>
                      <a:pt x="195" y="8"/>
                    </a:cubicBezTo>
                    <a:cubicBezTo>
                      <a:pt x="186" y="8"/>
                      <a:pt x="178" y="8"/>
                      <a:pt x="169" y="8"/>
                    </a:cubicBezTo>
                    <a:cubicBezTo>
                      <a:pt x="160" y="8"/>
                      <a:pt x="151" y="8"/>
                      <a:pt x="142" y="8"/>
                    </a:cubicBezTo>
                    <a:cubicBezTo>
                      <a:pt x="133" y="8"/>
                      <a:pt x="124" y="8"/>
                      <a:pt x="116" y="9"/>
                    </a:cubicBezTo>
                    <a:cubicBezTo>
                      <a:pt x="107" y="9"/>
                      <a:pt x="98" y="9"/>
                      <a:pt x="90" y="9"/>
                    </a:cubicBezTo>
                    <a:cubicBezTo>
                      <a:pt x="81" y="9"/>
                      <a:pt x="73" y="9"/>
                      <a:pt x="66" y="9"/>
                    </a:cubicBezTo>
                    <a:cubicBezTo>
                      <a:pt x="58" y="10"/>
                      <a:pt x="51" y="10"/>
                      <a:pt x="44" y="10"/>
                    </a:cubicBezTo>
                    <a:cubicBezTo>
                      <a:pt x="31" y="10"/>
                      <a:pt x="20" y="11"/>
                      <a:pt x="12" y="11"/>
                    </a:cubicBezTo>
                    <a:cubicBezTo>
                      <a:pt x="4" y="11"/>
                      <a:pt x="0" y="11"/>
                      <a:pt x="0" y="1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
            <p:nvSpPr>
              <p:cNvPr id="18" name="Freeform 18"/>
              <p:cNvSpPr>
                <a:spLocks/>
              </p:cNvSpPr>
              <p:nvPr/>
            </p:nvSpPr>
            <p:spPr bwMode="auto">
              <a:xfrm>
                <a:off x="3609975" y="5270500"/>
                <a:ext cx="4972050" cy="185738"/>
              </a:xfrm>
              <a:custGeom>
                <a:avLst/>
                <a:gdLst>
                  <a:gd name="T0" fmla="*/ 297 w 752"/>
                  <a:gd name="T1" fmla="*/ 28 h 28"/>
                  <a:gd name="T2" fmla="*/ 14 w 752"/>
                  <a:gd name="T3" fmla="*/ 28 h 28"/>
                  <a:gd name="T4" fmla="*/ 0 w 752"/>
                  <a:gd name="T5" fmla="*/ 14 h 28"/>
                  <a:gd name="T6" fmla="*/ 14 w 752"/>
                  <a:gd name="T7" fmla="*/ 0 h 28"/>
                  <a:gd name="T8" fmla="*/ 320 w 752"/>
                  <a:gd name="T9" fmla="*/ 0 h 28"/>
                  <a:gd name="T10" fmla="*/ 334 w 752"/>
                  <a:gd name="T11" fmla="*/ 14 h 28"/>
                  <a:gd name="T12" fmla="*/ 349 w 752"/>
                  <a:gd name="T13" fmla="*/ 25 h 28"/>
                  <a:gd name="T14" fmla="*/ 376 w 752"/>
                  <a:gd name="T15" fmla="*/ 25 h 28"/>
                  <a:gd name="T16" fmla="*/ 404 w 752"/>
                  <a:gd name="T17" fmla="*/ 25 h 28"/>
                  <a:gd name="T18" fmla="*/ 418 w 752"/>
                  <a:gd name="T19" fmla="*/ 14 h 28"/>
                  <a:gd name="T20" fmla="*/ 432 w 752"/>
                  <a:gd name="T21" fmla="*/ 0 h 28"/>
                  <a:gd name="T22" fmla="*/ 738 w 752"/>
                  <a:gd name="T23" fmla="*/ 0 h 28"/>
                  <a:gd name="T24" fmla="*/ 752 w 752"/>
                  <a:gd name="T25" fmla="*/ 14 h 28"/>
                  <a:gd name="T26" fmla="*/ 738 w 752"/>
                  <a:gd name="T27" fmla="*/ 28 h 28"/>
                  <a:gd name="T28" fmla="*/ 455 w 752"/>
                  <a:gd name="T2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2" h="28">
                    <a:moveTo>
                      <a:pt x="297" y="28"/>
                    </a:moveTo>
                    <a:cubicBezTo>
                      <a:pt x="289" y="28"/>
                      <a:pt x="14" y="28"/>
                      <a:pt x="14" y="28"/>
                    </a:cubicBezTo>
                    <a:cubicBezTo>
                      <a:pt x="6" y="28"/>
                      <a:pt x="0" y="22"/>
                      <a:pt x="0" y="14"/>
                    </a:cubicBezTo>
                    <a:cubicBezTo>
                      <a:pt x="0" y="6"/>
                      <a:pt x="6" y="0"/>
                      <a:pt x="14" y="0"/>
                    </a:cubicBezTo>
                    <a:cubicBezTo>
                      <a:pt x="320" y="0"/>
                      <a:pt x="320" y="0"/>
                      <a:pt x="320" y="0"/>
                    </a:cubicBezTo>
                    <a:cubicBezTo>
                      <a:pt x="328" y="0"/>
                      <a:pt x="334" y="6"/>
                      <a:pt x="334" y="14"/>
                    </a:cubicBezTo>
                    <a:cubicBezTo>
                      <a:pt x="334" y="22"/>
                      <a:pt x="341" y="25"/>
                      <a:pt x="349" y="25"/>
                    </a:cubicBezTo>
                    <a:cubicBezTo>
                      <a:pt x="376" y="25"/>
                      <a:pt x="376" y="25"/>
                      <a:pt x="376" y="25"/>
                    </a:cubicBezTo>
                    <a:cubicBezTo>
                      <a:pt x="404" y="25"/>
                      <a:pt x="404" y="25"/>
                      <a:pt x="404" y="25"/>
                    </a:cubicBezTo>
                    <a:cubicBezTo>
                      <a:pt x="411" y="25"/>
                      <a:pt x="418" y="22"/>
                      <a:pt x="418" y="14"/>
                    </a:cubicBezTo>
                    <a:cubicBezTo>
                      <a:pt x="418" y="6"/>
                      <a:pt x="424" y="0"/>
                      <a:pt x="432" y="0"/>
                    </a:cubicBezTo>
                    <a:cubicBezTo>
                      <a:pt x="738" y="0"/>
                      <a:pt x="738" y="0"/>
                      <a:pt x="738" y="0"/>
                    </a:cubicBezTo>
                    <a:cubicBezTo>
                      <a:pt x="746" y="0"/>
                      <a:pt x="752" y="6"/>
                      <a:pt x="752" y="14"/>
                    </a:cubicBezTo>
                    <a:cubicBezTo>
                      <a:pt x="752" y="22"/>
                      <a:pt x="746" y="28"/>
                      <a:pt x="738" y="28"/>
                    </a:cubicBezTo>
                    <a:cubicBezTo>
                      <a:pt x="738" y="28"/>
                      <a:pt x="463" y="28"/>
                      <a:pt x="455" y="2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grpSp>
        <p:sp>
          <p:nvSpPr>
            <p:cNvPr id="19" name="Freeform 19"/>
            <p:cNvSpPr>
              <a:spLocks/>
            </p:cNvSpPr>
            <p:nvPr/>
          </p:nvSpPr>
          <p:spPr bwMode="auto">
            <a:xfrm>
              <a:off x="5295900" y="5905500"/>
              <a:ext cx="125413" cy="212725"/>
            </a:xfrm>
            <a:custGeom>
              <a:avLst/>
              <a:gdLst>
                <a:gd name="T0" fmla="*/ 0 w 19"/>
                <a:gd name="T1" fmla="*/ 28 h 32"/>
                <a:gd name="T2" fmla="*/ 2 w 19"/>
                <a:gd name="T3" fmla="*/ 25 h 32"/>
                <a:gd name="T4" fmla="*/ 9 w 19"/>
                <a:gd name="T5" fmla="*/ 29 h 32"/>
                <a:gd name="T6" fmla="*/ 15 w 19"/>
                <a:gd name="T7" fmla="*/ 23 h 32"/>
                <a:gd name="T8" fmla="*/ 1 w 19"/>
                <a:gd name="T9" fmla="*/ 8 h 32"/>
                <a:gd name="T10" fmla="*/ 10 w 19"/>
                <a:gd name="T11" fmla="*/ 0 h 32"/>
                <a:gd name="T12" fmla="*/ 18 w 19"/>
                <a:gd name="T13" fmla="*/ 3 h 32"/>
                <a:gd name="T14" fmla="*/ 16 w 19"/>
                <a:gd name="T15" fmla="*/ 6 h 32"/>
                <a:gd name="T16" fmla="*/ 10 w 19"/>
                <a:gd name="T17" fmla="*/ 3 h 32"/>
                <a:gd name="T18" fmla="*/ 5 w 19"/>
                <a:gd name="T19" fmla="*/ 8 h 32"/>
                <a:gd name="T20" fmla="*/ 19 w 19"/>
                <a:gd name="T21" fmla="*/ 23 h 32"/>
                <a:gd name="T22" fmla="*/ 9 w 19"/>
                <a:gd name="T23" fmla="*/ 32 h 32"/>
                <a:gd name="T24" fmla="*/ 0 w 19"/>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32">
                  <a:moveTo>
                    <a:pt x="0" y="28"/>
                  </a:moveTo>
                  <a:cubicBezTo>
                    <a:pt x="2" y="25"/>
                    <a:pt x="2" y="25"/>
                    <a:pt x="2" y="25"/>
                  </a:cubicBezTo>
                  <a:cubicBezTo>
                    <a:pt x="4" y="27"/>
                    <a:pt x="6" y="29"/>
                    <a:pt x="9" y="29"/>
                  </a:cubicBezTo>
                  <a:cubicBezTo>
                    <a:pt x="13" y="29"/>
                    <a:pt x="15" y="26"/>
                    <a:pt x="15" y="23"/>
                  </a:cubicBezTo>
                  <a:cubicBezTo>
                    <a:pt x="15" y="16"/>
                    <a:pt x="1" y="18"/>
                    <a:pt x="1" y="8"/>
                  </a:cubicBezTo>
                  <a:cubicBezTo>
                    <a:pt x="1" y="3"/>
                    <a:pt x="5" y="0"/>
                    <a:pt x="10" y="0"/>
                  </a:cubicBezTo>
                  <a:cubicBezTo>
                    <a:pt x="13" y="0"/>
                    <a:pt x="16" y="1"/>
                    <a:pt x="18" y="3"/>
                  </a:cubicBezTo>
                  <a:cubicBezTo>
                    <a:pt x="16" y="6"/>
                    <a:pt x="16" y="6"/>
                    <a:pt x="16" y="6"/>
                  </a:cubicBezTo>
                  <a:cubicBezTo>
                    <a:pt x="14" y="4"/>
                    <a:pt x="12" y="3"/>
                    <a:pt x="10" y="3"/>
                  </a:cubicBezTo>
                  <a:cubicBezTo>
                    <a:pt x="7" y="3"/>
                    <a:pt x="5" y="5"/>
                    <a:pt x="5" y="8"/>
                  </a:cubicBezTo>
                  <a:cubicBezTo>
                    <a:pt x="5" y="14"/>
                    <a:pt x="19" y="13"/>
                    <a:pt x="19" y="23"/>
                  </a:cubicBezTo>
                  <a:cubicBezTo>
                    <a:pt x="19" y="28"/>
                    <a:pt x="16" y="32"/>
                    <a:pt x="9" y="32"/>
                  </a:cubicBezTo>
                  <a:cubicBezTo>
                    <a:pt x="5" y="32"/>
                    <a:pt x="2" y="30"/>
                    <a:pt x="0" y="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0" name="Rectangle 20"/>
            <p:cNvSpPr>
              <a:spLocks noChangeArrowheads="1"/>
            </p:cNvSpPr>
            <p:nvPr/>
          </p:nvSpPr>
          <p:spPr bwMode="auto">
            <a:xfrm>
              <a:off x="5487988" y="5905500"/>
              <a:ext cx="19050" cy="204788"/>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1" name="Freeform 21"/>
            <p:cNvSpPr>
              <a:spLocks/>
            </p:cNvSpPr>
            <p:nvPr/>
          </p:nvSpPr>
          <p:spPr bwMode="auto">
            <a:xfrm>
              <a:off x="5586413" y="5905500"/>
              <a:ext cx="133350" cy="204788"/>
            </a:xfrm>
            <a:custGeom>
              <a:avLst/>
              <a:gdLst>
                <a:gd name="T0" fmla="*/ 67 w 84"/>
                <a:gd name="T1" fmla="*/ 129 h 129"/>
                <a:gd name="T2" fmla="*/ 13 w 84"/>
                <a:gd name="T3" fmla="*/ 34 h 129"/>
                <a:gd name="T4" fmla="*/ 13 w 84"/>
                <a:gd name="T5" fmla="*/ 129 h 129"/>
                <a:gd name="T6" fmla="*/ 0 w 84"/>
                <a:gd name="T7" fmla="*/ 129 h 129"/>
                <a:gd name="T8" fmla="*/ 0 w 84"/>
                <a:gd name="T9" fmla="*/ 0 h 129"/>
                <a:gd name="T10" fmla="*/ 13 w 84"/>
                <a:gd name="T11" fmla="*/ 0 h 129"/>
                <a:gd name="T12" fmla="*/ 67 w 84"/>
                <a:gd name="T13" fmla="*/ 96 h 129"/>
                <a:gd name="T14" fmla="*/ 67 w 84"/>
                <a:gd name="T15" fmla="*/ 0 h 129"/>
                <a:gd name="T16" fmla="*/ 84 w 84"/>
                <a:gd name="T17" fmla="*/ 0 h 129"/>
                <a:gd name="T18" fmla="*/ 84 w 84"/>
                <a:gd name="T19" fmla="*/ 129 h 129"/>
                <a:gd name="T20" fmla="*/ 67 w 84"/>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29">
                  <a:moveTo>
                    <a:pt x="67" y="129"/>
                  </a:moveTo>
                  <a:lnTo>
                    <a:pt x="13" y="34"/>
                  </a:lnTo>
                  <a:lnTo>
                    <a:pt x="13" y="129"/>
                  </a:lnTo>
                  <a:lnTo>
                    <a:pt x="0" y="129"/>
                  </a:lnTo>
                  <a:lnTo>
                    <a:pt x="0" y="0"/>
                  </a:lnTo>
                  <a:lnTo>
                    <a:pt x="13" y="0"/>
                  </a:lnTo>
                  <a:lnTo>
                    <a:pt x="67" y="96"/>
                  </a:lnTo>
                  <a:lnTo>
                    <a:pt x="67" y="0"/>
                  </a:lnTo>
                  <a:lnTo>
                    <a:pt x="84" y="0"/>
                  </a:lnTo>
                  <a:lnTo>
                    <a:pt x="84" y="129"/>
                  </a:lnTo>
                  <a:lnTo>
                    <a:pt x="67" y="1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2" name="Freeform 22"/>
            <p:cNvSpPr>
              <a:spLocks/>
            </p:cNvSpPr>
            <p:nvPr/>
          </p:nvSpPr>
          <p:spPr bwMode="auto">
            <a:xfrm>
              <a:off x="5784850" y="5905500"/>
              <a:ext cx="139700" cy="212725"/>
            </a:xfrm>
            <a:custGeom>
              <a:avLst/>
              <a:gdLst>
                <a:gd name="T0" fmla="*/ 0 w 21"/>
                <a:gd name="T1" fmla="*/ 16 h 32"/>
                <a:gd name="T2" fmla="*/ 12 w 21"/>
                <a:gd name="T3" fmla="*/ 0 h 32"/>
                <a:gd name="T4" fmla="*/ 21 w 21"/>
                <a:gd name="T5" fmla="*/ 6 h 32"/>
                <a:gd name="T6" fmla="*/ 18 w 21"/>
                <a:gd name="T7" fmla="*/ 7 h 32"/>
                <a:gd name="T8" fmla="*/ 12 w 21"/>
                <a:gd name="T9" fmla="*/ 3 h 32"/>
                <a:gd name="T10" fmla="*/ 4 w 21"/>
                <a:gd name="T11" fmla="*/ 16 h 32"/>
                <a:gd name="T12" fmla="*/ 12 w 21"/>
                <a:gd name="T13" fmla="*/ 29 h 32"/>
                <a:gd name="T14" fmla="*/ 18 w 21"/>
                <a:gd name="T15" fmla="*/ 24 h 32"/>
                <a:gd name="T16" fmla="*/ 21 w 21"/>
                <a:gd name="T17" fmla="*/ 25 h 32"/>
                <a:gd name="T18" fmla="*/ 12 w 21"/>
                <a:gd name="T19" fmla="*/ 32 h 32"/>
                <a:gd name="T20" fmla="*/ 0 w 21"/>
                <a:gd name="T21"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2">
                  <a:moveTo>
                    <a:pt x="0" y="16"/>
                  </a:moveTo>
                  <a:cubicBezTo>
                    <a:pt x="0" y="7"/>
                    <a:pt x="5" y="0"/>
                    <a:pt x="12" y="0"/>
                  </a:cubicBezTo>
                  <a:cubicBezTo>
                    <a:pt x="17" y="0"/>
                    <a:pt x="19" y="3"/>
                    <a:pt x="21" y="6"/>
                  </a:cubicBezTo>
                  <a:cubicBezTo>
                    <a:pt x="18" y="7"/>
                    <a:pt x="18" y="7"/>
                    <a:pt x="18" y="7"/>
                  </a:cubicBezTo>
                  <a:cubicBezTo>
                    <a:pt x="17" y="5"/>
                    <a:pt x="15" y="3"/>
                    <a:pt x="12" y="3"/>
                  </a:cubicBezTo>
                  <a:cubicBezTo>
                    <a:pt x="7" y="3"/>
                    <a:pt x="4" y="8"/>
                    <a:pt x="4" y="16"/>
                  </a:cubicBezTo>
                  <a:cubicBezTo>
                    <a:pt x="4" y="23"/>
                    <a:pt x="7" y="29"/>
                    <a:pt x="12" y="29"/>
                  </a:cubicBezTo>
                  <a:cubicBezTo>
                    <a:pt x="15" y="29"/>
                    <a:pt x="17" y="27"/>
                    <a:pt x="18" y="24"/>
                  </a:cubicBezTo>
                  <a:cubicBezTo>
                    <a:pt x="21" y="25"/>
                    <a:pt x="21" y="25"/>
                    <a:pt x="21" y="25"/>
                  </a:cubicBezTo>
                  <a:cubicBezTo>
                    <a:pt x="19" y="29"/>
                    <a:pt x="17" y="32"/>
                    <a:pt x="12" y="32"/>
                  </a:cubicBezTo>
                  <a:cubicBezTo>
                    <a:pt x="5" y="32"/>
                    <a:pt x="0" y="25"/>
                    <a:pt x="0" y="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3" name="Freeform 23"/>
            <p:cNvSpPr>
              <a:spLocks/>
            </p:cNvSpPr>
            <p:nvPr/>
          </p:nvSpPr>
          <p:spPr bwMode="auto">
            <a:xfrm>
              <a:off x="5989638" y="5905500"/>
              <a:ext cx="106363" cy="204788"/>
            </a:xfrm>
            <a:custGeom>
              <a:avLst/>
              <a:gdLst>
                <a:gd name="T0" fmla="*/ 0 w 67"/>
                <a:gd name="T1" fmla="*/ 129 h 129"/>
                <a:gd name="T2" fmla="*/ 0 w 67"/>
                <a:gd name="T3" fmla="*/ 0 h 129"/>
                <a:gd name="T4" fmla="*/ 67 w 67"/>
                <a:gd name="T5" fmla="*/ 0 h 129"/>
                <a:gd name="T6" fmla="*/ 67 w 67"/>
                <a:gd name="T7" fmla="*/ 17 h 129"/>
                <a:gd name="T8" fmla="*/ 13 w 67"/>
                <a:gd name="T9" fmla="*/ 17 h 129"/>
                <a:gd name="T10" fmla="*/ 13 w 67"/>
                <a:gd name="T11" fmla="*/ 59 h 129"/>
                <a:gd name="T12" fmla="*/ 63 w 67"/>
                <a:gd name="T13" fmla="*/ 59 h 129"/>
                <a:gd name="T14" fmla="*/ 63 w 67"/>
                <a:gd name="T15" fmla="*/ 71 h 129"/>
                <a:gd name="T16" fmla="*/ 13 w 67"/>
                <a:gd name="T17" fmla="*/ 71 h 129"/>
                <a:gd name="T18" fmla="*/ 13 w 67"/>
                <a:gd name="T19" fmla="*/ 117 h 129"/>
                <a:gd name="T20" fmla="*/ 67 w 67"/>
                <a:gd name="T21" fmla="*/ 117 h 129"/>
                <a:gd name="T22" fmla="*/ 67 w 67"/>
                <a:gd name="T23" fmla="*/ 129 h 129"/>
                <a:gd name="T24" fmla="*/ 0 w 67"/>
                <a:gd name="T25"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129">
                  <a:moveTo>
                    <a:pt x="0" y="129"/>
                  </a:moveTo>
                  <a:lnTo>
                    <a:pt x="0" y="0"/>
                  </a:lnTo>
                  <a:lnTo>
                    <a:pt x="67" y="0"/>
                  </a:lnTo>
                  <a:lnTo>
                    <a:pt x="67" y="17"/>
                  </a:lnTo>
                  <a:lnTo>
                    <a:pt x="13" y="17"/>
                  </a:lnTo>
                  <a:lnTo>
                    <a:pt x="13" y="59"/>
                  </a:lnTo>
                  <a:lnTo>
                    <a:pt x="63" y="59"/>
                  </a:lnTo>
                  <a:lnTo>
                    <a:pt x="63" y="71"/>
                  </a:lnTo>
                  <a:lnTo>
                    <a:pt x="13" y="71"/>
                  </a:lnTo>
                  <a:lnTo>
                    <a:pt x="13" y="117"/>
                  </a:lnTo>
                  <a:lnTo>
                    <a:pt x="67" y="117"/>
                  </a:lnTo>
                  <a:lnTo>
                    <a:pt x="67" y="129"/>
                  </a:lnTo>
                  <a:lnTo>
                    <a:pt x="0" y="1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4" name="Freeform 24"/>
            <p:cNvSpPr>
              <a:spLocks/>
            </p:cNvSpPr>
            <p:nvPr/>
          </p:nvSpPr>
          <p:spPr bwMode="auto">
            <a:xfrm>
              <a:off x="6242050" y="5905500"/>
              <a:ext cx="71438" cy="204788"/>
            </a:xfrm>
            <a:custGeom>
              <a:avLst/>
              <a:gdLst>
                <a:gd name="T0" fmla="*/ 29 w 45"/>
                <a:gd name="T1" fmla="*/ 129 h 129"/>
                <a:gd name="T2" fmla="*/ 29 w 45"/>
                <a:gd name="T3" fmla="*/ 21 h 129"/>
                <a:gd name="T4" fmla="*/ 8 w 45"/>
                <a:gd name="T5" fmla="*/ 42 h 129"/>
                <a:gd name="T6" fmla="*/ 0 w 45"/>
                <a:gd name="T7" fmla="*/ 34 h 129"/>
                <a:gd name="T8" fmla="*/ 33 w 45"/>
                <a:gd name="T9" fmla="*/ 0 h 129"/>
                <a:gd name="T10" fmla="*/ 45 w 45"/>
                <a:gd name="T11" fmla="*/ 0 h 129"/>
                <a:gd name="T12" fmla="*/ 45 w 45"/>
                <a:gd name="T13" fmla="*/ 129 h 129"/>
                <a:gd name="T14" fmla="*/ 29 w 45"/>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29">
                  <a:moveTo>
                    <a:pt x="29" y="129"/>
                  </a:moveTo>
                  <a:lnTo>
                    <a:pt x="29" y="21"/>
                  </a:lnTo>
                  <a:lnTo>
                    <a:pt x="8" y="42"/>
                  </a:lnTo>
                  <a:lnTo>
                    <a:pt x="0" y="34"/>
                  </a:lnTo>
                  <a:lnTo>
                    <a:pt x="33" y="0"/>
                  </a:lnTo>
                  <a:lnTo>
                    <a:pt x="45" y="0"/>
                  </a:lnTo>
                  <a:lnTo>
                    <a:pt x="45" y="129"/>
                  </a:lnTo>
                  <a:lnTo>
                    <a:pt x="29" y="1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5" name="Freeform 25"/>
            <p:cNvSpPr>
              <a:spLocks noEditPoints="1"/>
            </p:cNvSpPr>
            <p:nvPr/>
          </p:nvSpPr>
          <p:spPr bwMode="auto">
            <a:xfrm>
              <a:off x="6380163" y="5905500"/>
              <a:ext cx="125413" cy="212725"/>
            </a:xfrm>
            <a:custGeom>
              <a:avLst/>
              <a:gdLst>
                <a:gd name="T0" fmla="*/ 1 w 19"/>
                <a:gd name="T1" fmla="*/ 28 h 32"/>
                <a:gd name="T2" fmla="*/ 3 w 19"/>
                <a:gd name="T3" fmla="*/ 25 h 32"/>
                <a:gd name="T4" fmla="*/ 8 w 19"/>
                <a:gd name="T5" fmla="*/ 29 h 32"/>
                <a:gd name="T6" fmla="*/ 15 w 19"/>
                <a:gd name="T7" fmla="*/ 16 h 32"/>
                <a:gd name="T8" fmla="*/ 15 w 19"/>
                <a:gd name="T9" fmla="*/ 15 h 32"/>
                <a:gd name="T10" fmla="*/ 8 w 19"/>
                <a:gd name="T11" fmla="*/ 20 h 32"/>
                <a:gd name="T12" fmla="*/ 0 w 19"/>
                <a:gd name="T13" fmla="*/ 10 h 32"/>
                <a:gd name="T14" fmla="*/ 9 w 19"/>
                <a:gd name="T15" fmla="*/ 0 h 32"/>
                <a:gd name="T16" fmla="*/ 19 w 19"/>
                <a:gd name="T17" fmla="*/ 16 h 32"/>
                <a:gd name="T18" fmla="*/ 8 w 19"/>
                <a:gd name="T19" fmla="*/ 32 h 32"/>
                <a:gd name="T20" fmla="*/ 1 w 19"/>
                <a:gd name="T21" fmla="*/ 28 h 32"/>
                <a:gd name="T22" fmla="*/ 15 w 19"/>
                <a:gd name="T23" fmla="*/ 12 h 32"/>
                <a:gd name="T24" fmla="*/ 9 w 19"/>
                <a:gd name="T25" fmla="*/ 3 h 32"/>
                <a:gd name="T26" fmla="*/ 4 w 19"/>
                <a:gd name="T27" fmla="*/ 10 h 32"/>
                <a:gd name="T28" fmla="*/ 9 w 19"/>
                <a:gd name="T29" fmla="*/ 17 h 32"/>
                <a:gd name="T30" fmla="*/ 15 w 19"/>
                <a:gd name="T31"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2">
                  <a:moveTo>
                    <a:pt x="1" y="28"/>
                  </a:moveTo>
                  <a:cubicBezTo>
                    <a:pt x="3" y="25"/>
                    <a:pt x="3" y="25"/>
                    <a:pt x="3" y="25"/>
                  </a:cubicBezTo>
                  <a:cubicBezTo>
                    <a:pt x="4" y="27"/>
                    <a:pt x="6" y="29"/>
                    <a:pt x="8" y="29"/>
                  </a:cubicBezTo>
                  <a:cubicBezTo>
                    <a:pt x="13" y="29"/>
                    <a:pt x="15" y="22"/>
                    <a:pt x="15" y="16"/>
                  </a:cubicBezTo>
                  <a:cubicBezTo>
                    <a:pt x="15" y="16"/>
                    <a:pt x="15" y="16"/>
                    <a:pt x="15" y="15"/>
                  </a:cubicBezTo>
                  <a:cubicBezTo>
                    <a:pt x="14" y="17"/>
                    <a:pt x="11" y="20"/>
                    <a:pt x="8" y="20"/>
                  </a:cubicBezTo>
                  <a:cubicBezTo>
                    <a:pt x="3" y="20"/>
                    <a:pt x="0" y="17"/>
                    <a:pt x="0" y="10"/>
                  </a:cubicBezTo>
                  <a:cubicBezTo>
                    <a:pt x="0" y="5"/>
                    <a:pt x="3" y="0"/>
                    <a:pt x="9" y="0"/>
                  </a:cubicBezTo>
                  <a:cubicBezTo>
                    <a:pt x="16" y="0"/>
                    <a:pt x="19" y="8"/>
                    <a:pt x="19" y="16"/>
                  </a:cubicBezTo>
                  <a:cubicBezTo>
                    <a:pt x="19" y="24"/>
                    <a:pt x="16" y="32"/>
                    <a:pt x="8" y="32"/>
                  </a:cubicBezTo>
                  <a:cubicBezTo>
                    <a:pt x="5" y="32"/>
                    <a:pt x="2" y="30"/>
                    <a:pt x="1" y="28"/>
                  </a:cubicBezTo>
                  <a:close/>
                  <a:moveTo>
                    <a:pt x="15" y="12"/>
                  </a:moveTo>
                  <a:cubicBezTo>
                    <a:pt x="15" y="8"/>
                    <a:pt x="13" y="3"/>
                    <a:pt x="9" y="3"/>
                  </a:cubicBezTo>
                  <a:cubicBezTo>
                    <a:pt x="5" y="3"/>
                    <a:pt x="4" y="7"/>
                    <a:pt x="4" y="10"/>
                  </a:cubicBezTo>
                  <a:cubicBezTo>
                    <a:pt x="4" y="15"/>
                    <a:pt x="6" y="17"/>
                    <a:pt x="9" y="17"/>
                  </a:cubicBezTo>
                  <a:cubicBezTo>
                    <a:pt x="11" y="17"/>
                    <a:pt x="14" y="14"/>
                    <a:pt x="15" y="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6" name="Freeform 26"/>
            <p:cNvSpPr>
              <a:spLocks/>
            </p:cNvSpPr>
            <p:nvPr/>
          </p:nvSpPr>
          <p:spPr bwMode="auto">
            <a:xfrm>
              <a:off x="6565900" y="5905500"/>
              <a:ext cx="119063" cy="212725"/>
            </a:xfrm>
            <a:custGeom>
              <a:avLst/>
              <a:gdLst>
                <a:gd name="T0" fmla="*/ 0 w 18"/>
                <a:gd name="T1" fmla="*/ 27 h 32"/>
                <a:gd name="T2" fmla="*/ 2 w 18"/>
                <a:gd name="T3" fmla="*/ 25 h 32"/>
                <a:gd name="T4" fmla="*/ 9 w 18"/>
                <a:gd name="T5" fmla="*/ 29 h 32"/>
                <a:gd name="T6" fmla="*/ 15 w 18"/>
                <a:gd name="T7" fmla="*/ 22 h 32"/>
                <a:gd name="T8" fmla="*/ 9 w 18"/>
                <a:gd name="T9" fmla="*/ 15 h 32"/>
                <a:gd name="T10" fmla="*/ 4 w 18"/>
                <a:gd name="T11" fmla="*/ 18 h 32"/>
                <a:gd name="T12" fmla="*/ 1 w 18"/>
                <a:gd name="T13" fmla="*/ 17 h 32"/>
                <a:gd name="T14" fmla="*/ 1 w 18"/>
                <a:gd name="T15" fmla="*/ 0 h 32"/>
                <a:gd name="T16" fmla="*/ 17 w 18"/>
                <a:gd name="T17" fmla="*/ 0 h 32"/>
                <a:gd name="T18" fmla="*/ 17 w 18"/>
                <a:gd name="T19" fmla="*/ 4 h 32"/>
                <a:gd name="T20" fmla="*/ 5 w 18"/>
                <a:gd name="T21" fmla="*/ 4 h 32"/>
                <a:gd name="T22" fmla="*/ 5 w 18"/>
                <a:gd name="T23" fmla="*/ 14 h 32"/>
                <a:gd name="T24" fmla="*/ 10 w 18"/>
                <a:gd name="T25" fmla="*/ 12 h 32"/>
                <a:gd name="T26" fmla="*/ 18 w 18"/>
                <a:gd name="T27" fmla="*/ 22 h 32"/>
                <a:gd name="T28" fmla="*/ 9 w 18"/>
                <a:gd name="T29" fmla="*/ 32 h 32"/>
                <a:gd name="T30" fmla="*/ 0 w 18"/>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32">
                  <a:moveTo>
                    <a:pt x="0" y="27"/>
                  </a:moveTo>
                  <a:cubicBezTo>
                    <a:pt x="2" y="25"/>
                    <a:pt x="2" y="25"/>
                    <a:pt x="2" y="25"/>
                  </a:cubicBezTo>
                  <a:cubicBezTo>
                    <a:pt x="4" y="27"/>
                    <a:pt x="6" y="29"/>
                    <a:pt x="9" y="29"/>
                  </a:cubicBezTo>
                  <a:cubicBezTo>
                    <a:pt x="12" y="29"/>
                    <a:pt x="15" y="25"/>
                    <a:pt x="15" y="22"/>
                  </a:cubicBezTo>
                  <a:cubicBezTo>
                    <a:pt x="15" y="17"/>
                    <a:pt x="12" y="15"/>
                    <a:pt x="9" y="15"/>
                  </a:cubicBezTo>
                  <a:cubicBezTo>
                    <a:pt x="7" y="15"/>
                    <a:pt x="5" y="16"/>
                    <a:pt x="4" y="18"/>
                  </a:cubicBezTo>
                  <a:cubicBezTo>
                    <a:pt x="1" y="17"/>
                    <a:pt x="1" y="17"/>
                    <a:pt x="1" y="17"/>
                  </a:cubicBezTo>
                  <a:cubicBezTo>
                    <a:pt x="1" y="0"/>
                    <a:pt x="1" y="0"/>
                    <a:pt x="1" y="0"/>
                  </a:cubicBezTo>
                  <a:cubicBezTo>
                    <a:pt x="17" y="0"/>
                    <a:pt x="17" y="0"/>
                    <a:pt x="17" y="0"/>
                  </a:cubicBezTo>
                  <a:cubicBezTo>
                    <a:pt x="17" y="4"/>
                    <a:pt x="17" y="4"/>
                    <a:pt x="17" y="4"/>
                  </a:cubicBezTo>
                  <a:cubicBezTo>
                    <a:pt x="5" y="4"/>
                    <a:pt x="5" y="4"/>
                    <a:pt x="5" y="4"/>
                  </a:cubicBezTo>
                  <a:cubicBezTo>
                    <a:pt x="5" y="14"/>
                    <a:pt x="5" y="14"/>
                    <a:pt x="5" y="14"/>
                  </a:cubicBezTo>
                  <a:cubicBezTo>
                    <a:pt x="6" y="13"/>
                    <a:pt x="8" y="12"/>
                    <a:pt x="10" y="12"/>
                  </a:cubicBezTo>
                  <a:cubicBezTo>
                    <a:pt x="15" y="12"/>
                    <a:pt x="18" y="15"/>
                    <a:pt x="18" y="22"/>
                  </a:cubicBezTo>
                  <a:cubicBezTo>
                    <a:pt x="18" y="28"/>
                    <a:pt x="15" y="32"/>
                    <a:pt x="9" y="32"/>
                  </a:cubicBezTo>
                  <a:cubicBezTo>
                    <a:pt x="5" y="32"/>
                    <a:pt x="2" y="30"/>
                    <a:pt x="0" y="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7" name="Freeform 27"/>
            <p:cNvSpPr>
              <a:spLocks/>
            </p:cNvSpPr>
            <p:nvPr/>
          </p:nvSpPr>
          <p:spPr bwMode="auto">
            <a:xfrm>
              <a:off x="6743700" y="5905500"/>
              <a:ext cx="119063" cy="204788"/>
            </a:xfrm>
            <a:custGeom>
              <a:avLst/>
              <a:gdLst>
                <a:gd name="T0" fmla="*/ 1 w 18"/>
                <a:gd name="T1" fmla="*/ 31 h 31"/>
                <a:gd name="T2" fmla="*/ 1 w 18"/>
                <a:gd name="T3" fmla="*/ 28 h 31"/>
                <a:gd name="T4" fmla="*/ 14 w 18"/>
                <a:gd name="T5" fmla="*/ 8 h 31"/>
                <a:gd name="T6" fmla="*/ 9 w 18"/>
                <a:gd name="T7" fmla="*/ 3 h 31"/>
                <a:gd name="T8" fmla="*/ 3 w 18"/>
                <a:gd name="T9" fmla="*/ 7 h 31"/>
                <a:gd name="T10" fmla="*/ 0 w 18"/>
                <a:gd name="T11" fmla="*/ 5 h 31"/>
                <a:gd name="T12" fmla="*/ 9 w 18"/>
                <a:gd name="T13" fmla="*/ 0 h 31"/>
                <a:gd name="T14" fmla="*/ 18 w 18"/>
                <a:gd name="T15" fmla="*/ 8 h 31"/>
                <a:gd name="T16" fmla="*/ 6 w 18"/>
                <a:gd name="T17" fmla="*/ 28 h 31"/>
                <a:gd name="T18" fmla="*/ 18 w 18"/>
                <a:gd name="T19" fmla="*/ 28 h 31"/>
                <a:gd name="T20" fmla="*/ 18 w 18"/>
                <a:gd name="T21" fmla="*/ 31 h 31"/>
                <a:gd name="T22" fmla="*/ 1 w 18"/>
                <a:gd name="T2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31">
                  <a:moveTo>
                    <a:pt x="1" y="31"/>
                  </a:moveTo>
                  <a:cubicBezTo>
                    <a:pt x="1" y="28"/>
                    <a:pt x="1" y="28"/>
                    <a:pt x="1" y="28"/>
                  </a:cubicBezTo>
                  <a:cubicBezTo>
                    <a:pt x="11" y="17"/>
                    <a:pt x="14" y="13"/>
                    <a:pt x="14" y="8"/>
                  </a:cubicBezTo>
                  <a:cubicBezTo>
                    <a:pt x="14" y="5"/>
                    <a:pt x="12" y="3"/>
                    <a:pt x="9" y="3"/>
                  </a:cubicBezTo>
                  <a:cubicBezTo>
                    <a:pt x="6" y="3"/>
                    <a:pt x="4" y="5"/>
                    <a:pt x="3" y="7"/>
                  </a:cubicBezTo>
                  <a:cubicBezTo>
                    <a:pt x="0" y="5"/>
                    <a:pt x="0" y="5"/>
                    <a:pt x="0" y="5"/>
                  </a:cubicBezTo>
                  <a:cubicBezTo>
                    <a:pt x="2" y="2"/>
                    <a:pt x="5" y="0"/>
                    <a:pt x="9" y="0"/>
                  </a:cubicBezTo>
                  <a:cubicBezTo>
                    <a:pt x="14" y="0"/>
                    <a:pt x="18" y="3"/>
                    <a:pt x="18" y="8"/>
                  </a:cubicBezTo>
                  <a:cubicBezTo>
                    <a:pt x="18" y="14"/>
                    <a:pt x="14" y="18"/>
                    <a:pt x="6" y="28"/>
                  </a:cubicBezTo>
                  <a:cubicBezTo>
                    <a:pt x="18" y="28"/>
                    <a:pt x="18" y="28"/>
                    <a:pt x="18" y="28"/>
                  </a:cubicBezTo>
                  <a:cubicBezTo>
                    <a:pt x="18" y="31"/>
                    <a:pt x="18" y="31"/>
                    <a:pt x="18" y="31"/>
                  </a:cubicBezTo>
                  <a:lnTo>
                    <a:pt x="1" y="3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8" name="Freeform 28"/>
            <p:cNvSpPr>
              <a:spLocks/>
            </p:cNvSpPr>
            <p:nvPr/>
          </p:nvSpPr>
          <p:spPr bwMode="auto">
            <a:xfrm>
              <a:off x="3860800" y="3875088"/>
              <a:ext cx="509588" cy="325438"/>
            </a:xfrm>
            <a:custGeom>
              <a:avLst/>
              <a:gdLst>
                <a:gd name="T0" fmla="*/ 77 w 77"/>
                <a:gd name="T1" fmla="*/ 23 h 49"/>
                <a:gd name="T2" fmla="*/ 77 w 77"/>
                <a:gd name="T3" fmla="*/ 31 h 49"/>
                <a:gd name="T4" fmla="*/ 74 w 77"/>
                <a:gd name="T5" fmla="*/ 40 h 49"/>
                <a:gd name="T6" fmla="*/ 70 w 77"/>
                <a:gd name="T7" fmla="*/ 45 h 49"/>
                <a:gd name="T8" fmla="*/ 64 w 77"/>
                <a:gd name="T9" fmla="*/ 48 h 49"/>
                <a:gd name="T10" fmla="*/ 56 w 77"/>
                <a:gd name="T11" fmla="*/ 49 h 49"/>
                <a:gd name="T12" fmla="*/ 47 w 77"/>
                <a:gd name="T13" fmla="*/ 49 h 49"/>
                <a:gd name="T14" fmla="*/ 0 w 77"/>
                <a:gd name="T15" fmla="*/ 42 h 49"/>
                <a:gd name="T16" fmla="*/ 1 w 77"/>
                <a:gd name="T17" fmla="*/ 32 h 49"/>
                <a:gd name="T18" fmla="*/ 48 w 77"/>
                <a:gd name="T19" fmla="*/ 38 h 49"/>
                <a:gd name="T20" fmla="*/ 54 w 77"/>
                <a:gd name="T21" fmla="*/ 39 h 49"/>
                <a:gd name="T22" fmla="*/ 59 w 77"/>
                <a:gd name="T23" fmla="*/ 39 h 49"/>
                <a:gd name="T24" fmla="*/ 63 w 77"/>
                <a:gd name="T25" fmla="*/ 38 h 49"/>
                <a:gd name="T26" fmla="*/ 66 w 77"/>
                <a:gd name="T27" fmla="*/ 35 h 49"/>
                <a:gd name="T28" fmla="*/ 68 w 77"/>
                <a:gd name="T29" fmla="*/ 30 h 49"/>
                <a:gd name="T30" fmla="*/ 68 w 77"/>
                <a:gd name="T31" fmla="*/ 25 h 49"/>
                <a:gd name="T32" fmla="*/ 66 w 77"/>
                <a:gd name="T33" fmla="*/ 22 h 49"/>
                <a:gd name="T34" fmla="*/ 62 w 77"/>
                <a:gd name="T35" fmla="*/ 20 h 49"/>
                <a:gd name="T36" fmla="*/ 57 w 77"/>
                <a:gd name="T37" fmla="*/ 18 h 49"/>
                <a:gd name="T38" fmla="*/ 51 w 77"/>
                <a:gd name="T39" fmla="*/ 17 h 49"/>
                <a:gd name="T40" fmla="*/ 4 w 77"/>
                <a:gd name="T41" fmla="*/ 11 h 49"/>
                <a:gd name="T42" fmla="*/ 5 w 77"/>
                <a:gd name="T43" fmla="*/ 0 h 49"/>
                <a:gd name="T44" fmla="*/ 53 w 77"/>
                <a:gd name="T45" fmla="*/ 7 h 49"/>
                <a:gd name="T46" fmla="*/ 62 w 77"/>
                <a:gd name="T47" fmla="*/ 9 h 49"/>
                <a:gd name="T48" fmla="*/ 69 w 77"/>
                <a:gd name="T49" fmla="*/ 12 h 49"/>
                <a:gd name="T50" fmla="*/ 74 w 77"/>
                <a:gd name="T51" fmla="*/ 16 h 49"/>
                <a:gd name="T52" fmla="*/ 77 w 77"/>
                <a:gd name="T53"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 h="49">
                  <a:moveTo>
                    <a:pt x="77" y="23"/>
                  </a:moveTo>
                  <a:cubicBezTo>
                    <a:pt x="77" y="25"/>
                    <a:pt x="77" y="28"/>
                    <a:pt x="77" y="31"/>
                  </a:cubicBezTo>
                  <a:cubicBezTo>
                    <a:pt x="76" y="35"/>
                    <a:pt x="76" y="37"/>
                    <a:pt x="74" y="40"/>
                  </a:cubicBezTo>
                  <a:cubicBezTo>
                    <a:pt x="73" y="42"/>
                    <a:pt x="72" y="44"/>
                    <a:pt x="70" y="45"/>
                  </a:cubicBezTo>
                  <a:cubicBezTo>
                    <a:pt x="68" y="47"/>
                    <a:pt x="66" y="48"/>
                    <a:pt x="64" y="48"/>
                  </a:cubicBezTo>
                  <a:cubicBezTo>
                    <a:pt x="61" y="49"/>
                    <a:pt x="59" y="49"/>
                    <a:pt x="56" y="49"/>
                  </a:cubicBezTo>
                  <a:cubicBezTo>
                    <a:pt x="53" y="49"/>
                    <a:pt x="50" y="49"/>
                    <a:pt x="47" y="49"/>
                  </a:cubicBezTo>
                  <a:cubicBezTo>
                    <a:pt x="0" y="42"/>
                    <a:pt x="0" y="42"/>
                    <a:pt x="0" y="42"/>
                  </a:cubicBezTo>
                  <a:cubicBezTo>
                    <a:pt x="1" y="32"/>
                    <a:pt x="1" y="32"/>
                    <a:pt x="1" y="32"/>
                  </a:cubicBezTo>
                  <a:cubicBezTo>
                    <a:pt x="48" y="38"/>
                    <a:pt x="48" y="38"/>
                    <a:pt x="48" y="38"/>
                  </a:cubicBezTo>
                  <a:cubicBezTo>
                    <a:pt x="51" y="39"/>
                    <a:pt x="52" y="39"/>
                    <a:pt x="54" y="39"/>
                  </a:cubicBezTo>
                  <a:cubicBezTo>
                    <a:pt x="56" y="39"/>
                    <a:pt x="57" y="39"/>
                    <a:pt x="59" y="39"/>
                  </a:cubicBezTo>
                  <a:cubicBezTo>
                    <a:pt x="61" y="39"/>
                    <a:pt x="62" y="38"/>
                    <a:pt x="63" y="38"/>
                  </a:cubicBezTo>
                  <a:cubicBezTo>
                    <a:pt x="65" y="37"/>
                    <a:pt x="66" y="36"/>
                    <a:pt x="66" y="35"/>
                  </a:cubicBezTo>
                  <a:cubicBezTo>
                    <a:pt x="67" y="34"/>
                    <a:pt x="68" y="32"/>
                    <a:pt x="68" y="30"/>
                  </a:cubicBezTo>
                  <a:cubicBezTo>
                    <a:pt x="68" y="28"/>
                    <a:pt x="68" y="27"/>
                    <a:pt x="68" y="25"/>
                  </a:cubicBezTo>
                  <a:cubicBezTo>
                    <a:pt x="67" y="24"/>
                    <a:pt x="67" y="23"/>
                    <a:pt x="66" y="22"/>
                  </a:cubicBezTo>
                  <a:cubicBezTo>
                    <a:pt x="65" y="21"/>
                    <a:pt x="63" y="20"/>
                    <a:pt x="62" y="20"/>
                  </a:cubicBezTo>
                  <a:cubicBezTo>
                    <a:pt x="60" y="19"/>
                    <a:pt x="58" y="19"/>
                    <a:pt x="57" y="18"/>
                  </a:cubicBezTo>
                  <a:cubicBezTo>
                    <a:pt x="55" y="18"/>
                    <a:pt x="53" y="18"/>
                    <a:pt x="51" y="17"/>
                  </a:cubicBezTo>
                  <a:cubicBezTo>
                    <a:pt x="4" y="11"/>
                    <a:pt x="4" y="11"/>
                    <a:pt x="4" y="11"/>
                  </a:cubicBezTo>
                  <a:cubicBezTo>
                    <a:pt x="5" y="0"/>
                    <a:pt x="5" y="0"/>
                    <a:pt x="5" y="0"/>
                  </a:cubicBezTo>
                  <a:cubicBezTo>
                    <a:pt x="53" y="7"/>
                    <a:pt x="53" y="7"/>
                    <a:pt x="53" y="7"/>
                  </a:cubicBezTo>
                  <a:cubicBezTo>
                    <a:pt x="56" y="7"/>
                    <a:pt x="59" y="8"/>
                    <a:pt x="62" y="9"/>
                  </a:cubicBezTo>
                  <a:cubicBezTo>
                    <a:pt x="64" y="9"/>
                    <a:pt x="67" y="10"/>
                    <a:pt x="69" y="12"/>
                  </a:cubicBezTo>
                  <a:cubicBezTo>
                    <a:pt x="71" y="13"/>
                    <a:pt x="73" y="15"/>
                    <a:pt x="74" y="16"/>
                  </a:cubicBezTo>
                  <a:cubicBezTo>
                    <a:pt x="75" y="18"/>
                    <a:pt x="76" y="20"/>
                    <a:pt x="77" y="2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29" name="Freeform 29"/>
            <p:cNvSpPr>
              <a:spLocks/>
            </p:cNvSpPr>
            <p:nvPr/>
          </p:nvSpPr>
          <p:spPr bwMode="auto">
            <a:xfrm>
              <a:off x="4040188" y="3148013"/>
              <a:ext cx="547688" cy="423863"/>
            </a:xfrm>
            <a:custGeom>
              <a:avLst/>
              <a:gdLst>
                <a:gd name="T0" fmla="*/ 283 w 345"/>
                <a:gd name="T1" fmla="*/ 267 h 267"/>
                <a:gd name="T2" fmla="*/ 0 w 345"/>
                <a:gd name="T3" fmla="*/ 142 h 267"/>
                <a:gd name="T4" fmla="*/ 12 w 345"/>
                <a:gd name="T5" fmla="*/ 113 h 267"/>
                <a:gd name="T6" fmla="*/ 220 w 345"/>
                <a:gd name="T7" fmla="*/ 121 h 267"/>
                <a:gd name="T8" fmla="*/ 46 w 345"/>
                <a:gd name="T9" fmla="*/ 42 h 267"/>
                <a:gd name="T10" fmla="*/ 62 w 345"/>
                <a:gd name="T11" fmla="*/ 0 h 267"/>
                <a:gd name="T12" fmla="*/ 345 w 345"/>
                <a:gd name="T13" fmla="*/ 129 h 267"/>
                <a:gd name="T14" fmla="*/ 333 w 345"/>
                <a:gd name="T15" fmla="*/ 154 h 267"/>
                <a:gd name="T16" fmla="*/ 112 w 345"/>
                <a:gd name="T17" fmla="*/ 142 h 267"/>
                <a:gd name="T18" fmla="*/ 300 w 345"/>
                <a:gd name="T19" fmla="*/ 229 h 267"/>
                <a:gd name="T20" fmla="*/ 283 w 345"/>
                <a:gd name="T21"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67">
                  <a:moveTo>
                    <a:pt x="283" y="267"/>
                  </a:moveTo>
                  <a:lnTo>
                    <a:pt x="0" y="142"/>
                  </a:lnTo>
                  <a:lnTo>
                    <a:pt x="12" y="113"/>
                  </a:lnTo>
                  <a:lnTo>
                    <a:pt x="220" y="121"/>
                  </a:lnTo>
                  <a:lnTo>
                    <a:pt x="46" y="42"/>
                  </a:lnTo>
                  <a:lnTo>
                    <a:pt x="62" y="0"/>
                  </a:lnTo>
                  <a:lnTo>
                    <a:pt x="345" y="129"/>
                  </a:lnTo>
                  <a:lnTo>
                    <a:pt x="333" y="154"/>
                  </a:lnTo>
                  <a:lnTo>
                    <a:pt x="112" y="142"/>
                  </a:lnTo>
                  <a:lnTo>
                    <a:pt x="300" y="229"/>
                  </a:lnTo>
                  <a:lnTo>
                    <a:pt x="283" y="2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0" name="Freeform 30"/>
            <p:cNvSpPr>
              <a:spLocks/>
            </p:cNvSpPr>
            <p:nvPr/>
          </p:nvSpPr>
          <p:spPr bwMode="auto">
            <a:xfrm>
              <a:off x="4456113" y="2646363"/>
              <a:ext cx="403225" cy="388938"/>
            </a:xfrm>
            <a:custGeom>
              <a:avLst/>
              <a:gdLst>
                <a:gd name="T0" fmla="*/ 225 w 254"/>
                <a:gd name="T1" fmla="*/ 245 h 245"/>
                <a:gd name="T2" fmla="*/ 0 w 254"/>
                <a:gd name="T3" fmla="*/ 33 h 245"/>
                <a:gd name="T4" fmla="*/ 29 w 254"/>
                <a:gd name="T5" fmla="*/ 0 h 245"/>
                <a:gd name="T6" fmla="*/ 254 w 254"/>
                <a:gd name="T7" fmla="*/ 212 h 245"/>
                <a:gd name="T8" fmla="*/ 225 w 254"/>
                <a:gd name="T9" fmla="*/ 245 h 245"/>
              </a:gdLst>
              <a:ahLst/>
              <a:cxnLst>
                <a:cxn ang="0">
                  <a:pos x="T0" y="T1"/>
                </a:cxn>
                <a:cxn ang="0">
                  <a:pos x="T2" y="T3"/>
                </a:cxn>
                <a:cxn ang="0">
                  <a:pos x="T4" y="T5"/>
                </a:cxn>
                <a:cxn ang="0">
                  <a:pos x="T6" y="T7"/>
                </a:cxn>
                <a:cxn ang="0">
                  <a:pos x="T8" y="T9"/>
                </a:cxn>
              </a:cxnLst>
              <a:rect l="0" t="0" r="r" b="b"/>
              <a:pathLst>
                <a:path w="254" h="245">
                  <a:moveTo>
                    <a:pt x="225" y="245"/>
                  </a:moveTo>
                  <a:lnTo>
                    <a:pt x="0" y="33"/>
                  </a:lnTo>
                  <a:lnTo>
                    <a:pt x="29" y="0"/>
                  </a:lnTo>
                  <a:lnTo>
                    <a:pt x="254" y="212"/>
                  </a:lnTo>
                  <a:lnTo>
                    <a:pt x="225" y="24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1" name="Freeform 31"/>
            <p:cNvSpPr>
              <a:spLocks/>
            </p:cNvSpPr>
            <p:nvPr/>
          </p:nvSpPr>
          <p:spPr bwMode="auto">
            <a:xfrm>
              <a:off x="4919663" y="2189163"/>
              <a:ext cx="369888" cy="522288"/>
            </a:xfrm>
            <a:custGeom>
              <a:avLst/>
              <a:gdLst>
                <a:gd name="T0" fmla="*/ 195 w 233"/>
                <a:gd name="T1" fmla="*/ 329 h 329"/>
                <a:gd name="T2" fmla="*/ 0 w 233"/>
                <a:gd name="T3" fmla="*/ 79 h 329"/>
                <a:gd name="T4" fmla="*/ 37 w 233"/>
                <a:gd name="T5" fmla="*/ 59 h 329"/>
                <a:gd name="T6" fmla="*/ 141 w 233"/>
                <a:gd name="T7" fmla="*/ 196 h 329"/>
                <a:gd name="T8" fmla="*/ 183 w 233"/>
                <a:gd name="T9" fmla="*/ 258 h 329"/>
                <a:gd name="T10" fmla="*/ 162 w 233"/>
                <a:gd name="T11" fmla="*/ 183 h 329"/>
                <a:gd name="T12" fmla="*/ 116 w 233"/>
                <a:gd name="T13" fmla="*/ 21 h 329"/>
                <a:gd name="T14" fmla="*/ 158 w 233"/>
                <a:gd name="T15" fmla="*/ 0 h 329"/>
                <a:gd name="T16" fmla="*/ 233 w 233"/>
                <a:gd name="T17" fmla="*/ 308 h 329"/>
                <a:gd name="T18" fmla="*/ 195 w 233"/>
                <a:gd name="T19" fmla="*/ 32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329">
                  <a:moveTo>
                    <a:pt x="195" y="329"/>
                  </a:moveTo>
                  <a:lnTo>
                    <a:pt x="0" y="79"/>
                  </a:lnTo>
                  <a:lnTo>
                    <a:pt x="37" y="59"/>
                  </a:lnTo>
                  <a:lnTo>
                    <a:pt x="141" y="196"/>
                  </a:lnTo>
                  <a:lnTo>
                    <a:pt x="183" y="258"/>
                  </a:lnTo>
                  <a:lnTo>
                    <a:pt x="162" y="183"/>
                  </a:lnTo>
                  <a:lnTo>
                    <a:pt x="116" y="21"/>
                  </a:lnTo>
                  <a:lnTo>
                    <a:pt x="158" y="0"/>
                  </a:lnTo>
                  <a:lnTo>
                    <a:pt x="233" y="308"/>
                  </a:lnTo>
                  <a:lnTo>
                    <a:pt x="195" y="3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2" name="Freeform 32"/>
            <p:cNvSpPr>
              <a:spLocks/>
            </p:cNvSpPr>
            <p:nvPr/>
          </p:nvSpPr>
          <p:spPr bwMode="auto">
            <a:xfrm>
              <a:off x="5672138" y="2036763"/>
              <a:ext cx="246063" cy="509588"/>
            </a:xfrm>
            <a:custGeom>
              <a:avLst/>
              <a:gdLst>
                <a:gd name="T0" fmla="*/ 34 w 155"/>
                <a:gd name="T1" fmla="*/ 321 h 321"/>
                <a:gd name="T2" fmla="*/ 0 w 155"/>
                <a:gd name="T3" fmla="*/ 17 h 321"/>
                <a:gd name="T4" fmla="*/ 121 w 155"/>
                <a:gd name="T5" fmla="*/ 0 h 321"/>
                <a:gd name="T6" fmla="*/ 125 w 155"/>
                <a:gd name="T7" fmla="*/ 34 h 321"/>
                <a:gd name="T8" fmla="*/ 46 w 155"/>
                <a:gd name="T9" fmla="*/ 42 h 321"/>
                <a:gd name="T10" fmla="*/ 59 w 155"/>
                <a:gd name="T11" fmla="*/ 142 h 321"/>
                <a:gd name="T12" fmla="*/ 113 w 155"/>
                <a:gd name="T13" fmla="*/ 134 h 321"/>
                <a:gd name="T14" fmla="*/ 117 w 155"/>
                <a:gd name="T15" fmla="*/ 167 h 321"/>
                <a:gd name="T16" fmla="*/ 63 w 155"/>
                <a:gd name="T17" fmla="*/ 175 h 321"/>
                <a:gd name="T18" fmla="*/ 75 w 155"/>
                <a:gd name="T19" fmla="*/ 284 h 321"/>
                <a:gd name="T20" fmla="*/ 150 w 155"/>
                <a:gd name="T21" fmla="*/ 275 h 321"/>
                <a:gd name="T22" fmla="*/ 155 w 155"/>
                <a:gd name="T23" fmla="*/ 309 h 321"/>
                <a:gd name="T24" fmla="*/ 34 w 155"/>
                <a:gd name="T25"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321">
                  <a:moveTo>
                    <a:pt x="34" y="321"/>
                  </a:moveTo>
                  <a:lnTo>
                    <a:pt x="0" y="17"/>
                  </a:lnTo>
                  <a:lnTo>
                    <a:pt x="121" y="0"/>
                  </a:lnTo>
                  <a:lnTo>
                    <a:pt x="125" y="34"/>
                  </a:lnTo>
                  <a:lnTo>
                    <a:pt x="46" y="42"/>
                  </a:lnTo>
                  <a:lnTo>
                    <a:pt x="59" y="142"/>
                  </a:lnTo>
                  <a:lnTo>
                    <a:pt x="113" y="134"/>
                  </a:lnTo>
                  <a:lnTo>
                    <a:pt x="117" y="167"/>
                  </a:lnTo>
                  <a:lnTo>
                    <a:pt x="63" y="175"/>
                  </a:lnTo>
                  <a:lnTo>
                    <a:pt x="75" y="284"/>
                  </a:lnTo>
                  <a:lnTo>
                    <a:pt x="150" y="275"/>
                  </a:lnTo>
                  <a:lnTo>
                    <a:pt x="155" y="309"/>
                  </a:lnTo>
                  <a:lnTo>
                    <a:pt x="34" y="32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3" name="Freeform 33"/>
            <p:cNvSpPr>
              <a:spLocks noEditPoints="1"/>
            </p:cNvSpPr>
            <p:nvPr/>
          </p:nvSpPr>
          <p:spPr bwMode="auto">
            <a:xfrm>
              <a:off x="6281738" y="2044700"/>
              <a:ext cx="303213" cy="522288"/>
            </a:xfrm>
            <a:custGeom>
              <a:avLst/>
              <a:gdLst>
                <a:gd name="T0" fmla="*/ 0 w 46"/>
                <a:gd name="T1" fmla="*/ 74 h 79"/>
                <a:gd name="T2" fmla="*/ 11 w 46"/>
                <a:gd name="T3" fmla="*/ 0 h 79"/>
                <a:gd name="T4" fmla="*/ 24 w 46"/>
                <a:gd name="T5" fmla="*/ 2 h 79"/>
                <a:gd name="T6" fmla="*/ 41 w 46"/>
                <a:gd name="T7" fmla="*/ 9 h 79"/>
                <a:gd name="T8" fmla="*/ 45 w 46"/>
                <a:gd name="T9" fmla="*/ 25 h 79"/>
                <a:gd name="T10" fmla="*/ 41 w 46"/>
                <a:gd name="T11" fmla="*/ 36 h 79"/>
                <a:gd name="T12" fmla="*/ 33 w 46"/>
                <a:gd name="T13" fmla="*/ 41 h 79"/>
                <a:gd name="T14" fmla="*/ 40 w 46"/>
                <a:gd name="T15" fmla="*/ 79 h 79"/>
                <a:gd name="T16" fmla="*/ 29 w 46"/>
                <a:gd name="T17" fmla="*/ 78 h 79"/>
                <a:gd name="T18" fmla="*/ 24 w 46"/>
                <a:gd name="T19" fmla="*/ 42 h 79"/>
                <a:gd name="T20" fmla="*/ 16 w 46"/>
                <a:gd name="T21" fmla="*/ 41 h 79"/>
                <a:gd name="T22" fmla="*/ 11 w 46"/>
                <a:gd name="T23" fmla="*/ 75 h 79"/>
                <a:gd name="T24" fmla="*/ 0 w 46"/>
                <a:gd name="T25" fmla="*/ 74 h 79"/>
                <a:gd name="T26" fmla="*/ 17 w 46"/>
                <a:gd name="T27" fmla="*/ 33 h 79"/>
                <a:gd name="T28" fmla="*/ 20 w 46"/>
                <a:gd name="T29" fmla="*/ 34 h 79"/>
                <a:gd name="T30" fmla="*/ 30 w 46"/>
                <a:gd name="T31" fmla="*/ 32 h 79"/>
                <a:gd name="T32" fmla="*/ 35 w 46"/>
                <a:gd name="T33" fmla="*/ 24 h 79"/>
                <a:gd name="T34" fmla="*/ 33 w 46"/>
                <a:gd name="T35" fmla="*/ 14 h 79"/>
                <a:gd name="T36" fmla="*/ 23 w 46"/>
                <a:gd name="T37" fmla="*/ 10 h 79"/>
                <a:gd name="T38" fmla="*/ 21 w 46"/>
                <a:gd name="T39" fmla="*/ 10 h 79"/>
                <a:gd name="T40" fmla="*/ 17 w 46"/>
                <a:gd name="T41" fmla="*/ 3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79">
                  <a:moveTo>
                    <a:pt x="0" y="74"/>
                  </a:moveTo>
                  <a:cubicBezTo>
                    <a:pt x="11" y="0"/>
                    <a:pt x="11" y="0"/>
                    <a:pt x="11" y="0"/>
                  </a:cubicBezTo>
                  <a:cubicBezTo>
                    <a:pt x="24" y="2"/>
                    <a:pt x="24" y="2"/>
                    <a:pt x="24" y="2"/>
                  </a:cubicBezTo>
                  <a:cubicBezTo>
                    <a:pt x="32" y="3"/>
                    <a:pt x="38" y="6"/>
                    <a:pt x="41" y="9"/>
                  </a:cubicBezTo>
                  <a:cubicBezTo>
                    <a:pt x="45" y="13"/>
                    <a:pt x="46" y="18"/>
                    <a:pt x="45" y="25"/>
                  </a:cubicBezTo>
                  <a:cubicBezTo>
                    <a:pt x="44" y="30"/>
                    <a:pt x="43" y="33"/>
                    <a:pt x="41" y="36"/>
                  </a:cubicBezTo>
                  <a:cubicBezTo>
                    <a:pt x="39" y="39"/>
                    <a:pt x="36" y="40"/>
                    <a:pt x="33" y="41"/>
                  </a:cubicBezTo>
                  <a:cubicBezTo>
                    <a:pt x="40" y="79"/>
                    <a:pt x="40" y="79"/>
                    <a:pt x="40" y="79"/>
                  </a:cubicBezTo>
                  <a:cubicBezTo>
                    <a:pt x="29" y="78"/>
                    <a:pt x="29" y="78"/>
                    <a:pt x="29" y="78"/>
                  </a:cubicBezTo>
                  <a:cubicBezTo>
                    <a:pt x="24" y="42"/>
                    <a:pt x="24" y="42"/>
                    <a:pt x="24" y="42"/>
                  </a:cubicBezTo>
                  <a:cubicBezTo>
                    <a:pt x="16" y="41"/>
                    <a:pt x="16" y="41"/>
                    <a:pt x="16" y="41"/>
                  </a:cubicBezTo>
                  <a:cubicBezTo>
                    <a:pt x="11" y="75"/>
                    <a:pt x="11" y="75"/>
                    <a:pt x="11" y="75"/>
                  </a:cubicBezTo>
                  <a:lnTo>
                    <a:pt x="0" y="74"/>
                  </a:lnTo>
                  <a:close/>
                  <a:moveTo>
                    <a:pt x="17" y="33"/>
                  </a:moveTo>
                  <a:cubicBezTo>
                    <a:pt x="20" y="34"/>
                    <a:pt x="20" y="34"/>
                    <a:pt x="20" y="34"/>
                  </a:cubicBezTo>
                  <a:cubicBezTo>
                    <a:pt x="24" y="34"/>
                    <a:pt x="27" y="34"/>
                    <a:pt x="30" y="32"/>
                  </a:cubicBezTo>
                  <a:cubicBezTo>
                    <a:pt x="32" y="31"/>
                    <a:pt x="34" y="28"/>
                    <a:pt x="35" y="24"/>
                  </a:cubicBezTo>
                  <a:cubicBezTo>
                    <a:pt x="35" y="20"/>
                    <a:pt x="34" y="16"/>
                    <a:pt x="33" y="14"/>
                  </a:cubicBezTo>
                  <a:cubicBezTo>
                    <a:pt x="31" y="12"/>
                    <a:pt x="28" y="11"/>
                    <a:pt x="23" y="10"/>
                  </a:cubicBezTo>
                  <a:cubicBezTo>
                    <a:pt x="21" y="10"/>
                    <a:pt x="21" y="10"/>
                    <a:pt x="21" y="10"/>
                  </a:cubicBezTo>
                  <a:lnTo>
                    <a:pt x="17" y="3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4" name="Freeform 34"/>
            <p:cNvSpPr>
              <a:spLocks/>
            </p:cNvSpPr>
            <p:nvPr/>
          </p:nvSpPr>
          <p:spPr bwMode="auto">
            <a:xfrm>
              <a:off x="6908800" y="2274888"/>
              <a:ext cx="384175" cy="496888"/>
            </a:xfrm>
            <a:custGeom>
              <a:avLst/>
              <a:gdLst>
                <a:gd name="T0" fmla="*/ 12 w 58"/>
                <a:gd name="T1" fmla="*/ 71 h 75"/>
                <a:gd name="T2" fmla="*/ 2 w 58"/>
                <a:gd name="T3" fmla="*/ 59 h 75"/>
                <a:gd name="T4" fmla="*/ 4 w 58"/>
                <a:gd name="T5" fmla="*/ 42 h 75"/>
                <a:gd name="T6" fmla="*/ 15 w 58"/>
                <a:gd name="T7" fmla="*/ 44 h 75"/>
                <a:gd name="T8" fmla="*/ 16 w 58"/>
                <a:gd name="T9" fmla="*/ 63 h 75"/>
                <a:gd name="T10" fmla="*/ 27 w 58"/>
                <a:gd name="T11" fmla="*/ 60 h 75"/>
                <a:gd name="T12" fmla="*/ 29 w 58"/>
                <a:gd name="T13" fmla="*/ 56 h 75"/>
                <a:gd name="T14" fmla="*/ 29 w 58"/>
                <a:gd name="T15" fmla="*/ 52 h 75"/>
                <a:gd name="T16" fmla="*/ 28 w 58"/>
                <a:gd name="T17" fmla="*/ 48 h 75"/>
                <a:gd name="T18" fmla="*/ 26 w 58"/>
                <a:gd name="T19" fmla="*/ 45 h 75"/>
                <a:gd name="T20" fmla="*/ 20 w 58"/>
                <a:gd name="T21" fmla="*/ 29 h 75"/>
                <a:gd name="T22" fmla="*/ 18 w 58"/>
                <a:gd name="T23" fmla="*/ 20 h 75"/>
                <a:gd name="T24" fmla="*/ 21 w 58"/>
                <a:gd name="T25" fmla="*/ 10 h 75"/>
                <a:gd name="T26" fmla="*/ 31 w 58"/>
                <a:gd name="T27" fmla="*/ 1 h 75"/>
                <a:gd name="T28" fmla="*/ 46 w 58"/>
                <a:gd name="T29" fmla="*/ 3 h 75"/>
                <a:gd name="T30" fmla="*/ 56 w 58"/>
                <a:gd name="T31" fmla="*/ 14 h 75"/>
                <a:gd name="T32" fmla="*/ 56 w 58"/>
                <a:gd name="T33" fmla="*/ 28 h 75"/>
                <a:gd name="T34" fmla="*/ 55 w 58"/>
                <a:gd name="T35" fmla="*/ 30 h 75"/>
                <a:gd name="T36" fmla="*/ 45 w 58"/>
                <a:gd name="T37" fmla="*/ 27 h 75"/>
                <a:gd name="T38" fmla="*/ 45 w 58"/>
                <a:gd name="T39" fmla="*/ 26 h 75"/>
                <a:gd name="T40" fmla="*/ 46 w 58"/>
                <a:gd name="T41" fmla="*/ 17 h 75"/>
                <a:gd name="T42" fmla="*/ 42 w 58"/>
                <a:gd name="T43" fmla="*/ 11 h 75"/>
                <a:gd name="T44" fmla="*/ 35 w 58"/>
                <a:gd name="T45" fmla="*/ 10 h 75"/>
                <a:gd name="T46" fmla="*/ 31 w 58"/>
                <a:gd name="T47" fmla="*/ 14 h 75"/>
                <a:gd name="T48" fmla="*/ 30 w 58"/>
                <a:gd name="T49" fmla="*/ 26 h 75"/>
                <a:gd name="T50" fmla="*/ 37 w 58"/>
                <a:gd name="T51" fmla="*/ 41 h 75"/>
                <a:gd name="T52" fmla="*/ 37 w 58"/>
                <a:gd name="T53" fmla="*/ 65 h 75"/>
                <a:gd name="T54" fmla="*/ 26 w 58"/>
                <a:gd name="T55" fmla="*/ 73 h 75"/>
                <a:gd name="T56" fmla="*/ 12 w 58"/>
                <a:gd name="T57"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5">
                  <a:moveTo>
                    <a:pt x="12" y="71"/>
                  </a:moveTo>
                  <a:cubicBezTo>
                    <a:pt x="6" y="68"/>
                    <a:pt x="3" y="64"/>
                    <a:pt x="2" y="59"/>
                  </a:cubicBezTo>
                  <a:cubicBezTo>
                    <a:pt x="0" y="54"/>
                    <a:pt x="1" y="48"/>
                    <a:pt x="4" y="42"/>
                  </a:cubicBezTo>
                  <a:cubicBezTo>
                    <a:pt x="15" y="44"/>
                    <a:pt x="15" y="44"/>
                    <a:pt x="15" y="44"/>
                  </a:cubicBezTo>
                  <a:cubicBezTo>
                    <a:pt x="10" y="54"/>
                    <a:pt x="11" y="60"/>
                    <a:pt x="16" y="63"/>
                  </a:cubicBezTo>
                  <a:cubicBezTo>
                    <a:pt x="21" y="66"/>
                    <a:pt x="25" y="65"/>
                    <a:pt x="27" y="60"/>
                  </a:cubicBezTo>
                  <a:cubicBezTo>
                    <a:pt x="28" y="59"/>
                    <a:pt x="28" y="57"/>
                    <a:pt x="29" y="56"/>
                  </a:cubicBezTo>
                  <a:cubicBezTo>
                    <a:pt x="29" y="55"/>
                    <a:pt x="29" y="53"/>
                    <a:pt x="29" y="52"/>
                  </a:cubicBezTo>
                  <a:cubicBezTo>
                    <a:pt x="28" y="50"/>
                    <a:pt x="28" y="49"/>
                    <a:pt x="28" y="48"/>
                  </a:cubicBezTo>
                  <a:cubicBezTo>
                    <a:pt x="27" y="47"/>
                    <a:pt x="27" y="46"/>
                    <a:pt x="26" y="45"/>
                  </a:cubicBezTo>
                  <a:cubicBezTo>
                    <a:pt x="20" y="29"/>
                    <a:pt x="20" y="29"/>
                    <a:pt x="20" y="29"/>
                  </a:cubicBezTo>
                  <a:cubicBezTo>
                    <a:pt x="18" y="26"/>
                    <a:pt x="18" y="23"/>
                    <a:pt x="18" y="20"/>
                  </a:cubicBezTo>
                  <a:cubicBezTo>
                    <a:pt x="18" y="17"/>
                    <a:pt x="19" y="13"/>
                    <a:pt x="21" y="10"/>
                  </a:cubicBezTo>
                  <a:cubicBezTo>
                    <a:pt x="23" y="5"/>
                    <a:pt x="27" y="2"/>
                    <a:pt x="31" y="1"/>
                  </a:cubicBezTo>
                  <a:cubicBezTo>
                    <a:pt x="36" y="0"/>
                    <a:pt x="41" y="0"/>
                    <a:pt x="46" y="3"/>
                  </a:cubicBezTo>
                  <a:cubicBezTo>
                    <a:pt x="51" y="6"/>
                    <a:pt x="54" y="10"/>
                    <a:pt x="56" y="14"/>
                  </a:cubicBezTo>
                  <a:cubicBezTo>
                    <a:pt x="58" y="18"/>
                    <a:pt x="58" y="23"/>
                    <a:pt x="56" y="28"/>
                  </a:cubicBezTo>
                  <a:cubicBezTo>
                    <a:pt x="56" y="28"/>
                    <a:pt x="56" y="29"/>
                    <a:pt x="55" y="30"/>
                  </a:cubicBezTo>
                  <a:cubicBezTo>
                    <a:pt x="45" y="27"/>
                    <a:pt x="45" y="27"/>
                    <a:pt x="45" y="27"/>
                  </a:cubicBezTo>
                  <a:cubicBezTo>
                    <a:pt x="45" y="27"/>
                    <a:pt x="45" y="26"/>
                    <a:pt x="45" y="26"/>
                  </a:cubicBezTo>
                  <a:cubicBezTo>
                    <a:pt x="47" y="22"/>
                    <a:pt x="47" y="19"/>
                    <a:pt x="46" y="17"/>
                  </a:cubicBezTo>
                  <a:cubicBezTo>
                    <a:pt x="46" y="14"/>
                    <a:pt x="44" y="12"/>
                    <a:pt x="42" y="11"/>
                  </a:cubicBezTo>
                  <a:cubicBezTo>
                    <a:pt x="39" y="10"/>
                    <a:pt x="37" y="9"/>
                    <a:pt x="35" y="10"/>
                  </a:cubicBezTo>
                  <a:cubicBezTo>
                    <a:pt x="33" y="11"/>
                    <a:pt x="32" y="12"/>
                    <a:pt x="31" y="14"/>
                  </a:cubicBezTo>
                  <a:cubicBezTo>
                    <a:pt x="29" y="18"/>
                    <a:pt x="29" y="22"/>
                    <a:pt x="30" y="26"/>
                  </a:cubicBezTo>
                  <a:cubicBezTo>
                    <a:pt x="37" y="41"/>
                    <a:pt x="37" y="41"/>
                    <a:pt x="37" y="41"/>
                  </a:cubicBezTo>
                  <a:cubicBezTo>
                    <a:pt x="41" y="50"/>
                    <a:pt x="41" y="58"/>
                    <a:pt x="37" y="65"/>
                  </a:cubicBezTo>
                  <a:cubicBezTo>
                    <a:pt x="34" y="69"/>
                    <a:pt x="31" y="72"/>
                    <a:pt x="26" y="73"/>
                  </a:cubicBezTo>
                  <a:cubicBezTo>
                    <a:pt x="22" y="75"/>
                    <a:pt x="17" y="74"/>
                    <a:pt x="12" y="7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5" name="Freeform 35"/>
            <p:cNvSpPr>
              <a:spLocks/>
            </p:cNvSpPr>
            <p:nvPr/>
          </p:nvSpPr>
          <p:spPr bwMode="auto">
            <a:xfrm>
              <a:off x="7372350" y="2717800"/>
              <a:ext cx="415925" cy="377825"/>
            </a:xfrm>
            <a:custGeom>
              <a:avLst/>
              <a:gdLst>
                <a:gd name="T0" fmla="*/ 0 w 262"/>
                <a:gd name="T1" fmla="*/ 205 h 238"/>
                <a:gd name="T2" fmla="*/ 237 w 262"/>
                <a:gd name="T3" fmla="*/ 0 h 238"/>
                <a:gd name="T4" fmla="*/ 262 w 262"/>
                <a:gd name="T5" fmla="*/ 34 h 238"/>
                <a:gd name="T6" fmla="*/ 29 w 262"/>
                <a:gd name="T7" fmla="*/ 238 h 238"/>
                <a:gd name="T8" fmla="*/ 0 w 262"/>
                <a:gd name="T9" fmla="*/ 205 h 238"/>
              </a:gdLst>
              <a:ahLst/>
              <a:cxnLst>
                <a:cxn ang="0">
                  <a:pos x="T0" y="T1"/>
                </a:cxn>
                <a:cxn ang="0">
                  <a:pos x="T2" y="T3"/>
                </a:cxn>
                <a:cxn ang="0">
                  <a:pos x="T4" y="T5"/>
                </a:cxn>
                <a:cxn ang="0">
                  <a:pos x="T6" y="T7"/>
                </a:cxn>
                <a:cxn ang="0">
                  <a:pos x="T8" y="T9"/>
                </a:cxn>
              </a:cxnLst>
              <a:rect l="0" t="0" r="r" b="b"/>
              <a:pathLst>
                <a:path w="262" h="238">
                  <a:moveTo>
                    <a:pt x="0" y="205"/>
                  </a:moveTo>
                  <a:lnTo>
                    <a:pt x="237" y="0"/>
                  </a:lnTo>
                  <a:lnTo>
                    <a:pt x="262" y="34"/>
                  </a:lnTo>
                  <a:lnTo>
                    <a:pt x="29" y="238"/>
                  </a:lnTo>
                  <a:lnTo>
                    <a:pt x="0" y="20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6" name="Freeform 36"/>
            <p:cNvSpPr>
              <a:spLocks/>
            </p:cNvSpPr>
            <p:nvPr/>
          </p:nvSpPr>
          <p:spPr bwMode="auto">
            <a:xfrm>
              <a:off x="7650163" y="3201988"/>
              <a:ext cx="515938" cy="330200"/>
            </a:xfrm>
            <a:custGeom>
              <a:avLst/>
              <a:gdLst>
                <a:gd name="T0" fmla="*/ 0 w 325"/>
                <a:gd name="T1" fmla="*/ 170 h 208"/>
                <a:gd name="T2" fmla="*/ 250 w 325"/>
                <a:gd name="T3" fmla="*/ 66 h 208"/>
                <a:gd name="T4" fmla="*/ 229 w 325"/>
                <a:gd name="T5" fmla="*/ 16 h 208"/>
                <a:gd name="T6" fmla="*/ 266 w 325"/>
                <a:gd name="T7" fmla="*/ 0 h 208"/>
                <a:gd name="T8" fmla="*/ 325 w 325"/>
                <a:gd name="T9" fmla="*/ 141 h 208"/>
                <a:gd name="T10" fmla="*/ 287 w 325"/>
                <a:gd name="T11" fmla="*/ 158 h 208"/>
                <a:gd name="T12" fmla="*/ 266 w 325"/>
                <a:gd name="T13" fmla="*/ 108 h 208"/>
                <a:gd name="T14" fmla="*/ 16 w 325"/>
                <a:gd name="T15" fmla="*/ 208 h 208"/>
                <a:gd name="T16" fmla="*/ 0 w 325"/>
                <a:gd name="T17" fmla="*/ 17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208">
                  <a:moveTo>
                    <a:pt x="0" y="170"/>
                  </a:moveTo>
                  <a:lnTo>
                    <a:pt x="250" y="66"/>
                  </a:lnTo>
                  <a:lnTo>
                    <a:pt x="229" y="16"/>
                  </a:lnTo>
                  <a:lnTo>
                    <a:pt x="266" y="0"/>
                  </a:lnTo>
                  <a:lnTo>
                    <a:pt x="325" y="141"/>
                  </a:lnTo>
                  <a:lnTo>
                    <a:pt x="287" y="158"/>
                  </a:lnTo>
                  <a:lnTo>
                    <a:pt x="266" y="108"/>
                  </a:lnTo>
                  <a:lnTo>
                    <a:pt x="16" y="208"/>
                  </a:lnTo>
                  <a:lnTo>
                    <a:pt x="0" y="17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sp>
          <p:nvSpPr>
            <p:cNvPr id="37" name="Freeform 37"/>
            <p:cNvSpPr>
              <a:spLocks/>
            </p:cNvSpPr>
            <p:nvPr/>
          </p:nvSpPr>
          <p:spPr bwMode="auto">
            <a:xfrm>
              <a:off x="7802563" y="3862388"/>
              <a:ext cx="508000" cy="277813"/>
            </a:xfrm>
            <a:custGeom>
              <a:avLst/>
              <a:gdLst>
                <a:gd name="T0" fmla="*/ 0 w 320"/>
                <a:gd name="T1" fmla="*/ 104 h 175"/>
                <a:gd name="T2" fmla="*/ 100 w 320"/>
                <a:gd name="T3" fmla="*/ 92 h 175"/>
                <a:gd name="T4" fmla="*/ 299 w 320"/>
                <a:gd name="T5" fmla="*/ 0 h 175"/>
                <a:gd name="T6" fmla="*/ 304 w 320"/>
                <a:gd name="T7" fmla="*/ 46 h 175"/>
                <a:gd name="T8" fmla="*/ 158 w 320"/>
                <a:gd name="T9" fmla="*/ 108 h 175"/>
                <a:gd name="T10" fmla="*/ 316 w 320"/>
                <a:gd name="T11" fmla="*/ 133 h 175"/>
                <a:gd name="T12" fmla="*/ 320 w 320"/>
                <a:gd name="T13" fmla="*/ 175 h 175"/>
                <a:gd name="T14" fmla="*/ 108 w 320"/>
                <a:gd name="T15" fmla="*/ 138 h 175"/>
                <a:gd name="T16" fmla="*/ 8 w 320"/>
                <a:gd name="T17" fmla="*/ 150 h 175"/>
                <a:gd name="T18" fmla="*/ 0 w 320"/>
                <a:gd name="T19"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 h="175">
                  <a:moveTo>
                    <a:pt x="0" y="104"/>
                  </a:moveTo>
                  <a:lnTo>
                    <a:pt x="100" y="92"/>
                  </a:lnTo>
                  <a:lnTo>
                    <a:pt x="299" y="0"/>
                  </a:lnTo>
                  <a:lnTo>
                    <a:pt x="304" y="46"/>
                  </a:lnTo>
                  <a:lnTo>
                    <a:pt x="158" y="108"/>
                  </a:lnTo>
                  <a:lnTo>
                    <a:pt x="316" y="133"/>
                  </a:lnTo>
                  <a:lnTo>
                    <a:pt x="320" y="175"/>
                  </a:lnTo>
                  <a:lnTo>
                    <a:pt x="108" y="138"/>
                  </a:lnTo>
                  <a:lnTo>
                    <a:pt x="8" y="150"/>
                  </a:lnTo>
                  <a:lnTo>
                    <a:pt x="0" y="10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uk-UA"/>
            </a:p>
          </p:txBody>
        </p:sp>
      </p:grpSp>
    </p:spTree>
    <p:extLst>
      <p:ext uri="{BB962C8B-B14F-4D97-AF65-F5344CB8AC3E}">
        <p14:creationId xmlns:p14="http://schemas.microsoft.com/office/powerpoint/2010/main" val="3135928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750" fill="hold"/>
                                        <p:tgtEl>
                                          <p:spTgt spid="40"/>
                                        </p:tgtEl>
                                        <p:attrNameLst>
                                          <p:attrName>ppt_w</p:attrName>
                                        </p:attrNameLst>
                                      </p:cBhvr>
                                      <p:tavLst>
                                        <p:tav tm="0">
                                          <p:val>
                                            <p:strVal val="4/3*#ppt_w"/>
                                          </p:val>
                                        </p:tav>
                                        <p:tav tm="100000">
                                          <p:val>
                                            <p:strVal val="#ppt_w"/>
                                          </p:val>
                                        </p:tav>
                                      </p:tavLst>
                                    </p:anim>
                                    <p:anim calcmode="lin" valueType="num">
                                      <p:cBhvr>
                                        <p:cTn id="8" dur="750" fill="hold"/>
                                        <p:tgtEl>
                                          <p:spTgt spid="40"/>
                                        </p:tgtEl>
                                        <p:attrNameLst>
                                          <p:attrName>ppt_h</p:attrName>
                                        </p:attrNameLst>
                                      </p:cBhvr>
                                      <p:tavLst>
                                        <p:tav tm="0">
                                          <p:val>
                                            <p:strVal val="4/3*#ppt_h"/>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1000" fill="hold"/>
                                        <p:tgtEl>
                                          <p:spTgt spid="39"/>
                                        </p:tgtEl>
                                        <p:attrNameLst>
                                          <p:attrName>ppt_w</p:attrName>
                                        </p:attrNameLst>
                                      </p:cBhvr>
                                      <p:tavLst>
                                        <p:tav tm="0">
                                          <p:val>
                                            <p:fltVal val="0"/>
                                          </p:val>
                                        </p:tav>
                                        <p:tav tm="100000">
                                          <p:val>
                                            <p:strVal val="#ppt_w"/>
                                          </p:val>
                                        </p:tav>
                                      </p:tavLst>
                                    </p:anim>
                                    <p:anim calcmode="lin" valueType="num">
                                      <p:cBhvr>
                                        <p:cTn id="12" dur="1000" fill="hold"/>
                                        <p:tgtEl>
                                          <p:spTgt spid="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fontAlgn="base"/>
            <a:r>
              <a:rPr lang="en-US" dirty="0"/>
              <a:t>Finance and </a:t>
            </a:r>
            <a:r>
              <a:rPr lang="en-US" dirty="0" smtClean="0"/>
              <a:t>Funding</a:t>
            </a:r>
            <a:endParaRPr lang="uk-UA" dirty="0"/>
          </a:p>
        </p:txBody>
      </p:sp>
      <p:sp>
        <p:nvSpPr>
          <p:cNvPr id="4" name="TextBox 3"/>
          <p:cNvSpPr txBox="1"/>
          <p:nvPr/>
        </p:nvSpPr>
        <p:spPr>
          <a:xfrm>
            <a:off x="838200" y="1406769"/>
            <a:ext cx="10514013" cy="1323439"/>
          </a:xfrm>
          <a:prstGeom prst="rect">
            <a:avLst/>
          </a:prstGeom>
          <a:noFill/>
        </p:spPr>
        <p:txBody>
          <a:bodyPr wrap="square" rtlCol="0">
            <a:spAutoFit/>
          </a:bodyPr>
          <a:lstStyle/>
          <a:p>
            <a:pPr>
              <a:spcAft>
                <a:spcPts val="1000"/>
              </a:spcAft>
            </a:pPr>
            <a:r>
              <a:rPr lang="en-US" sz="1600" dirty="0">
                <a:solidFill>
                  <a:schemeClr val="tx1">
                    <a:lumMod val="50000"/>
                    <a:lumOff val="50000"/>
                  </a:schemeClr>
                </a:solidFill>
              </a:rPr>
              <a:t>Lorem Ipsum is simply dummy text of the printing and typesetting industry. Lorem Ipsum has been the industry's standard dummy text ever </a:t>
            </a:r>
            <a:r>
              <a:rPr lang="en-US" sz="1600" b="1" dirty="0">
                <a:solidFill>
                  <a:schemeClr val="accent1"/>
                </a:solidFill>
              </a:rPr>
              <a:t>since the 1500s</a:t>
            </a:r>
            <a:r>
              <a:rPr lang="en-US" sz="1600" dirty="0">
                <a:solidFill>
                  <a:schemeClr val="tx1">
                    <a:lumMod val="50000"/>
                    <a:lumOff val="50000"/>
                  </a:schemeClr>
                </a:solidFill>
              </a:rPr>
              <a:t>, when an unknown printer took a galley of type and scrambled it to make a type specimen book. It has survived not only five centuries, but also the leap into electronic typesetting, remaining essentially unchanged. It was </a:t>
            </a:r>
            <a:r>
              <a:rPr lang="en-US" sz="1600" dirty="0" err="1">
                <a:solidFill>
                  <a:schemeClr val="tx1">
                    <a:lumMod val="50000"/>
                    <a:lumOff val="50000"/>
                  </a:schemeClr>
                </a:solidFill>
              </a:rPr>
              <a:t>popularised</a:t>
            </a:r>
            <a:r>
              <a:rPr lang="en-US" sz="1600" dirty="0">
                <a:solidFill>
                  <a:schemeClr val="tx1">
                    <a:lumMod val="50000"/>
                    <a:lumOff val="50000"/>
                  </a:schemeClr>
                </a:solidFill>
              </a:rPr>
              <a:t> in the 1960s with the release of </a:t>
            </a:r>
            <a:r>
              <a:rPr lang="en-US" sz="1600" dirty="0" err="1">
                <a:solidFill>
                  <a:schemeClr val="tx1">
                    <a:lumMod val="50000"/>
                    <a:lumOff val="50000"/>
                  </a:schemeClr>
                </a:solidFill>
              </a:rPr>
              <a:t>Letraset</a:t>
            </a:r>
            <a:r>
              <a:rPr lang="en-US" sz="1600" dirty="0">
                <a:solidFill>
                  <a:schemeClr val="tx1">
                    <a:lumMod val="50000"/>
                    <a:lumOff val="50000"/>
                  </a:schemeClr>
                </a:solidFill>
              </a:rPr>
              <a:t> sheets containing Lorem Ipsum passages, and more recently with desktop publishing software like Aldus PageMaker including </a:t>
            </a:r>
            <a:r>
              <a:rPr lang="en-US" sz="1600" dirty="0" smtClean="0">
                <a:solidFill>
                  <a:schemeClr val="tx1">
                    <a:lumMod val="50000"/>
                    <a:lumOff val="50000"/>
                  </a:schemeClr>
                </a:solidFill>
              </a:rPr>
              <a:t>versions.</a:t>
            </a:r>
            <a:endParaRPr lang="uk-UA" sz="1600" dirty="0">
              <a:solidFill>
                <a:schemeClr val="tx1">
                  <a:lumMod val="50000"/>
                  <a:lumOff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501357516"/>
              </p:ext>
            </p:extLst>
          </p:nvPr>
        </p:nvGraphicFramePr>
        <p:xfrm>
          <a:off x="1328614" y="3333911"/>
          <a:ext cx="9491786" cy="2595880"/>
        </p:xfrm>
        <a:graphic>
          <a:graphicData uri="http://schemas.openxmlformats.org/drawingml/2006/table">
            <a:tbl>
              <a:tblPr firstRow="1" bandRow="1">
                <a:tableStyleId>{5C22544A-7EE6-4342-B048-85BDC9FD1C3A}</a:tableStyleId>
              </a:tblPr>
              <a:tblGrid>
                <a:gridCol w="7662986">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370840">
                <a:tc>
                  <a:txBody>
                    <a:bodyPr/>
                    <a:lstStyle/>
                    <a:p>
                      <a:r>
                        <a:rPr lang="en-US" dirty="0" smtClean="0"/>
                        <a:t>University Income</a:t>
                      </a:r>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tc>
                  <a:txBody>
                    <a:bodyPr/>
                    <a:lstStyle/>
                    <a:p>
                      <a:r>
                        <a:rPr lang="en-US" dirty="0" smtClean="0"/>
                        <a:t>$m</a:t>
                      </a:r>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extLst>
                  <a:ext uri="{0D108BD9-81ED-4DB2-BD59-A6C34878D82A}">
                    <a16:rowId xmlns:a16="http://schemas.microsoft.com/office/drawing/2014/main" val="10000"/>
                  </a:ext>
                </a:extLst>
              </a:tr>
              <a:tr h="370840">
                <a:tc>
                  <a:txBody>
                    <a:bodyPr/>
                    <a:lstStyle/>
                    <a:p>
                      <a:pPr fontAlgn="base"/>
                      <a:r>
                        <a:rPr lang="en-US" sz="1400" dirty="0" smtClean="0">
                          <a:solidFill>
                            <a:schemeClr val="tx1"/>
                          </a:solidFill>
                        </a:rPr>
                        <a:t>Lorem Ipsum is simply dummy text</a:t>
                      </a:r>
                      <a:endParaRPr lang="en-US" sz="1400" b="0" dirty="0">
                        <a:solidFill>
                          <a:schemeClr val="tx1"/>
                        </a:solidFill>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208.5</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US" sz="1400" dirty="0" smtClean="0">
                          <a:solidFill>
                            <a:schemeClr val="tx1"/>
                          </a:solidFill>
                        </a:rPr>
                        <a:t>Lorem Ipsum is simply dummy text</a:t>
                      </a:r>
                      <a:endParaRPr lang="en-US" sz="1400" b="0" dirty="0" smtClean="0">
                        <a:solidFill>
                          <a:schemeClr val="tx1"/>
                        </a:solidFill>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511.3</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pPr fontAlgn="base"/>
                      <a:r>
                        <a:rPr lang="en-US" sz="1400" dirty="0" smtClean="0">
                          <a:solidFill>
                            <a:schemeClr val="tx1"/>
                          </a:solidFill>
                        </a:rPr>
                        <a:t>Lorem Ipsum is simply dummy text of the printing and typesetting industry</a:t>
                      </a:r>
                      <a:endParaRPr lang="en-US" sz="1400" b="0" dirty="0">
                        <a:solidFill>
                          <a:schemeClr val="tx1"/>
                        </a:solidFill>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78.0</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US" sz="1400" dirty="0" smtClean="0">
                          <a:solidFill>
                            <a:schemeClr val="tx1"/>
                          </a:solidFill>
                        </a:rPr>
                        <a:t>Lorem Ipsum is simply dummy text</a:t>
                      </a:r>
                      <a:endParaRPr lang="en-US" sz="1400" b="0" dirty="0" smtClean="0">
                        <a:solidFill>
                          <a:schemeClr val="tx1"/>
                        </a:solidFill>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100.0</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0840">
                <a:tc>
                  <a:txBody>
                    <a:bodyPr/>
                    <a:lstStyle/>
                    <a:p>
                      <a:pPr fontAlgn="base"/>
                      <a:r>
                        <a:rPr lang="en-US" sz="1400" dirty="0" smtClean="0">
                          <a:solidFill>
                            <a:schemeClr val="tx1"/>
                          </a:solidFill>
                        </a:rPr>
                        <a:t>Lorem Ipsum is simply dummy text of the printing and typesetting industry</a:t>
                      </a:r>
                      <a:endParaRPr lang="en-US" sz="1400" b="0" dirty="0">
                        <a:solidFill>
                          <a:schemeClr val="tx1"/>
                        </a:solidFill>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407.5</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70840">
                <a:tc>
                  <a:txBody>
                    <a:bodyPr/>
                    <a:lstStyle/>
                    <a:p>
                      <a:pPr fontAlgn="base"/>
                      <a:r>
                        <a:rPr lang="en-US" sz="1400" b="1" i="0" dirty="0">
                          <a:effectLst/>
                          <a:latin typeface="+mn-lt"/>
                        </a:rPr>
                        <a:t> Total</a:t>
                      </a:r>
                      <a:endParaRPr lang="en-US" sz="1400" b="1"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smtClean="0">
                          <a:latin typeface="+mn-lt"/>
                        </a:rPr>
                        <a:t>1 305.3</a:t>
                      </a:r>
                      <a:endParaRPr lang="uk-UA" sz="1400" b="1" dirty="0">
                        <a:latin typeface="+mn-lt"/>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83465691"/>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750"/>
                            </p:stCondLst>
                            <p:childTnLst>
                              <p:par>
                                <p:cTn id="13" presetID="1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p:tgtEl>
                                          <p:spTgt spid="5"/>
                                        </p:tgtEl>
                                        <p:attrNameLst>
                                          <p:attrName>ppt_y</p:attrName>
                                        </p:attrNameLst>
                                      </p:cBhvr>
                                      <p:tavLst>
                                        <p:tav tm="0">
                                          <p:val>
                                            <p:strVal val="#ppt_y+#ppt_h*1.125000"/>
                                          </p:val>
                                        </p:tav>
                                        <p:tav tm="100000">
                                          <p:val>
                                            <p:strVal val="#ppt_y"/>
                                          </p:val>
                                        </p:tav>
                                      </p:tavLst>
                                    </p:anim>
                                    <p:animEffect transition="in" filter="wipe(up)">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5" b="35"/>
          <a:stretch>
            <a:fillRect/>
          </a:stretch>
        </p:blipFill>
        <p:spPr>
          <a:xfrm>
            <a:off x="0" y="0"/>
            <a:ext cx="12192000" cy="6858000"/>
          </a:xfrm>
        </p:spPr>
      </p:pic>
      <p:sp>
        <p:nvSpPr>
          <p:cNvPr id="4" name="Rectangle 3"/>
          <p:cNvSpPr/>
          <p:nvPr/>
        </p:nvSpPr>
        <p:spPr>
          <a:xfrm>
            <a:off x="803275" y="720255"/>
            <a:ext cx="10548938" cy="2151184"/>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Campus Life</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
        <p:nvSpPr>
          <p:cNvPr id="5" name="Rectangle 4"/>
          <p:cNvSpPr/>
          <p:nvPr/>
        </p:nvSpPr>
        <p:spPr>
          <a:xfrm>
            <a:off x="803275" y="3228279"/>
            <a:ext cx="1393515" cy="45062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dirty="0" smtClean="0">
                <a:solidFill>
                  <a:srgbClr val="FFFFFF"/>
                </a:solidFill>
                <a:latin typeface="+mj-lt"/>
              </a:rPr>
              <a:t>Wednesday</a:t>
            </a:r>
            <a:endParaRPr lang="en-US" dirty="0" smtClean="0">
              <a:solidFill>
                <a:srgbClr val="FFFFFF"/>
              </a:solidFill>
            </a:endParaRPr>
          </a:p>
        </p:txBody>
      </p:sp>
      <p:sp>
        <p:nvSpPr>
          <p:cNvPr id="6" name="Rectangle 5"/>
          <p:cNvSpPr/>
          <p:nvPr/>
        </p:nvSpPr>
        <p:spPr>
          <a:xfrm>
            <a:off x="803275" y="3678902"/>
            <a:ext cx="1393515" cy="45062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sz="1400" dirty="0" smtClean="0">
                <a:solidFill>
                  <a:schemeClr val="tx1"/>
                </a:solidFill>
              </a:rPr>
              <a:t>July 23</a:t>
            </a:r>
          </a:p>
        </p:txBody>
      </p:sp>
      <p:sp>
        <p:nvSpPr>
          <p:cNvPr id="7" name="Rectangle 6"/>
          <p:cNvSpPr/>
          <p:nvPr/>
        </p:nvSpPr>
        <p:spPr>
          <a:xfrm>
            <a:off x="2303307" y="3228278"/>
            <a:ext cx="3082732" cy="90124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72000" rIns="144000" bIns="0" rtlCol="0" anchor="t"/>
          <a:lstStyle/>
          <a:p>
            <a:pPr>
              <a:spcAft>
                <a:spcPts val="1800"/>
              </a:spcAft>
            </a:pPr>
            <a:r>
              <a:rPr lang="en-US" sz="1400" dirty="0">
                <a:solidFill>
                  <a:schemeClr val="tx1"/>
                </a:solidFill>
              </a:rPr>
              <a:t>Lorem Ipsum is simply dummy text of the printing and typesetting industry.</a:t>
            </a:r>
            <a:endParaRPr lang="en-US" sz="1400" dirty="0" smtClean="0">
              <a:solidFill>
                <a:schemeClr val="tx1"/>
              </a:solidFill>
            </a:endParaRPr>
          </a:p>
        </p:txBody>
      </p:sp>
      <p:sp>
        <p:nvSpPr>
          <p:cNvPr id="8" name="Rectangle 7"/>
          <p:cNvSpPr/>
          <p:nvPr/>
        </p:nvSpPr>
        <p:spPr>
          <a:xfrm>
            <a:off x="803275" y="4454914"/>
            <a:ext cx="1393515" cy="45062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dirty="0" smtClean="0">
                <a:solidFill>
                  <a:srgbClr val="FFFFFF"/>
                </a:solidFill>
                <a:latin typeface="+mj-lt"/>
              </a:rPr>
              <a:t>Friday</a:t>
            </a:r>
            <a:endParaRPr lang="en-US" dirty="0" smtClean="0">
              <a:solidFill>
                <a:srgbClr val="FFFFFF"/>
              </a:solidFill>
            </a:endParaRPr>
          </a:p>
        </p:txBody>
      </p:sp>
      <p:sp>
        <p:nvSpPr>
          <p:cNvPr id="9" name="Rectangle 8"/>
          <p:cNvSpPr/>
          <p:nvPr/>
        </p:nvSpPr>
        <p:spPr>
          <a:xfrm>
            <a:off x="803275" y="4905537"/>
            <a:ext cx="1393515" cy="45062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sz="1400" dirty="0" smtClean="0">
                <a:solidFill>
                  <a:schemeClr val="tx1"/>
                </a:solidFill>
              </a:rPr>
              <a:t>July 25</a:t>
            </a:r>
          </a:p>
        </p:txBody>
      </p:sp>
      <p:sp>
        <p:nvSpPr>
          <p:cNvPr id="10" name="Rectangle 9"/>
          <p:cNvSpPr/>
          <p:nvPr/>
        </p:nvSpPr>
        <p:spPr>
          <a:xfrm>
            <a:off x="2303307" y="4454913"/>
            <a:ext cx="3082732" cy="90124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72000" rIns="144000" bIns="0" rtlCol="0" anchor="t"/>
          <a:lstStyle/>
          <a:p>
            <a:pPr>
              <a:spcAft>
                <a:spcPts val="1800"/>
              </a:spcAft>
            </a:pPr>
            <a:r>
              <a:rPr lang="en-US" sz="1400" dirty="0">
                <a:solidFill>
                  <a:schemeClr val="tx1"/>
                </a:solidFill>
              </a:rPr>
              <a:t>Lorem Ipsum is simply dummy text of the printing and typesetting industry.</a:t>
            </a:r>
            <a:endParaRPr lang="en-US" sz="1400" dirty="0" smtClean="0">
              <a:solidFill>
                <a:schemeClr val="tx1"/>
              </a:solidFill>
            </a:endParaRPr>
          </a:p>
        </p:txBody>
      </p:sp>
      <p:sp>
        <p:nvSpPr>
          <p:cNvPr id="11" name="Rectangle 10"/>
          <p:cNvSpPr/>
          <p:nvPr/>
        </p:nvSpPr>
        <p:spPr>
          <a:xfrm>
            <a:off x="803275" y="5684550"/>
            <a:ext cx="1393515" cy="45062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dirty="0" smtClean="0">
                <a:solidFill>
                  <a:srgbClr val="FFFFFF"/>
                </a:solidFill>
                <a:latin typeface="+mj-lt"/>
              </a:rPr>
              <a:t>Sunday</a:t>
            </a:r>
            <a:endParaRPr lang="en-US" dirty="0" smtClean="0">
              <a:solidFill>
                <a:srgbClr val="FFFFFF"/>
              </a:solidFill>
            </a:endParaRPr>
          </a:p>
        </p:txBody>
      </p:sp>
      <p:sp>
        <p:nvSpPr>
          <p:cNvPr id="12" name="Rectangle 11"/>
          <p:cNvSpPr/>
          <p:nvPr/>
        </p:nvSpPr>
        <p:spPr>
          <a:xfrm>
            <a:off x="803275" y="6135173"/>
            <a:ext cx="1393515" cy="45062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108000" bIns="0" rtlCol="0" anchor="ctr"/>
          <a:lstStyle/>
          <a:p>
            <a:pPr algn="ctr">
              <a:spcAft>
                <a:spcPts val="1800"/>
              </a:spcAft>
            </a:pPr>
            <a:r>
              <a:rPr lang="en-US" sz="1400" dirty="0" smtClean="0">
                <a:solidFill>
                  <a:schemeClr val="tx1"/>
                </a:solidFill>
              </a:rPr>
              <a:t>July 28</a:t>
            </a:r>
          </a:p>
        </p:txBody>
      </p:sp>
      <p:sp>
        <p:nvSpPr>
          <p:cNvPr id="13" name="Rectangle 12"/>
          <p:cNvSpPr/>
          <p:nvPr/>
        </p:nvSpPr>
        <p:spPr>
          <a:xfrm>
            <a:off x="2303307" y="5684549"/>
            <a:ext cx="3082732" cy="90124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72000" rIns="144000" bIns="0" rtlCol="0" anchor="t"/>
          <a:lstStyle/>
          <a:p>
            <a:pPr>
              <a:spcAft>
                <a:spcPts val="1800"/>
              </a:spcAft>
            </a:pPr>
            <a:r>
              <a:rPr lang="en-US" sz="1400" dirty="0">
                <a:solidFill>
                  <a:schemeClr val="tx1"/>
                </a:solidFill>
              </a:rPr>
              <a:t>Lorem Ipsum is simply dummy text of the printing and typesetting industry.</a:t>
            </a:r>
            <a:endParaRPr lang="en-US" sz="1400" dirty="0" smtClean="0">
              <a:solidFill>
                <a:schemeClr val="tx1"/>
              </a:solidFill>
            </a:endParaRPr>
          </a:p>
        </p:txBody>
      </p:sp>
      <p:sp>
        <p:nvSpPr>
          <p:cNvPr id="14" name="Rectangle 13"/>
          <p:cNvSpPr/>
          <p:nvPr/>
        </p:nvSpPr>
        <p:spPr>
          <a:xfrm>
            <a:off x="6535001" y="3228278"/>
            <a:ext cx="4817211" cy="3357518"/>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0" rIns="216000" rtlCol="0" anchor="t"/>
          <a:lstStyle/>
          <a:p>
            <a:pPr>
              <a:spcAft>
                <a:spcPts val="1200"/>
              </a:spcAft>
            </a:pPr>
            <a:r>
              <a:rPr lang="en-US" sz="2800" dirty="0" smtClean="0">
                <a:solidFill>
                  <a:schemeClr val="accent1"/>
                </a:solidFill>
                <a:latin typeface="+mj-lt"/>
              </a:rPr>
              <a:t>Sample Text</a:t>
            </a:r>
            <a:endParaRPr lang="en-US" sz="28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Tree>
    <p:extLst>
      <p:ext uri="{BB962C8B-B14F-4D97-AF65-F5344CB8AC3E}">
        <p14:creationId xmlns:p14="http://schemas.microsoft.com/office/powerpoint/2010/main" val="15298300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1000"/>
                                        <p:tgtEl>
                                          <p:spTgt spid="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1000"/>
                                        <p:tgtEl>
                                          <p:spTgt spid="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1000"/>
                                        <p:tgtEl>
                                          <p:spTgt spid="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1000"/>
                                        <p:tgtEl>
                                          <p:spTgt spid="1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10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fontAlgn="base"/>
            <a:r>
              <a:rPr lang="en-US" dirty="0" smtClean="0"/>
              <a:t>Campus Life</a:t>
            </a:r>
            <a:endParaRPr lang="uk-UA" dirty="0"/>
          </a:p>
        </p:txBody>
      </p:sp>
      <p:sp>
        <p:nvSpPr>
          <p:cNvPr id="7" name="TextBox 6"/>
          <p:cNvSpPr txBox="1"/>
          <p:nvPr/>
        </p:nvSpPr>
        <p:spPr>
          <a:xfrm>
            <a:off x="516676" y="4687044"/>
            <a:ext cx="262053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a:t>
            </a:r>
            <a:r>
              <a:rPr lang="en-US" sz="1600" dirty="0" smtClean="0"/>
              <a:t>book</a:t>
            </a:r>
            <a:r>
              <a:rPr lang="en-US" sz="1600" dirty="0"/>
              <a:t>. </a:t>
            </a:r>
            <a:endParaRPr lang="uk-UA" sz="1600" dirty="0"/>
          </a:p>
        </p:txBody>
      </p:sp>
      <p:sp>
        <p:nvSpPr>
          <p:cNvPr id="28" name="TextBox 27"/>
          <p:cNvSpPr txBox="1"/>
          <p:nvPr/>
        </p:nvSpPr>
        <p:spPr>
          <a:xfrm>
            <a:off x="516676" y="1851973"/>
            <a:ext cx="2709745" cy="461665"/>
          </a:xfrm>
          <a:prstGeom prst="rect">
            <a:avLst/>
          </a:prstGeom>
          <a:noFill/>
        </p:spPr>
        <p:txBody>
          <a:bodyPr wrap="square" rtlCol="0" anchor="b">
            <a:spAutoFit/>
          </a:bodyPr>
          <a:lstStyle/>
          <a:p>
            <a:pPr>
              <a:spcAft>
                <a:spcPts val="1000"/>
              </a:spcAft>
            </a:pPr>
            <a:r>
              <a:rPr lang="en-US" sz="2400" dirty="0" smtClean="0">
                <a:solidFill>
                  <a:schemeClr val="accent1"/>
                </a:solidFill>
                <a:latin typeface="+mj-lt"/>
              </a:rPr>
              <a:t>Diversity</a:t>
            </a:r>
            <a:endParaRPr lang="uk-UA" sz="2800" dirty="0">
              <a:solidFill>
                <a:schemeClr val="accent1"/>
              </a:solidFill>
              <a:latin typeface="+mj-lt"/>
            </a:endParaRPr>
          </a:p>
        </p:txBody>
      </p:sp>
      <p:sp>
        <p:nvSpPr>
          <p:cNvPr id="29" name="TextBox 28"/>
          <p:cNvSpPr txBox="1"/>
          <p:nvPr/>
        </p:nvSpPr>
        <p:spPr>
          <a:xfrm>
            <a:off x="3341651" y="4687044"/>
            <a:ext cx="262053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a:t>
            </a:r>
            <a:r>
              <a:rPr lang="en-US" sz="1600" dirty="0" smtClean="0"/>
              <a:t>book</a:t>
            </a:r>
            <a:r>
              <a:rPr lang="en-US" sz="1600" dirty="0"/>
              <a:t>. </a:t>
            </a:r>
            <a:endParaRPr lang="uk-UA" sz="1600" dirty="0"/>
          </a:p>
        </p:txBody>
      </p:sp>
      <p:sp>
        <p:nvSpPr>
          <p:cNvPr id="30" name="TextBox 29"/>
          <p:cNvSpPr txBox="1"/>
          <p:nvPr/>
        </p:nvSpPr>
        <p:spPr>
          <a:xfrm>
            <a:off x="3341651" y="1851973"/>
            <a:ext cx="2709745" cy="461665"/>
          </a:xfrm>
          <a:prstGeom prst="rect">
            <a:avLst/>
          </a:prstGeom>
          <a:noFill/>
        </p:spPr>
        <p:txBody>
          <a:bodyPr wrap="square" rtlCol="0" anchor="b">
            <a:spAutoFit/>
          </a:bodyPr>
          <a:lstStyle/>
          <a:p>
            <a:pPr>
              <a:spcAft>
                <a:spcPts val="1000"/>
              </a:spcAft>
            </a:pPr>
            <a:r>
              <a:rPr lang="en-US" sz="2400" dirty="0" smtClean="0">
                <a:solidFill>
                  <a:schemeClr val="accent1"/>
                </a:solidFill>
                <a:latin typeface="+mj-lt"/>
              </a:rPr>
              <a:t>Dining</a:t>
            </a:r>
            <a:endParaRPr lang="uk-UA" sz="2800" dirty="0">
              <a:solidFill>
                <a:schemeClr val="accent1"/>
              </a:solidFill>
              <a:latin typeface="+mj-lt"/>
            </a:endParaRPr>
          </a:p>
        </p:txBody>
      </p:sp>
      <p:sp>
        <p:nvSpPr>
          <p:cNvPr id="31" name="TextBox 30"/>
          <p:cNvSpPr txBox="1"/>
          <p:nvPr/>
        </p:nvSpPr>
        <p:spPr>
          <a:xfrm>
            <a:off x="6166626" y="4687044"/>
            <a:ext cx="262053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a:t>
            </a:r>
            <a:r>
              <a:rPr lang="en-US" sz="1600" dirty="0" smtClean="0"/>
              <a:t>book</a:t>
            </a:r>
            <a:r>
              <a:rPr lang="en-US" sz="1600" dirty="0"/>
              <a:t>. </a:t>
            </a:r>
            <a:endParaRPr lang="uk-UA" sz="1600" dirty="0"/>
          </a:p>
        </p:txBody>
      </p:sp>
      <p:sp>
        <p:nvSpPr>
          <p:cNvPr id="32" name="TextBox 31"/>
          <p:cNvSpPr txBox="1"/>
          <p:nvPr/>
        </p:nvSpPr>
        <p:spPr>
          <a:xfrm>
            <a:off x="6166626" y="1851973"/>
            <a:ext cx="2709745" cy="461665"/>
          </a:xfrm>
          <a:prstGeom prst="rect">
            <a:avLst/>
          </a:prstGeom>
          <a:noFill/>
        </p:spPr>
        <p:txBody>
          <a:bodyPr wrap="square" rtlCol="0" anchor="b">
            <a:spAutoFit/>
          </a:bodyPr>
          <a:lstStyle/>
          <a:p>
            <a:pPr>
              <a:spcAft>
                <a:spcPts val="1000"/>
              </a:spcAft>
            </a:pPr>
            <a:r>
              <a:rPr lang="en-US" sz="2400" dirty="0" smtClean="0">
                <a:solidFill>
                  <a:schemeClr val="accent1"/>
                </a:solidFill>
                <a:latin typeface="+mj-lt"/>
              </a:rPr>
              <a:t>Health &amp; Wellness</a:t>
            </a:r>
            <a:endParaRPr lang="uk-UA" sz="2400" dirty="0">
              <a:solidFill>
                <a:schemeClr val="accent1"/>
              </a:solidFill>
              <a:latin typeface="+mj-lt"/>
            </a:endParaRPr>
          </a:p>
        </p:txBody>
      </p:sp>
      <p:sp>
        <p:nvSpPr>
          <p:cNvPr id="33" name="TextBox 32"/>
          <p:cNvSpPr txBox="1"/>
          <p:nvPr/>
        </p:nvSpPr>
        <p:spPr>
          <a:xfrm>
            <a:off x="9039922" y="4687044"/>
            <a:ext cx="262053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a:t>
            </a:r>
            <a:r>
              <a:rPr lang="en-US" sz="1600" dirty="0" smtClean="0"/>
              <a:t>book</a:t>
            </a:r>
            <a:r>
              <a:rPr lang="en-US" sz="1600" dirty="0"/>
              <a:t>. </a:t>
            </a:r>
            <a:endParaRPr lang="uk-UA" sz="1600" dirty="0"/>
          </a:p>
        </p:txBody>
      </p:sp>
      <p:sp>
        <p:nvSpPr>
          <p:cNvPr id="34" name="TextBox 33"/>
          <p:cNvSpPr txBox="1"/>
          <p:nvPr/>
        </p:nvSpPr>
        <p:spPr>
          <a:xfrm>
            <a:off x="9039922" y="1851973"/>
            <a:ext cx="2709745" cy="461665"/>
          </a:xfrm>
          <a:prstGeom prst="rect">
            <a:avLst/>
          </a:prstGeom>
          <a:noFill/>
        </p:spPr>
        <p:txBody>
          <a:bodyPr wrap="square" rtlCol="0" anchor="b">
            <a:spAutoFit/>
          </a:bodyPr>
          <a:lstStyle/>
          <a:p>
            <a:pPr>
              <a:spcAft>
                <a:spcPts val="1000"/>
              </a:spcAft>
            </a:pPr>
            <a:r>
              <a:rPr lang="en-US" sz="2400" dirty="0" smtClean="0">
                <a:solidFill>
                  <a:schemeClr val="accent1"/>
                </a:solidFill>
                <a:latin typeface="+mj-lt"/>
              </a:rPr>
              <a:t>Financial</a:t>
            </a:r>
            <a:endParaRPr lang="uk-UA" sz="2800" dirty="0">
              <a:solidFill>
                <a:schemeClr val="accent1"/>
              </a:solidFill>
              <a:latin typeface="+mj-lt"/>
            </a:endParaRPr>
          </a:p>
        </p:txBody>
      </p:sp>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74" b="1574"/>
          <a:stretch>
            <a:fillRect/>
          </a:stretch>
        </p:blipFill>
        <p:spPr/>
      </p:pic>
      <p:pic>
        <p:nvPicPr>
          <p:cNvPr id="9" name="Picture Placeholder 8"/>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574" b="1574"/>
          <a:stretch>
            <a:fillRect/>
          </a:stretch>
        </p:blipFill>
        <p:spPr/>
      </p:pic>
      <p:pic>
        <p:nvPicPr>
          <p:cNvPr id="10" name="Picture Placeholder 9"/>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1574" b="1574"/>
          <a:stretch>
            <a:fillRect/>
          </a:stretch>
        </p:blipFill>
        <p:spPr/>
      </p:pic>
      <p:pic>
        <p:nvPicPr>
          <p:cNvPr id="11" name="Picture Placeholder 10"/>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1574" b="1574"/>
          <a:stretch>
            <a:fillRect/>
          </a:stretch>
        </p:blipFill>
        <p:spPr/>
      </p:pic>
    </p:spTree>
    <p:extLst>
      <p:ext uri="{BB962C8B-B14F-4D97-AF65-F5344CB8AC3E}">
        <p14:creationId xmlns:p14="http://schemas.microsoft.com/office/powerpoint/2010/main" val="711894782"/>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75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250"/>
                                        <p:tgtEl>
                                          <p:spTgt spid="31"/>
                                        </p:tgtEl>
                                      </p:cBhvr>
                                    </p:animEffect>
                                    <p:anim calcmode="lin" valueType="num">
                                      <p:cBhvr>
                                        <p:cTn id="28" dur="1250" fill="hold"/>
                                        <p:tgtEl>
                                          <p:spTgt spid="31"/>
                                        </p:tgtEl>
                                        <p:attrNameLst>
                                          <p:attrName>ppt_x</p:attrName>
                                        </p:attrNameLst>
                                      </p:cBhvr>
                                      <p:tavLst>
                                        <p:tav tm="0">
                                          <p:val>
                                            <p:strVal val="#ppt_x"/>
                                          </p:val>
                                        </p:tav>
                                        <p:tav tm="100000">
                                          <p:val>
                                            <p:strVal val="#ppt_x"/>
                                          </p:val>
                                        </p:tav>
                                      </p:tavLst>
                                    </p:anim>
                                    <p:anim calcmode="lin" valueType="num">
                                      <p:cBhvr>
                                        <p:cTn id="29" dur="1250" fill="hold"/>
                                        <p:tgtEl>
                                          <p:spTgt spid="3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250"/>
                                        <p:tgtEl>
                                          <p:spTgt spid="32"/>
                                        </p:tgtEl>
                                      </p:cBhvr>
                                    </p:animEffect>
                                    <p:anim calcmode="lin" valueType="num">
                                      <p:cBhvr>
                                        <p:cTn id="33" dur="1250" fill="hold"/>
                                        <p:tgtEl>
                                          <p:spTgt spid="32"/>
                                        </p:tgtEl>
                                        <p:attrNameLst>
                                          <p:attrName>ppt_x</p:attrName>
                                        </p:attrNameLst>
                                      </p:cBhvr>
                                      <p:tavLst>
                                        <p:tav tm="0">
                                          <p:val>
                                            <p:strVal val="#ppt_x"/>
                                          </p:val>
                                        </p:tav>
                                        <p:tav tm="100000">
                                          <p:val>
                                            <p:strVal val="#ppt_x"/>
                                          </p:val>
                                        </p:tav>
                                      </p:tavLst>
                                    </p:anim>
                                    <p:anim calcmode="lin" valueType="num">
                                      <p:cBhvr>
                                        <p:cTn id="34" dur="125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500"/>
                                        <p:tgtEl>
                                          <p:spTgt spid="33"/>
                                        </p:tgtEl>
                                      </p:cBhvr>
                                    </p:animEffect>
                                    <p:anim calcmode="lin" valueType="num">
                                      <p:cBhvr>
                                        <p:cTn id="38" dur="1500" fill="hold"/>
                                        <p:tgtEl>
                                          <p:spTgt spid="33"/>
                                        </p:tgtEl>
                                        <p:attrNameLst>
                                          <p:attrName>ppt_x</p:attrName>
                                        </p:attrNameLst>
                                      </p:cBhvr>
                                      <p:tavLst>
                                        <p:tav tm="0">
                                          <p:val>
                                            <p:strVal val="#ppt_x"/>
                                          </p:val>
                                        </p:tav>
                                        <p:tav tm="100000">
                                          <p:val>
                                            <p:strVal val="#ppt_x"/>
                                          </p:val>
                                        </p:tav>
                                      </p:tavLst>
                                    </p:anim>
                                    <p:anim calcmode="lin" valueType="num">
                                      <p:cBhvr>
                                        <p:cTn id="39" dur="1500" fill="hold"/>
                                        <p:tgtEl>
                                          <p:spTgt spid="3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500"/>
                                        <p:tgtEl>
                                          <p:spTgt spid="34"/>
                                        </p:tgtEl>
                                      </p:cBhvr>
                                    </p:animEffect>
                                    <p:anim calcmode="lin" valueType="num">
                                      <p:cBhvr>
                                        <p:cTn id="43" dur="1500" fill="hold"/>
                                        <p:tgtEl>
                                          <p:spTgt spid="34"/>
                                        </p:tgtEl>
                                        <p:attrNameLst>
                                          <p:attrName>ppt_x</p:attrName>
                                        </p:attrNameLst>
                                      </p:cBhvr>
                                      <p:tavLst>
                                        <p:tav tm="0">
                                          <p:val>
                                            <p:strVal val="#ppt_x"/>
                                          </p:val>
                                        </p:tav>
                                        <p:tav tm="100000">
                                          <p:val>
                                            <p:strVal val="#ppt_x"/>
                                          </p:val>
                                        </p:tav>
                                      </p:tavLst>
                                    </p:anim>
                                    <p:anim calcmode="lin" valueType="num">
                                      <p:cBhvr>
                                        <p:cTn id="44"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Placeholder 63"/>
          <p:cNvPicPr>
            <a:picLocks noGrp="1" noChangeAspect="1"/>
          </p:cNvPicPr>
          <p:nvPr>
            <p:ph type="pic" sz="quarter" idx="35"/>
          </p:nvPr>
        </p:nvPicPr>
        <p:blipFill>
          <a:blip r:embed="rId3">
            <a:extLst>
              <a:ext uri="{28A0092B-C50C-407E-A947-70E740481C1C}">
                <a14:useLocalDpi xmlns:a14="http://schemas.microsoft.com/office/drawing/2010/main" val="0"/>
              </a:ext>
            </a:extLst>
          </a:blip>
          <a:srcRect t="8940" b="8940"/>
          <a:stretch>
            <a:fillRect/>
          </a:stretch>
        </p:blipFill>
        <p:spPr/>
      </p:pic>
      <p:pic>
        <p:nvPicPr>
          <p:cNvPr id="34" name="Picture Placeholder 33"/>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8898" b="8898"/>
          <a:stretch>
            <a:fillRect/>
          </a:stretch>
        </p:blipFill>
        <p:spPr/>
      </p:pic>
      <p:pic>
        <p:nvPicPr>
          <p:cNvPr id="37" name="Picture Placeholder 3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940" b="8940"/>
          <a:stretch>
            <a:fillRect/>
          </a:stretch>
        </p:blipFill>
        <p:spPr/>
      </p:pic>
      <p:pic>
        <p:nvPicPr>
          <p:cNvPr id="35" name="Picture Placeholder 34"/>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8940" b="8940"/>
          <a:stretch>
            <a:fillRect/>
          </a:stretch>
        </p:blipFill>
        <p:spPr/>
      </p:pic>
      <p:pic>
        <p:nvPicPr>
          <p:cNvPr id="42" name="Picture Placeholder 41"/>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8898" b="8898"/>
          <a:stretch>
            <a:fillRect/>
          </a:stretch>
        </p:blipFill>
        <p:spPr/>
      </p:pic>
      <p:pic>
        <p:nvPicPr>
          <p:cNvPr id="38" name="Picture Placeholder 37"/>
          <p:cNvPicPr>
            <a:picLocks noGrp="1" noChangeAspect="1"/>
          </p:cNvPicPr>
          <p:nvPr>
            <p:ph type="pic" sz="quarter" idx="15"/>
          </p:nvPr>
        </p:nvPicPr>
        <p:blipFill>
          <a:blip r:embed="rId7">
            <a:extLst>
              <a:ext uri="{28A0092B-C50C-407E-A947-70E740481C1C}">
                <a14:useLocalDpi xmlns:a14="http://schemas.microsoft.com/office/drawing/2010/main" val="0"/>
              </a:ext>
            </a:extLst>
          </a:blip>
          <a:srcRect t="8897" b="8897"/>
          <a:stretch>
            <a:fillRect/>
          </a:stretch>
        </p:blipFill>
        <p:spPr/>
      </p:pic>
      <p:pic>
        <p:nvPicPr>
          <p:cNvPr id="41" name="Picture Placeholder 40"/>
          <p:cNvPicPr>
            <a:picLocks noGrp="1" noChangeAspect="1"/>
          </p:cNvPicPr>
          <p:nvPr>
            <p:ph type="pic" sz="quarter" idx="16"/>
          </p:nvPr>
        </p:nvPicPr>
        <p:blipFill>
          <a:blip r:embed="rId8">
            <a:extLst>
              <a:ext uri="{28A0092B-C50C-407E-A947-70E740481C1C}">
                <a14:useLocalDpi xmlns:a14="http://schemas.microsoft.com/office/drawing/2010/main" val="0"/>
              </a:ext>
            </a:extLst>
          </a:blip>
          <a:srcRect t="8940" b="8940"/>
          <a:stretch>
            <a:fillRect/>
          </a:stretch>
        </p:blipFill>
        <p:spPr/>
      </p:pic>
      <p:pic>
        <p:nvPicPr>
          <p:cNvPr id="40" name="Picture Placeholder 39"/>
          <p:cNvPicPr>
            <a:picLocks noGrp="1" noChangeAspect="1"/>
          </p:cNvPicPr>
          <p:nvPr>
            <p:ph type="pic" sz="quarter" idx="17"/>
          </p:nvPr>
        </p:nvPicPr>
        <p:blipFill>
          <a:blip r:embed="rId9">
            <a:extLst>
              <a:ext uri="{28A0092B-C50C-407E-A947-70E740481C1C}">
                <a14:useLocalDpi xmlns:a14="http://schemas.microsoft.com/office/drawing/2010/main" val="0"/>
              </a:ext>
            </a:extLst>
          </a:blip>
          <a:srcRect t="8898" b="8898"/>
          <a:stretch>
            <a:fillRect/>
          </a:stretch>
        </p:blipFill>
        <p:spPr/>
      </p:pic>
      <p:pic>
        <p:nvPicPr>
          <p:cNvPr id="46" name="Picture Placeholder 45"/>
          <p:cNvPicPr>
            <a:picLocks noGrp="1" noChangeAspect="1"/>
          </p:cNvPicPr>
          <p:nvPr>
            <p:ph type="pic" sz="quarter" idx="18"/>
          </p:nvPr>
        </p:nvPicPr>
        <p:blipFill>
          <a:blip r:embed="rId9">
            <a:extLst>
              <a:ext uri="{28A0092B-C50C-407E-A947-70E740481C1C}">
                <a14:useLocalDpi xmlns:a14="http://schemas.microsoft.com/office/drawing/2010/main" val="0"/>
              </a:ext>
            </a:extLst>
          </a:blip>
          <a:srcRect t="8898" b="8898"/>
          <a:stretch>
            <a:fillRect/>
          </a:stretch>
        </p:blipFill>
        <p:spPr/>
      </p:pic>
      <p:pic>
        <p:nvPicPr>
          <p:cNvPr id="43" name="Picture Placeholder 42"/>
          <p:cNvPicPr>
            <a:picLocks noGrp="1" noChangeAspect="1"/>
          </p:cNvPicPr>
          <p:nvPr>
            <p:ph type="pic" sz="quarter" idx="19"/>
          </p:nvPr>
        </p:nvPicPr>
        <p:blipFill>
          <a:blip r:embed="rId10">
            <a:extLst>
              <a:ext uri="{28A0092B-C50C-407E-A947-70E740481C1C}">
                <a14:useLocalDpi xmlns:a14="http://schemas.microsoft.com/office/drawing/2010/main" val="0"/>
              </a:ext>
            </a:extLst>
          </a:blip>
          <a:srcRect t="8940" b="8940"/>
          <a:stretch>
            <a:fillRect/>
          </a:stretch>
        </p:blipFill>
        <p:spPr/>
      </p:pic>
      <p:pic>
        <p:nvPicPr>
          <p:cNvPr id="47" name="Picture Placeholder 46"/>
          <p:cNvPicPr>
            <a:picLocks noGrp="1" noChangeAspect="1"/>
          </p:cNvPicPr>
          <p:nvPr>
            <p:ph type="pic" sz="quarter" idx="20"/>
          </p:nvPr>
        </p:nvPicPr>
        <p:blipFill>
          <a:blip r:embed="rId7">
            <a:extLst>
              <a:ext uri="{28A0092B-C50C-407E-A947-70E740481C1C}">
                <a14:useLocalDpi xmlns:a14="http://schemas.microsoft.com/office/drawing/2010/main" val="0"/>
              </a:ext>
            </a:extLst>
          </a:blip>
          <a:srcRect t="8940" b="8940"/>
          <a:stretch>
            <a:fillRect/>
          </a:stretch>
        </p:blipFill>
        <p:spPr/>
      </p:pic>
      <p:pic>
        <p:nvPicPr>
          <p:cNvPr id="48" name="Picture Placeholder 47"/>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t="8898" b="8898"/>
          <a:stretch>
            <a:fillRect/>
          </a:stretch>
        </p:blipFill>
        <p:spPr/>
      </p:pic>
      <p:pic>
        <p:nvPicPr>
          <p:cNvPr id="44" name="Picture Placeholder 43"/>
          <p:cNvPicPr>
            <a:picLocks noGrp="1" noChangeAspect="1"/>
          </p:cNvPicPr>
          <p:nvPr>
            <p:ph type="pic" sz="quarter" idx="22"/>
          </p:nvPr>
        </p:nvPicPr>
        <p:blipFill>
          <a:blip r:embed="rId11">
            <a:extLst>
              <a:ext uri="{28A0092B-C50C-407E-A947-70E740481C1C}">
                <a14:useLocalDpi xmlns:a14="http://schemas.microsoft.com/office/drawing/2010/main" val="0"/>
              </a:ext>
            </a:extLst>
          </a:blip>
          <a:srcRect t="8940" b="8940"/>
          <a:stretch>
            <a:fillRect/>
          </a:stretch>
        </p:blipFill>
        <p:spPr/>
      </p:pic>
      <p:pic>
        <p:nvPicPr>
          <p:cNvPr id="45" name="Picture Placeholder 44"/>
          <p:cNvPicPr>
            <a:picLocks noGrp="1" noChangeAspect="1"/>
          </p:cNvPicPr>
          <p:nvPr>
            <p:ph type="pic" sz="quarter" idx="24"/>
          </p:nvPr>
        </p:nvPicPr>
        <p:blipFill>
          <a:blip r:embed="rId12">
            <a:extLst>
              <a:ext uri="{28A0092B-C50C-407E-A947-70E740481C1C}">
                <a14:useLocalDpi xmlns:a14="http://schemas.microsoft.com/office/drawing/2010/main" val="0"/>
              </a:ext>
            </a:extLst>
          </a:blip>
          <a:srcRect t="8940" b="8940"/>
          <a:stretch>
            <a:fillRect/>
          </a:stretch>
        </p:blipFill>
        <p:spPr/>
      </p:pic>
      <p:pic>
        <p:nvPicPr>
          <p:cNvPr id="58" name="Picture Placeholder 57"/>
          <p:cNvPicPr>
            <a:picLocks noGrp="1" noChangeAspect="1"/>
          </p:cNvPicPr>
          <p:nvPr>
            <p:ph type="pic" sz="quarter" idx="25"/>
          </p:nvPr>
        </p:nvPicPr>
        <p:blipFill>
          <a:blip r:embed="rId10">
            <a:extLst>
              <a:ext uri="{28A0092B-C50C-407E-A947-70E740481C1C}">
                <a14:useLocalDpi xmlns:a14="http://schemas.microsoft.com/office/drawing/2010/main" val="0"/>
              </a:ext>
            </a:extLst>
          </a:blip>
          <a:srcRect t="8898" b="8898"/>
          <a:stretch>
            <a:fillRect/>
          </a:stretch>
        </p:blipFill>
        <p:spPr/>
      </p:pic>
      <p:pic>
        <p:nvPicPr>
          <p:cNvPr id="50" name="Picture Placeholder 49"/>
          <p:cNvPicPr>
            <a:picLocks noGrp="1" noChangeAspect="1"/>
          </p:cNvPicPr>
          <p:nvPr>
            <p:ph type="pic" sz="quarter" idx="26"/>
          </p:nvPr>
        </p:nvPicPr>
        <p:blipFill>
          <a:blip r:embed="rId13">
            <a:extLst>
              <a:ext uri="{28A0092B-C50C-407E-A947-70E740481C1C}">
                <a14:useLocalDpi xmlns:a14="http://schemas.microsoft.com/office/drawing/2010/main" val="0"/>
              </a:ext>
            </a:extLst>
          </a:blip>
          <a:srcRect t="8949" b="8949"/>
          <a:stretch>
            <a:fillRect/>
          </a:stretch>
        </p:blipFill>
        <p:spPr/>
      </p:pic>
      <p:pic>
        <p:nvPicPr>
          <p:cNvPr id="51" name="Picture Placeholder 50"/>
          <p:cNvPicPr>
            <a:picLocks noGrp="1" noChangeAspect="1"/>
          </p:cNvPicPr>
          <p:nvPr>
            <p:ph type="pic" sz="quarter" idx="27"/>
          </p:nvPr>
        </p:nvPicPr>
        <p:blipFill>
          <a:blip r:embed="rId5">
            <a:extLst>
              <a:ext uri="{28A0092B-C50C-407E-A947-70E740481C1C}">
                <a14:useLocalDpi xmlns:a14="http://schemas.microsoft.com/office/drawing/2010/main" val="0"/>
              </a:ext>
            </a:extLst>
          </a:blip>
          <a:srcRect t="8992" b="8992"/>
          <a:stretch>
            <a:fillRect/>
          </a:stretch>
        </p:blipFill>
        <p:spPr/>
      </p:pic>
      <p:pic>
        <p:nvPicPr>
          <p:cNvPr id="53" name="Picture Placeholder 52"/>
          <p:cNvPicPr>
            <a:picLocks noGrp="1" noChangeAspect="1"/>
          </p:cNvPicPr>
          <p:nvPr>
            <p:ph type="pic" sz="quarter" idx="28"/>
          </p:nvPr>
        </p:nvPicPr>
        <p:blipFill>
          <a:blip r:embed="rId14">
            <a:extLst>
              <a:ext uri="{28A0092B-C50C-407E-A947-70E740481C1C}">
                <a14:useLocalDpi xmlns:a14="http://schemas.microsoft.com/office/drawing/2010/main" val="0"/>
              </a:ext>
            </a:extLst>
          </a:blip>
          <a:srcRect t="8992" b="8992"/>
          <a:stretch>
            <a:fillRect/>
          </a:stretch>
        </p:blipFill>
        <p:spPr/>
      </p:pic>
      <p:pic>
        <p:nvPicPr>
          <p:cNvPr id="54" name="Picture Placeholder 53"/>
          <p:cNvPicPr>
            <a:picLocks noGrp="1" noChangeAspect="1"/>
          </p:cNvPicPr>
          <p:nvPr>
            <p:ph type="pic" sz="quarter" idx="29"/>
          </p:nvPr>
        </p:nvPicPr>
        <p:blipFill>
          <a:blip r:embed="rId12">
            <a:extLst>
              <a:ext uri="{28A0092B-C50C-407E-A947-70E740481C1C}">
                <a14:useLocalDpi xmlns:a14="http://schemas.microsoft.com/office/drawing/2010/main" val="0"/>
              </a:ext>
            </a:extLst>
          </a:blip>
          <a:srcRect t="8949" b="8949"/>
          <a:stretch>
            <a:fillRect/>
          </a:stretch>
        </p:blipFill>
        <p:spPr/>
      </p:pic>
      <p:pic>
        <p:nvPicPr>
          <p:cNvPr id="55" name="Picture Placeholder 54"/>
          <p:cNvPicPr>
            <a:picLocks noGrp="1" noChangeAspect="1"/>
          </p:cNvPicPr>
          <p:nvPr>
            <p:ph type="pic" sz="quarter" idx="30"/>
          </p:nvPr>
        </p:nvPicPr>
        <p:blipFill>
          <a:blip r:embed="rId8">
            <a:extLst>
              <a:ext uri="{28A0092B-C50C-407E-A947-70E740481C1C}">
                <a14:useLocalDpi xmlns:a14="http://schemas.microsoft.com/office/drawing/2010/main" val="0"/>
              </a:ext>
            </a:extLst>
          </a:blip>
          <a:srcRect t="8992" b="8992"/>
          <a:stretch>
            <a:fillRect/>
          </a:stretch>
        </p:blipFill>
        <p:spPr/>
      </p:pic>
      <p:pic>
        <p:nvPicPr>
          <p:cNvPr id="59" name="Picture Placeholder 58"/>
          <p:cNvPicPr>
            <a:picLocks noGrp="1" noChangeAspect="1"/>
          </p:cNvPicPr>
          <p:nvPr>
            <p:ph type="pic" sz="quarter" idx="32"/>
          </p:nvPr>
        </p:nvPicPr>
        <p:blipFill>
          <a:blip r:embed="rId13">
            <a:extLst>
              <a:ext uri="{28A0092B-C50C-407E-A947-70E740481C1C}">
                <a14:useLocalDpi xmlns:a14="http://schemas.microsoft.com/office/drawing/2010/main" val="0"/>
              </a:ext>
            </a:extLst>
          </a:blip>
          <a:srcRect t="8992" b="8992"/>
          <a:stretch>
            <a:fillRect/>
          </a:stretch>
        </p:blipFill>
        <p:spPr/>
      </p:pic>
      <p:pic>
        <p:nvPicPr>
          <p:cNvPr id="61" name="Picture Placeholder 60"/>
          <p:cNvPicPr>
            <a:picLocks noGrp="1" noChangeAspect="1"/>
          </p:cNvPicPr>
          <p:nvPr>
            <p:ph type="pic" sz="quarter" idx="34"/>
          </p:nvPr>
        </p:nvPicPr>
        <p:blipFill>
          <a:blip r:embed="rId6">
            <a:extLst>
              <a:ext uri="{28A0092B-C50C-407E-A947-70E740481C1C}">
                <a14:useLocalDpi xmlns:a14="http://schemas.microsoft.com/office/drawing/2010/main" val="0"/>
              </a:ext>
            </a:extLst>
          </a:blip>
          <a:srcRect t="8898" b="8898"/>
          <a:stretch>
            <a:fillRect/>
          </a:stretch>
        </p:blipFill>
        <p:spPr/>
      </p:pic>
      <p:pic>
        <p:nvPicPr>
          <p:cNvPr id="65" name="Picture Placeholder 64"/>
          <p:cNvPicPr>
            <a:picLocks noGrp="1" noChangeAspect="1"/>
          </p:cNvPicPr>
          <p:nvPr>
            <p:ph type="pic" sz="quarter" idx="36"/>
          </p:nvPr>
        </p:nvPicPr>
        <p:blipFill>
          <a:blip r:embed="rId12">
            <a:extLst>
              <a:ext uri="{28A0092B-C50C-407E-A947-70E740481C1C}">
                <a14:useLocalDpi xmlns:a14="http://schemas.microsoft.com/office/drawing/2010/main" val="0"/>
              </a:ext>
            </a:extLst>
          </a:blip>
          <a:srcRect t="8940" b="8940"/>
          <a:stretch>
            <a:fillRect/>
          </a:stretch>
        </p:blipFill>
        <p:spPr/>
      </p:pic>
      <p:pic>
        <p:nvPicPr>
          <p:cNvPr id="66" name="Picture Placeholder 65"/>
          <p:cNvPicPr>
            <a:picLocks noGrp="1" noChangeAspect="1"/>
          </p:cNvPicPr>
          <p:nvPr>
            <p:ph type="pic" sz="quarter" idx="37"/>
          </p:nvPr>
        </p:nvPicPr>
        <p:blipFill>
          <a:blip r:embed="rId8">
            <a:extLst>
              <a:ext uri="{28A0092B-C50C-407E-A947-70E740481C1C}">
                <a14:useLocalDpi xmlns:a14="http://schemas.microsoft.com/office/drawing/2010/main" val="0"/>
              </a:ext>
            </a:extLst>
          </a:blip>
          <a:srcRect t="8898" b="8898"/>
          <a:stretch>
            <a:fillRect/>
          </a:stretch>
        </p:blipFill>
        <p:spPr/>
      </p:pic>
      <p:pic>
        <p:nvPicPr>
          <p:cNvPr id="67" name="Picture Placeholder 66"/>
          <p:cNvPicPr>
            <a:picLocks noGrp="1" noChangeAspect="1"/>
          </p:cNvPicPr>
          <p:nvPr>
            <p:ph type="pic" sz="quarter" idx="38"/>
          </p:nvPr>
        </p:nvPicPr>
        <p:blipFill>
          <a:blip r:embed="rId7">
            <a:extLst>
              <a:ext uri="{28A0092B-C50C-407E-A947-70E740481C1C}">
                <a14:useLocalDpi xmlns:a14="http://schemas.microsoft.com/office/drawing/2010/main" val="0"/>
              </a:ext>
            </a:extLst>
          </a:blip>
          <a:srcRect t="8940" b="8940"/>
          <a:stretch>
            <a:fillRect/>
          </a:stretch>
        </p:blipFill>
        <p:spPr/>
      </p:pic>
      <p:pic>
        <p:nvPicPr>
          <p:cNvPr id="68" name="Picture Placeholder 67"/>
          <p:cNvPicPr>
            <a:picLocks noGrp="1" noChangeAspect="1"/>
          </p:cNvPicPr>
          <p:nvPr>
            <p:ph type="pic" sz="quarter" idx="39"/>
          </p:nvPr>
        </p:nvPicPr>
        <p:blipFill>
          <a:blip r:embed="rId15">
            <a:extLst>
              <a:ext uri="{28A0092B-C50C-407E-A947-70E740481C1C}">
                <a14:useLocalDpi xmlns:a14="http://schemas.microsoft.com/office/drawing/2010/main" val="0"/>
              </a:ext>
            </a:extLst>
          </a:blip>
          <a:srcRect t="8897" b="8897"/>
          <a:stretch>
            <a:fillRect/>
          </a:stretch>
        </p:blipFill>
        <p:spPr/>
      </p:pic>
      <p:pic>
        <p:nvPicPr>
          <p:cNvPr id="69" name="Picture Placeholder 68"/>
          <p:cNvPicPr>
            <a:picLocks noGrp="1" noChangeAspect="1"/>
          </p:cNvPicPr>
          <p:nvPr>
            <p:ph type="pic" sz="quarter" idx="40"/>
          </p:nvPr>
        </p:nvPicPr>
        <p:blipFill>
          <a:blip r:embed="rId5">
            <a:extLst>
              <a:ext uri="{28A0092B-C50C-407E-A947-70E740481C1C}">
                <a14:useLocalDpi xmlns:a14="http://schemas.microsoft.com/office/drawing/2010/main" val="0"/>
              </a:ext>
            </a:extLst>
          </a:blip>
          <a:srcRect t="8940" b="8940"/>
          <a:stretch>
            <a:fillRect/>
          </a:stretch>
        </p:blipFill>
        <p:spPr/>
      </p:pic>
      <p:pic>
        <p:nvPicPr>
          <p:cNvPr id="70" name="Picture Placeholder 69"/>
          <p:cNvPicPr>
            <a:picLocks noGrp="1" noChangeAspect="1"/>
          </p:cNvPicPr>
          <p:nvPr>
            <p:ph type="pic" sz="quarter" idx="41"/>
          </p:nvPr>
        </p:nvPicPr>
        <p:blipFill>
          <a:blip r:embed="rId14">
            <a:extLst>
              <a:ext uri="{28A0092B-C50C-407E-A947-70E740481C1C}">
                <a14:useLocalDpi xmlns:a14="http://schemas.microsoft.com/office/drawing/2010/main" val="0"/>
              </a:ext>
            </a:extLst>
          </a:blip>
          <a:srcRect t="8898" b="8898"/>
          <a:stretch>
            <a:fillRect/>
          </a:stretch>
        </p:blipFill>
        <p:spPr/>
      </p:pic>
      <p:pic>
        <p:nvPicPr>
          <p:cNvPr id="60" name="Picture Placeholder 59"/>
          <p:cNvPicPr>
            <a:picLocks noGrp="1" noChangeAspect="1"/>
          </p:cNvPicPr>
          <p:nvPr>
            <p:ph type="pic" sz="quarter" idx="33"/>
          </p:nvPr>
        </p:nvPicPr>
        <p:blipFill>
          <a:blip r:embed="rId4">
            <a:extLst>
              <a:ext uri="{28A0092B-C50C-407E-A947-70E740481C1C}">
                <a14:useLocalDpi xmlns:a14="http://schemas.microsoft.com/office/drawing/2010/main" val="0"/>
              </a:ext>
            </a:extLst>
          </a:blip>
          <a:srcRect t="8949" b="8949"/>
          <a:stretch>
            <a:fillRect/>
          </a:stretch>
        </p:blipFill>
        <p:spPr/>
      </p:pic>
      <p:pic>
        <p:nvPicPr>
          <p:cNvPr id="57" name="Picture Placeholder 56"/>
          <p:cNvPicPr>
            <a:picLocks noGrp="1" noChangeAspect="1"/>
          </p:cNvPicPr>
          <p:nvPr>
            <p:ph type="pic" sz="quarter" idx="23"/>
          </p:nvPr>
        </p:nvPicPr>
        <p:blipFill>
          <a:blip r:embed="rId6">
            <a:extLst>
              <a:ext uri="{28A0092B-C50C-407E-A947-70E740481C1C}">
                <a14:useLocalDpi xmlns:a14="http://schemas.microsoft.com/office/drawing/2010/main" val="0"/>
              </a:ext>
            </a:extLst>
          </a:blip>
          <a:srcRect t="8897" b="8897"/>
          <a:stretch>
            <a:fillRect/>
          </a:stretch>
        </p:blipFill>
        <p:spPr/>
      </p:pic>
      <p:pic>
        <p:nvPicPr>
          <p:cNvPr id="36" name="Picture Placeholder 35"/>
          <p:cNvPicPr>
            <a:picLocks noGrp="1" noChangeAspect="1"/>
          </p:cNvPicPr>
          <p:nvPr>
            <p:ph type="pic" sz="quarter" idx="14"/>
          </p:nvPr>
        </p:nvPicPr>
        <p:blipFill>
          <a:blip r:embed="rId15">
            <a:extLst>
              <a:ext uri="{28A0092B-C50C-407E-A947-70E740481C1C}">
                <a14:useLocalDpi xmlns:a14="http://schemas.microsoft.com/office/drawing/2010/main" val="0"/>
              </a:ext>
            </a:extLst>
          </a:blip>
          <a:srcRect t="8940" b="8940"/>
          <a:stretch>
            <a:fillRect/>
          </a:stretch>
        </p:blipFill>
        <p:spPr/>
      </p:pic>
      <p:pic>
        <p:nvPicPr>
          <p:cNvPr id="56" name="Picture Placeholder 55"/>
          <p:cNvPicPr>
            <a:picLocks noGrp="1" noChangeAspect="1"/>
          </p:cNvPicPr>
          <p:nvPr>
            <p:ph type="pic" sz="quarter" idx="31"/>
          </p:nvPr>
        </p:nvPicPr>
        <p:blipFill>
          <a:blip r:embed="rId9">
            <a:extLst>
              <a:ext uri="{28A0092B-C50C-407E-A947-70E740481C1C}">
                <a14:useLocalDpi xmlns:a14="http://schemas.microsoft.com/office/drawing/2010/main" val="0"/>
              </a:ext>
            </a:extLst>
          </a:blip>
          <a:srcRect t="8949" b="8949"/>
          <a:stretch>
            <a:fillRect/>
          </a:stretch>
        </p:blipFill>
        <p:spPr/>
      </p:pic>
      <p:sp>
        <p:nvSpPr>
          <p:cNvPr id="39" name="Rectangle 38"/>
          <p:cNvSpPr/>
          <p:nvPr/>
        </p:nvSpPr>
        <p:spPr>
          <a:xfrm>
            <a:off x="803275" y="4360127"/>
            <a:ext cx="10548938" cy="249787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Famous Graduates</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Tree>
    <p:extLst>
      <p:ext uri="{BB962C8B-B14F-4D97-AF65-F5344CB8AC3E}">
        <p14:creationId xmlns:p14="http://schemas.microsoft.com/office/powerpoint/2010/main" val="758098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44908" y="3105752"/>
            <a:ext cx="7399454" cy="889226"/>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4000" rIns="216000" rtlCol="0" anchor="ctr"/>
          <a:lstStyle/>
          <a:p>
            <a:r>
              <a:rPr lang="en-US" sz="2800" dirty="0" smtClean="0">
                <a:solidFill>
                  <a:schemeClr val="accent1"/>
                </a:solidFill>
                <a:latin typeface="+mj-lt"/>
              </a:rPr>
              <a:t>Subtitle text is here</a:t>
            </a:r>
          </a:p>
          <a:p>
            <a:r>
              <a:rPr lang="en-US" sz="1400" dirty="0">
                <a:solidFill>
                  <a:schemeClr val="tx1"/>
                </a:solidFill>
              </a:rPr>
              <a:t>Lorem Ipsum is simply dummy text of the printing and typesetting industry.</a:t>
            </a:r>
            <a:endParaRPr lang="uk-UA" sz="1400" dirty="0">
              <a:solidFill>
                <a:schemeClr val="tx1"/>
              </a:solidFill>
            </a:endParaRPr>
          </a:p>
        </p:txBody>
      </p:sp>
      <p:sp>
        <p:nvSpPr>
          <p:cNvPr id="3" name="Title 2"/>
          <p:cNvSpPr>
            <a:spLocks noGrp="1"/>
          </p:cNvSpPr>
          <p:nvPr>
            <p:ph type="title"/>
          </p:nvPr>
        </p:nvSpPr>
        <p:spPr/>
        <p:txBody>
          <a:bodyPr>
            <a:normAutofit/>
          </a:bodyPr>
          <a:lstStyle/>
          <a:p>
            <a:pPr fontAlgn="base"/>
            <a:r>
              <a:rPr lang="en-US" dirty="0" smtClean="0"/>
              <a:t>Awards</a:t>
            </a:r>
            <a:endParaRPr lang="uk-UA" dirty="0"/>
          </a:p>
        </p:txBody>
      </p:sp>
      <p:sp>
        <p:nvSpPr>
          <p:cNvPr id="4" name="TextBox 3"/>
          <p:cNvSpPr txBox="1"/>
          <p:nvPr/>
        </p:nvSpPr>
        <p:spPr>
          <a:xfrm>
            <a:off x="838200" y="1406769"/>
            <a:ext cx="10514013" cy="1323439"/>
          </a:xfrm>
          <a:prstGeom prst="rect">
            <a:avLst/>
          </a:prstGeom>
          <a:noFill/>
        </p:spPr>
        <p:txBody>
          <a:bodyPr wrap="square" rtlCol="0">
            <a:spAutoFit/>
          </a:bodyPr>
          <a:lstStyle/>
          <a:p>
            <a:pPr>
              <a:spcAft>
                <a:spcPts val="1000"/>
              </a:spcAft>
            </a:pPr>
            <a:r>
              <a:rPr lang="en-US" sz="1600" dirty="0">
                <a:solidFill>
                  <a:schemeClr val="tx1">
                    <a:lumMod val="50000"/>
                    <a:lumOff val="50000"/>
                  </a:schemeClr>
                </a:solidFill>
              </a:rPr>
              <a:t>Lorem Ipsum is simply dummy text of the printing and typesetting industry. Lorem Ipsum has been the industry's standard dummy text ever </a:t>
            </a:r>
            <a:r>
              <a:rPr lang="en-US" sz="1600" b="1" dirty="0">
                <a:solidFill>
                  <a:schemeClr val="accent1"/>
                </a:solidFill>
              </a:rPr>
              <a:t>since the 1500s</a:t>
            </a:r>
            <a:r>
              <a:rPr lang="en-US" sz="1600" dirty="0">
                <a:solidFill>
                  <a:schemeClr val="tx1">
                    <a:lumMod val="50000"/>
                    <a:lumOff val="50000"/>
                  </a:schemeClr>
                </a:solidFill>
              </a:rPr>
              <a:t>, when an unknown printer took a galley of type and scrambled it to make a type specimen book. It has survived not only five centuries, but also the leap into electronic typesetting, remaining essentially unchanged. It was </a:t>
            </a:r>
            <a:r>
              <a:rPr lang="en-US" sz="1600" dirty="0" err="1">
                <a:solidFill>
                  <a:schemeClr val="tx1">
                    <a:lumMod val="50000"/>
                    <a:lumOff val="50000"/>
                  </a:schemeClr>
                </a:solidFill>
              </a:rPr>
              <a:t>popularised</a:t>
            </a:r>
            <a:r>
              <a:rPr lang="en-US" sz="1600" dirty="0">
                <a:solidFill>
                  <a:schemeClr val="tx1">
                    <a:lumMod val="50000"/>
                    <a:lumOff val="50000"/>
                  </a:schemeClr>
                </a:solidFill>
              </a:rPr>
              <a:t> in the 1960s with the release of </a:t>
            </a:r>
            <a:r>
              <a:rPr lang="en-US" sz="1600" dirty="0" err="1">
                <a:solidFill>
                  <a:schemeClr val="tx1">
                    <a:lumMod val="50000"/>
                    <a:lumOff val="50000"/>
                  </a:schemeClr>
                </a:solidFill>
              </a:rPr>
              <a:t>Letraset</a:t>
            </a:r>
            <a:r>
              <a:rPr lang="en-US" sz="1600" dirty="0">
                <a:solidFill>
                  <a:schemeClr val="tx1">
                    <a:lumMod val="50000"/>
                    <a:lumOff val="50000"/>
                  </a:schemeClr>
                </a:solidFill>
              </a:rPr>
              <a:t> sheets containing Lorem Ipsum passages, and more recently with desktop publishing software like Aldus PageMaker including </a:t>
            </a:r>
            <a:r>
              <a:rPr lang="en-US" sz="1600" dirty="0" smtClean="0">
                <a:solidFill>
                  <a:schemeClr val="tx1">
                    <a:lumMod val="50000"/>
                    <a:lumOff val="50000"/>
                  </a:schemeClr>
                </a:solidFill>
              </a:rPr>
              <a:t>versions.</a:t>
            </a:r>
            <a:endParaRPr lang="uk-UA" sz="1600" dirty="0">
              <a:solidFill>
                <a:schemeClr val="tx1">
                  <a:lumMod val="50000"/>
                  <a:lumOff val="50000"/>
                </a:schemeClr>
              </a:solidFill>
            </a:endParaRPr>
          </a:p>
        </p:txBody>
      </p:sp>
      <p:sp>
        <p:nvSpPr>
          <p:cNvPr id="6" name="Freeform 10"/>
          <p:cNvSpPr>
            <a:spLocks noEditPoints="1"/>
          </p:cNvSpPr>
          <p:nvPr/>
        </p:nvSpPr>
        <p:spPr bwMode="auto">
          <a:xfrm>
            <a:off x="2056781" y="3266996"/>
            <a:ext cx="515938" cy="566737"/>
          </a:xfrm>
          <a:custGeom>
            <a:avLst/>
            <a:gdLst>
              <a:gd name="T0" fmla="*/ 69 w 137"/>
              <a:gd name="T1" fmla="*/ 143 h 151"/>
              <a:gd name="T2" fmla="*/ 36 w 137"/>
              <a:gd name="T3" fmla="*/ 137 h 151"/>
              <a:gd name="T4" fmla="*/ 57 w 137"/>
              <a:gd name="T5" fmla="*/ 95 h 151"/>
              <a:gd name="T6" fmla="*/ 61 w 137"/>
              <a:gd name="T7" fmla="*/ 92 h 151"/>
              <a:gd name="T8" fmla="*/ 83 w 137"/>
              <a:gd name="T9" fmla="*/ 95 h 151"/>
              <a:gd name="T10" fmla="*/ 79 w 137"/>
              <a:gd name="T11" fmla="*/ 98 h 151"/>
              <a:gd name="T12" fmla="*/ 104 w 137"/>
              <a:gd name="T13" fmla="*/ 137 h 151"/>
              <a:gd name="T14" fmla="*/ 71 w 137"/>
              <a:gd name="T15" fmla="*/ 143 h 151"/>
              <a:gd name="T16" fmla="*/ 52 w 137"/>
              <a:gd name="T17" fmla="*/ 40 h 151"/>
              <a:gd name="T18" fmla="*/ 46 w 137"/>
              <a:gd name="T19" fmla="*/ 63 h 151"/>
              <a:gd name="T20" fmla="*/ 52 w 137"/>
              <a:gd name="T21" fmla="*/ 77 h 151"/>
              <a:gd name="T22" fmla="*/ 40 w 137"/>
              <a:gd name="T23" fmla="*/ 58 h 151"/>
              <a:gd name="T24" fmla="*/ 48 w 137"/>
              <a:gd name="T25" fmla="*/ 13 h 151"/>
              <a:gd name="T26" fmla="*/ 35 w 137"/>
              <a:gd name="T27" fmla="*/ 22 h 151"/>
              <a:gd name="T28" fmla="*/ 28 w 137"/>
              <a:gd name="T29" fmla="*/ 15 h 151"/>
              <a:gd name="T30" fmla="*/ 19 w 137"/>
              <a:gd name="T31" fmla="*/ 38 h 151"/>
              <a:gd name="T32" fmla="*/ 39 w 137"/>
              <a:gd name="T33" fmla="*/ 14 h 151"/>
              <a:gd name="T34" fmla="*/ 35 w 137"/>
              <a:gd name="T35" fmla="*/ 22 h 151"/>
              <a:gd name="T36" fmla="*/ 5 w 137"/>
              <a:gd name="T37" fmla="*/ 7 h 151"/>
              <a:gd name="T38" fmla="*/ 1 w 137"/>
              <a:gd name="T39" fmla="*/ 12 h 151"/>
              <a:gd name="T40" fmla="*/ 30 w 137"/>
              <a:gd name="T41" fmla="*/ 62 h 151"/>
              <a:gd name="T42" fmla="*/ 109 w 137"/>
              <a:gd name="T43" fmla="*/ 68 h 151"/>
              <a:gd name="T44" fmla="*/ 126 w 137"/>
              <a:gd name="T45" fmla="*/ 43 h 151"/>
              <a:gd name="T46" fmla="*/ 137 w 137"/>
              <a:gd name="T47" fmla="*/ 7 h 151"/>
              <a:gd name="T48" fmla="*/ 111 w 137"/>
              <a:gd name="T49" fmla="*/ 7 h 151"/>
              <a:gd name="T50" fmla="*/ 91 w 137"/>
              <a:gd name="T51" fmla="*/ 0 h 151"/>
              <a:gd name="T52" fmla="*/ 22 w 137"/>
              <a:gd name="T53" fmla="*/ 0 h 151"/>
              <a:gd name="T54" fmla="*/ 100 w 137"/>
              <a:gd name="T55" fmla="*/ 14 h 151"/>
              <a:gd name="T56" fmla="*/ 111 w 137"/>
              <a:gd name="T57" fmla="*/ 20 h 151"/>
              <a:gd name="T58" fmla="*/ 128 w 137"/>
              <a:gd name="T59" fmla="*/ 15 h 151"/>
              <a:gd name="T60" fmla="*/ 104 w 137"/>
              <a:gd name="T61" fmla="*/ 53 h 151"/>
              <a:gd name="T62" fmla="*/ 100 w 137"/>
              <a:gd name="T63" fmla="*/ 14 h 151"/>
              <a:gd name="T64" fmla="*/ 109 w 137"/>
              <a:gd name="T65" fmla="*/ 144 h 151"/>
              <a:gd name="T66" fmla="*/ 113 w 137"/>
              <a:gd name="T67" fmla="*/ 148 h 151"/>
              <a:gd name="T68" fmla="*/ 30 w 137"/>
              <a:gd name="T69" fmla="*/ 151 h 151"/>
              <a:gd name="T70" fmla="*/ 25 w 137"/>
              <a:gd name="T71" fmla="*/ 14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151">
                <a:moveTo>
                  <a:pt x="71" y="143"/>
                </a:moveTo>
                <a:cubicBezTo>
                  <a:pt x="69" y="143"/>
                  <a:pt x="69" y="143"/>
                  <a:pt x="69" y="143"/>
                </a:cubicBezTo>
                <a:cubicBezTo>
                  <a:pt x="36" y="143"/>
                  <a:pt x="36" y="143"/>
                  <a:pt x="36" y="143"/>
                </a:cubicBezTo>
                <a:cubicBezTo>
                  <a:pt x="36" y="137"/>
                  <a:pt x="36" y="137"/>
                  <a:pt x="36" y="137"/>
                </a:cubicBezTo>
                <a:cubicBezTo>
                  <a:pt x="50" y="127"/>
                  <a:pt x="61" y="114"/>
                  <a:pt x="61" y="98"/>
                </a:cubicBezTo>
                <a:cubicBezTo>
                  <a:pt x="59" y="98"/>
                  <a:pt x="57" y="97"/>
                  <a:pt x="57" y="95"/>
                </a:cubicBezTo>
                <a:cubicBezTo>
                  <a:pt x="57" y="95"/>
                  <a:pt x="57" y="95"/>
                  <a:pt x="57" y="95"/>
                </a:cubicBezTo>
                <a:cubicBezTo>
                  <a:pt x="57" y="93"/>
                  <a:pt x="59" y="92"/>
                  <a:pt x="61" y="92"/>
                </a:cubicBezTo>
                <a:cubicBezTo>
                  <a:pt x="79" y="92"/>
                  <a:pt x="79" y="92"/>
                  <a:pt x="79" y="92"/>
                </a:cubicBezTo>
                <a:cubicBezTo>
                  <a:pt x="81" y="92"/>
                  <a:pt x="83" y="93"/>
                  <a:pt x="83" y="95"/>
                </a:cubicBezTo>
                <a:cubicBezTo>
                  <a:pt x="83" y="95"/>
                  <a:pt x="83" y="95"/>
                  <a:pt x="83" y="95"/>
                </a:cubicBezTo>
                <a:cubicBezTo>
                  <a:pt x="83" y="97"/>
                  <a:pt x="81" y="98"/>
                  <a:pt x="79" y="98"/>
                </a:cubicBezTo>
                <a:cubicBezTo>
                  <a:pt x="78" y="98"/>
                  <a:pt x="78" y="98"/>
                  <a:pt x="78" y="98"/>
                </a:cubicBezTo>
                <a:cubicBezTo>
                  <a:pt x="79" y="114"/>
                  <a:pt x="90" y="127"/>
                  <a:pt x="104" y="137"/>
                </a:cubicBezTo>
                <a:cubicBezTo>
                  <a:pt x="104" y="143"/>
                  <a:pt x="104" y="143"/>
                  <a:pt x="104" y="143"/>
                </a:cubicBezTo>
                <a:cubicBezTo>
                  <a:pt x="71" y="143"/>
                  <a:pt x="71" y="143"/>
                  <a:pt x="71" y="143"/>
                </a:cubicBezTo>
                <a:close/>
                <a:moveTo>
                  <a:pt x="55" y="13"/>
                </a:moveTo>
                <a:cubicBezTo>
                  <a:pt x="55" y="22"/>
                  <a:pt x="54" y="32"/>
                  <a:pt x="52" y="40"/>
                </a:cubicBezTo>
                <a:cubicBezTo>
                  <a:pt x="51" y="45"/>
                  <a:pt x="49" y="50"/>
                  <a:pt x="48" y="56"/>
                </a:cubicBezTo>
                <a:cubicBezTo>
                  <a:pt x="47" y="58"/>
                  <a:pt x="46" y="60"/>
                  <a:pt x="46" y="63"/>
                </a:cubicBezTo>
                <a:cubicBezTo>
                  <a:pt x="44" y="67"/>
                  <a:pt x="51" y="69"/>
                  <a:pt x="54" y="71"/>
                </a:cubicBezTo>
                <a:cubicBezTo>
                  <a:pt x="52" y="77"/>
                  <a:pt x="52" y="77"/>
                  <a:pt x="52" y="77"/>
                </a:cubicBezTo>
                <a:cubicBezTo>
                  <a:pt x="49" y="76"/>
                  <a:pt x="46" y="74"/>
                  <a:pt x="43" y="72"/>
                </a:cubicBezTo>
                <a:cubicBezTo>
                  <a:pt x="38" y="69"/>
                  <a:pt x="38" y="63"/>
                  <a:pt x="40" y="58"/>
                </a:cubicBezTo>
                <a:cubicBezTo>
                  <a:pt x="42" y="52"/>
                  <a:pt x="44" y="45"/>
                  <a:pt x="45" y="39"/>
                </a:cubicBezTo>
                <a:cubicBezTo>
                  <a:pt x="47" y="30"/>
                  <a:pt x="48" y="22"/>
                  <a:pt x="48" y="13"/>
                </a:cubicBezTo>
                <a:cubicBezTo>
                  <a:pt x="55" y="13"/>
                  <a:pt x="55" y="13"/>
                  <a:pt x="55" y="13"/>
                </a:cubicBezTo>
                <a:close/>
                <a:moveTo>
                  <a:pt x="35" y="22"/>
                </a:moveTo>
                <a:cubicBezTo>
                  <a:pt x="26" y="20"/>
                  <a:pt x="26" y="20"/>
                  <a:pt x="26" y="20"/>
                </a:cubicBezTo>
                <a:cubicBezTo>
                  <a:pt x="28" y="15"/>
                  <a:pt x="28" y="15"/>
                  <a:pt x="28" y="15"/>
                </a:cubicBezTo>
                <a:cubicBezTo>
                  <a:pt x="10" y="15"/>
                  <a:pt x="10" y="15"/>
                  <a:pt x="10" y="15"/>
                </a:cubicBezTo>
                <a:cubicBezTo>
                  <a:pt x="12" y="24"/>
                  <a:pt x="14" y="32"/>
                  <a:pt x="19" y="38"/>
                </a:cubicBezTo>
                <a:cubicBezTo>
                  <a:pt x="23" y="44"/>
                  <a:pt x="28" y="49"/>
                  <a:pt x="33" y="53"/>
                </a:cubicBezTo>
                <a:cubicBezTo>
                  <a:pt x="37" y="42"/>
                  <a:pt x="39" y="29"/>
                  <a:pt x="39" y="14"/>
                </a:cubicBezTo>
                <a:cubicBezTo>
                  <a:pt x="38" y="14"/>
                  <a:pt x="38" y="14"/>
                  <a:pt x="37" y="14"/>
                </a:cubicBezTo>
                <a:cubicBezTo>
                  <a:pt x="35" y="22"/>
                  <a:pt x="35" y="22"/>
                  <a:pt x="35" y="22"/>
                </a:cubicBezTo>
                <a:close/>
                <a:moveTo>
                  <a:pt x="26" y="7"/>
                </a:moveTo>
                <a:cubicBezTo>
                  <a:pt x="5" y="7"/>
                  <a:pt x="5" y="7"/>
                  <a:pt x="5" y="7"/>
                </a:cubicBezTo>
                <a:cubicBezTo>
                  <a:pt x="0" y="7"/>
                  <a:pt x="0" y="7"/>
                  <a:pt x="0" y="7"/>
                </a:cubicBezTo>
                <a:cubicBezTo>
                  <a:pt x="1" y="12"/>
                  <a:pt x="1" y="12"/>
                  <a:pt x="1" y="12"/>
                </a:cubicBezTo>
                <a:cubicBezTo>
                  <a:pt x="2" y="24"/>
                  <a:pt x="6" y="34"/>
                  <a:pt x="13" y="43"/>
                </a:cubicBezTo>
                <a:cubicBezTo>
                  <a:pt x="17" y="51"/>
                  <a:pt x="23" y="57"/>
                  <a:pt x="30" y="62"/>
                </a:cubicBezTo>
                <a:cubicBezTo>
                  <a:pt x="30" y="64"/>
                  <a:pt x="29" y="66"/>
                  <a:pt x="28" y="68"/>
                </a:cubicBezTo>
                <a:cubicBezTo>
                  <a:pt x="44" y="97"/>
                  <a:pt x="93" y="97"/>
                  <a:pt x="109" y="68"/>
                </a:cubicBezTo>
                <a:cubicBezTo>
                  <a:pt x="108" y="66"/>
                  <a:pt x="107" y="64"/>
                  <a:pt x="107" y="62"/>
                </a:cubicBezTo>
                <a:cubicBezTo>
                  <a:pt x="114" y="57"/>
                  <a:pt x="121" y="51"/>
                  <a:pt x="126" y="43"/>
                </a:cubicBezTo>
                <a:cubicBezTo>
                  <a:pt x="131" y="34"/>
                  <a:pt x="135" y="24"/>
                  <a:pt x="136" y="12"/>
                </a:cubicBezTo>
                <a:cubicBezTo>
                  <a:pt x="137" y="7"/>
                  <a:pt x="137" y="7"/>
                  <a:pt x="137" y="7"/>
                </a:cubicBezTo>
                <a:cubicBezTo>
                  <a:pt x="132" y="7"/>
                  <a:pt x="132" y="7"/>
                  <a:pt x="132" y="7"/>
                </a:cubicBezTo>
                <a:cubicBezTo>
                  <a:pt x="111" y="7"/>
                  <a:pt x="111" y="7"/>
                  <a:pt x="111" y="7"/>
                </a:cubicBezTo>
                <a:cubicBezTo>
                  <a:pt x="112" y="5"/>
                  <a:pt x="114" y="3"/>
                  <a:pt x="115" y="0"/>
                </a:cubicBezTo>
                <a:cubicBezTo>
                  <a:pt x="91" y="0"/>
                  <a:pt x="91" y="0"/>
                  <a:pt x="91" y="0"/>
                </a:cubicBezTo>
                <a:cubicBezTo>
                  <a:pt x="46" y="0"/>
                  <a:pt x="46" y="0"/>
                  <a:pt x="46" y="0"/>
                </a:cubicBezTo>
                <a:cubicBezTo>
                  <a:pt x="22" y="0"/>
                  <a:pt x="22" y="0"/>
                  <a:pt x="22" y="0"/>
                </a:cubicBezTo>
                <a:cubicBezTo>
                  <a:pt x="23" y="3"/>
                  <a:pt x="25" y="5"/>
                  <a:pt x="26" y="7"/>
                </a:cubicBezTo>
                <a:close/>
                <a:moveTo>
                  <a:pt x="100" y="14"/>
                </a:moveTo>
                <a:cubicBezTo>
                  <a:pt x="102" y="22"/>
                  <a:pt x="102" y="22"/>
                  <a:pt x="102" y="22"/>
                </a:cubicBezTo>
                <a:cubicBezTo>
                  <a:pt x="111" y="20"/>
                  <a:pt x="111" y="20"/>
                  <a:pt x="111" y="20"/>
                </a:cubicBezTo>
                <a:cubicBezTo>
                  <a:pt x="109" y="15"/>
                  <a:pt x="109" y="15"/>
                  <a:pt x="109" y="15"/>
                </a:cubicBezTo>
                <a:cubicBezTo>
                  <a:pt x="128" y="15"/>
                  <a:pt x="128" y="15"/>
                  <a:pt x="128" y="15"/>
                </a:cubicBezTo>
                <a:cubicBezTo>
                  <a:pt x="126" y="24"/>
                  <a:pt x="123" y="32"/>
                  <a:pt x="118" y="38"/>
                </a:cubicBezTo>
                <a:cubicBezTo>
                  <a:pt x="114" y="44"/>
                  <a:pt x="109" y="49"/>
                  <a:pt x="104" y="53"/>
                </a:cubicBezTo>
                <a:cubicBezTo>
                  <a:pt x="100" y="42"/>
                  <a:pt x="98" y="29"/>
                  <a:pt x="98" y="14"/>
                </a:cubicBezTo>
                <a:cubicBezTo>
                  <a:pt x="99" y="14"/>
                  <a:pt x="99" y="14"/>
                  <a:pt x="100" y="14"/>
                </a:cubicBezTo>
                <a:close/>
                <a:moveTo>
                  <a:pt x="30" y="144"/>
                </a:moveTo>
                <a:cubicBezTo>
                  <a:pt x="109" y="144"/>
                  <a:pt x="109" y="144"/>
                  <a:pt x="109" y="144"/>
                </a:cubicBezTo>
                <a:cubicBezTo>
                  <a:pt x="111" y="144"/>
                  <a:pt x="113" y="146"/>
                  <a:pt x="113" y="148"/>
                </a:cubicBezTo>
                <a:cubicBezTo>
                  <a:pt x="113" y="148"/>
                  <a:pt x="113" y="148"/>
                  <a:pt x="113" y="148"/>
                </a:cubicBezTo>
                <a:cubicBezTo>
                  <a:pt x="113" y="149"/>
                  <a:pt x="111" y="151"/>
                  <a:pt x="109" y="151"/>
                </a:cubicBezTo>
                <a:cubicBezTo>
                  <a:pt x="30" y="151"/>
                  <a:pt x="30" y="151"/>
                  <a:pt x="30" y="151"/>
                </a:cubicBezTo>
                <a:cubicBezTo>
                  <a:pt x="27" y="151"/>
                  <a:pt x="25" y="149"/>
                  <a:pt x="25" y="148"/>
                </a:cubicBezTo>
                <a:cubicBezTo>
                  <a:pt x="25" y="148"/>
                  <a:pt x="25" y="148"/>
                  <a:pt x="25" y="148"/>
                </a:cubicBezTo>
                <a:cubicBezTo>
                  <a:pt x="25" y="146"/>
                  <a:pt x="27" y="144"/>
                  <a:pt x="30" y="14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uk-UA"/>
          </a:p>
        </p:txBody>
      </p:sp>
      <p:sp>
        <p:nvSpPr>
          <p:cNvPr id="8" name="Rectangle 7"/>
          <p:cNvSpPr/>
          <p:nvPr/>
        </p:nvSpPr>
        <p:spPr>
          <a:xfrm>
            <a:off x="1844908" y="4156222"/>
            <a:ext cx="7399454" cy="889226"/>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4000" rIns="216000" rtlCol="0" anchor="ctr"/>
          <a:lstStyle/>
          <a:p>
            <a:r>
              <a:rPr lang="en-US" sz="2800" dirty="0" smtClean="0">
                <a:solidFill>
                  <a:schemeClr val="accent1"/>
                </a:solidFill>
                <a:latin typeface="+mj-lt"/>
              </a:rPr>
              <a:t>Subtitle text is here</a:t>
            </a:r>
          </a:p>
          <a:p>
            <a:r>
              <a:rPr lang="en-US" sz="1400" dirty="0">
                <a:solidFill>
                  <a:schemeClr val="tx1"/>
                </a:solidFill>
              </a:rPr>
              <a:t>Lorem Ipsum is simply dummy text of the printing and typesetting industry.</a:t>
            </a:r>
            <a:endParaRPr lang="uk-UA" sz="1400" dirty="0">
              <a:solidFill>
                <a:schemeClr val="tx1"/>
              </a:solidFill>
            </a:endParaRPr>
          </a:p>
        </p:txBody>
      </p:sp>
      <p:sp>
        <p:nvSpPr>
          <p:cNvPr id="9" name="Freeform 10"/>
          <p:cNvSpPr>
            <a:spLocks noEditPoints="1"/>
          </p:cNvSpPr>
          <p:nvPr/>
        </p:nvSpPr>
        <p:spPr bwMode="auto">
          <a:xfrm>
            <a:off x="2056781" y="4317466"/>
            <a:ext cx="515938" cy="566737"/>
          </a:xfrm>
          <a:custGeom>
            <a:avLst/>
            <a:gdLst>
              <a:gd name="T0" fmla="*/ 69 w 137"/>
              <a:gd name="T1" fmla="*/ 143 h 151"/>
              <a:gd name="T2" fmla="*/ 36 w 137"/>
              <a:gd name="T3" fmla="*/ 137 h 151"/>
              <a:gd name="T4" fmla="*/ 57 w 137"/>
              <a:gd name="T5" fmla="*/ 95 h 151"/>
              <a:gd name="T6" fmla="*/ 61 w 137"/>
              <a:gd name="T7" fmla="*/ 92 h 151"/>
              <a:gd name="T8" fmla="*/ 83 w 137"/>
              <a:gd name="T9" fmla="*/ 95 h 151"/>
              <a:gd name="T10" fmla="*/ 79 w 137"/>
              <a:gd name="T11" fmla="*/ 98 h 151"/>
              <a:gd name="T12" fmla="*/ 104 w 137"/>
              <a:gd name="T13" fmla="*/ 137 h 151"/>
              <a:gd name="T14" fmla="*/ 71 w 137"/>
              <a:gd name="T15" fmla="*/ 143 h 151"/>
              <a:gd name="T16" fmla="*/ 52 w 137"/>
              <a:gd name="T17" fmla="*/ 40 h 151"/>
              <a:gd name="T18" fmla="*/ 46 w 137"/>
              <a:gd name="T19" fmla="*/ 63 h 151"/>
              <a:gd name="T20" fmla="*/ 52 w 137"/>
              <a:gd name="T21" fmla="*/ 77 h 151"/>
              <a:gd name="T22" fmla="*/ 40 w 137"/>
              <a:gd name="T23" fmla="*/ 58 h 151"/>
              <a:gd name="T24" fmla="*/ 48 w 137"/>
              <a:gd name="T25" fmla="*/ 13 h 151"/>
              <a:gd name="T26" fmla="*/ 35 w 137"/>
              <a:gd name="T27" fmla="*/ 22 h 151"/>
              <a:gd name="T28" fmla="*/ 28 w 137"/>
              <a:gd name="T29" fmla="*/ 15 h 151"/>
              <a:gd name="T30" fmla="*/ 19 w 137"/>
              <a:gd name="T31" fmla="*/ 38 h 151"/>
              <a:gd name="T32" fmla="*/ 39 w 137"/>
              <a:gd name="T33" fmla="*/ 14 h 151"/>
              <a:gd name="T34" fmla="*/ 35 w 137"/>
              <a:gd name="T35" fmla="*/ 22 h 151"/>
              <a:gd name="T36" fmla="*/ 5 w 137"/>
              <a:gd name="T37" fmla="*/ 7 h 151"/>
              <a:gd name="T38" fmla="*/ 1 w 137"/>
              <a:gd name="T39" fmla="*/ 12 h 151"/>
              <a:gd name="T40" fmla="*/ 30 w 137"/>
              <a:gd name="T41" fmla="*/ 62 h 151"/>
              <a:gd name="T42" fmla="*/ 109 w 137"/>
              <a:gd name="T43" fmla="*/ 68 h 151"/>
              <a:gd name="T44" fmla="*/ 126 w 137"/>
              <a:gd name="T45" fmla="*/ 43 h 151"/>
              <a:gd name="T46" fmla="*/ 137 w 137"/>
              <a:gd name="T47" fmla="*/ 7 h 151"/>
              <a:gd name="T48" fmla="*/ 111 w 137"/>
              <a:gd name="T49" fmla="*/ 7 h 151"/>
              <a:gd name="T50" fmla="*/ 91 w 137"/>
              <a:gd name="T51" fmla="*/ 0 h 151"/>
              <a:gd name="T52" fmla="*/ 22 w 137"/>
              <a:gd name="T53" fmla="*/ 0 h 151"/>
              <a:gd name="T54" fmla="*/ 100 w 137"/>
              <a:gd name="T55" fmla="*/ 14 h 151"/>
              <a:gd name="T56" fmla="*/ 111 w 137"/>
              <a:gd name="T57" fmla="*/ 20 h 151"/>
              <a:gd name="T58" fmla="*/ 128 w 137"/>
              <a:gd name="T59" fmla="*/ 15 h 151"/>
              <a:gd name="T60" fmla="*/ 104 w 137"/>
              <a:gd name="T61" fmla="*/ 53 h 151"/>
              <a:gd name="T62" fmla="*/ 100 w 137"/>
              <a:gd name="T63" fmla="*/ 14 h 151"/>
              <a:gd name="T64" fmla="*/ 109 w 137"/>
              <a:gd name="T65" fmla="*/ 144 h 151"/>
              <a:gd name="T66" fmla="*/ 113 w 137"/>
              <a:gd name="T67" fmla="*/ 148 h 151"/>
              <a:gd name="T68" fmla="*/ 30 w 137"/>
              <a:gd name="T69" fmla="*/ 151 h 151"/>
              <a:gd name="T70" fmla="*/ 25 w 137"/>
              <a:gd name="T71" fmla="*/ 14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151">
                <a:moveTo>
                  <a:pt x="71" y="143"/>
                </a:moveTo>
                <a:cubicBezTo>
                  <a:pt x="69" y="143"/>
                  <a:pt x="69" y="143"/>
                  <a:pt x="69" y="143"/>
                </a:cubicBezTo>
                <a:cubicBezTo>
                  <a:pt x="36" y="143"/>
                  <a:pt x="36" y="143"/>
                  <a:pt x="36" y="143"/>
                </a:cubicBezTo>
                <a:cubicBezTo>
                  <a:pt x="36" y="137"/>
                  <a:pt x="36" y="137"/>
                  <a:pt x="36" y="137"/>
                </a:cubicBezTo>
                <a:cubicBezTo>
                  <a:pt x="50" y="127"/>
                  <a:pt x="61" y="114"/>
                  <a:pt x="61" y="98"/>
                </a:cubicBezTo>
                <a:cubicBezTo>
                  <a:pt x="59" y="98"/>
                  <a:pt x="57" y="97"/>
                  <a:pt x="57" y="95"/>
                </a:cubicBezTo>
                <a:cubicBezTo>
                  <a:pt x="57" y="95"/>
                  <a:pt x="57" y="95"/>
                  <a:pt x="57" y="95"/>
                </a:cubicBezTo>
                <a:cubicBezTo>
                  <a:pt x="57" y="93"/>
                  <a:pt x="59" y="92"/>
                  <a:pt x="61" y="92"/>
                </a:cubicBezTo>
                <a:cubicBezTo>
                  <a:pt x="79" y="92"/>
                  <a:pt x="79" y="92"/>
                  <a:pt x="79" y="92"/>
                </a:cubicBezTo>
                <a:cubicBezTo>
                  <a:pt x="81" y="92"/>
                  <a:pt x="83" y="93"/>
                  <a:pt x="83" y="95"/>
                </a:cubicBezTo>
                <a:cubicBezTo>
                  <a:pt x="83" y="95"/>
                  <a:pt x="83" y="95"/>
                  <a:pt x="83" y="95"/>
                </a:cubicBezTo>
                <a:cubicBezTo>
                  <a:pt x="83" y="97"/>
                  <a:pt x="81" y="98"/>
                  <a:pt x="79" y="98"/>
                </a:cubicBezTo>
                <a:cubicBezTo>
                  <a:pt x="78" y="98"/>
                  <a:pt x="78" y="98"/>
                  <a:pt x="78" y="98"/>
                </a:cubicBezTo>
                <a:cubicBezTo>
                  <a:pt x="79" y="114"/>
                  <a:pt x="90" y="127"/>
                  <a:pt x="104" y="137"/>
                </a:cubicBezTo>
                <a:cubicBezTo>
                  <a:pt x="104" y="143"/>
                  <a:pt x="104" y="143"/>
                  <a:pt x="104" y="143"/>
                </a:cubicBezTo>
                <a:cubicBezTo>
                  <a:pt x="71" y="143"/>
                  <a:pt x="71" y="143"/>
                  <a:pt x="71" y="143"/>
                </a:cubicBezTo>
                <a:close/>
                <a:moveTo>
                  <a:pt x="55" y="13"/>
                </a:moveTo>
                <a:cubicBezTo>
                  <a:pt x="55" y="22"/>
                  <a:pt x="54" y="32"/>
                  <a:pt x="52" y="40"/>
                </a:cubicBezTo>
                <a:cubicBezTo>
                  <a:pt x="51" y="45"/>
                  <a:pt x="49" y="50"/>
                  <a:pt x="48" y="56"/>
                </a:cubicBezTo>
                <a:cubicBezTo>
                  <a:pt x="47" y="58"/>
                  <a:pt x="46" y="60"/>
                  <a:pt x="46" y="63"/>
                </a:cubicBezTo>
                <a:cubicBezTo>
                  <a:pt x="44" y="67"/>
                  <a:pt x="51" y="69"/>
                  <a:pt x="54" y="71"/>
                </a:cubicBezTo>
                <a:cubicBezTo>
                  <a:pt x="52" y="77"/>
                  <a:pt x="52" y="77"/>
                  <a:pt x="52" y="77"/>
                </a:cubicBezTo>
                <a:cubicBezTo>
                  <a:pt x="49" y="76"/>
                  <a:pt x="46" y="74"/>
                  <a:pt x="43" y="72"/>
                </a:cubicBezTo>
                <a:cubicBezTo>
                  <a:pt x="38" y="69"/>
                  <a:pt x="38" y="63"/>
                  <a:pt x="40" y="58"/>
                </a:cubicBezTo>
                <a:cubicBezTo>
                  <a:pt x="42" y="52"/>
                  <a:pt x="44" y="45"/>
                  <a:pt x="45" y="39"/>
                </a:cubicBezTo>
                <a:cubicBezTo>
                  <a:pt x="47" y="30"/>
                  <a:pt x="48" y="22"/>
                  <a:pt x="48" y="13"/>
                </a:cubicBezTo>
                <a:cubicBezTo>
                  <a:pt x="55" y="13"/>
                  <a:pt x="55" y="13"/>
                  <a:pt x="55" y="13"/>
                </a:cubicBezTo>
                <a:close/>
                <a:moveTo>
                  <a:pt x="35" y="22"/>
                </a:moveTo>
                <a:cubicBezTo>
                  <a:pt x="26" y="20"/>
                  <a:pt x="26" y="20"/>
                  <a:pt x="26" y="20"/>
                </a:cubicBezTo>
                <a:cubicBezTo>
                  <a:pt x="28" y="15"/>
                  <a:pt x="28" y="15"/>
                  <a:pt x="28" y="15"/>
                </a:cubicBezTo>
                <a:cubicBezTo>
                  <a:pt x="10" y="15"/>
                  <a:pt x="10" y="15"/>
                  <a:pt x="10" y="15"/>
                </a:cubicBezTo>
                <a:cubicBezTo>
                  <a:pt x="12" y="24"/>
                  <a:pt x="14" y="32"/>
                  <a:pt x="19" y="38"/>
                </a:cubicBezTo>
                <a:cubicBezTo>
                  <a:pt x="23" y="44"/>
                  <a:pt x="28" y="49"/>
                  <a:pt x="33" y="53"/>
                </a:cubicBezTo>
                <a:cubicBezTo>
                  <a:pt x="37" y="42"/>
                  <a:pt x="39" y="29"/>
                  <a:pt x="39" y="14"/>
                </a:cubicBezTo>
                <a:cubicBezTo>
                  <a:pt x="38" y="14"/>
                  <a:pt x="38" y="14"/>
                  <a:pt x="37" y="14"/>
                </a:cubicBezTo>
                <a:cubicBezTo>
                  <a:pt x="35" y="22"/>
                  <a:pt x="35" y="22"/>
                  <a:pt x="35" y="22"/>
                </a:cubicBezTo>
                <a:close/>
                <a:moveTo>
                  <a:pt x="26" y="7"/>
                </a:moveTo>
                <a:cubicBezTo>
                  <a:pt x="5" y="7"/>
                  <a:pt x="5" y="7"/>
                  <a:pt x="5" y="7"/>
                </a:cubicBezTo>
                <a:cubicBezTo>
                  <a:pt x="0" y="7"/>
                  <a:pt x="0" y="7"/>
                  <a:pt x="0" y="7"/>
                </a:cubicBezTo>
                <a:cubicBezTo>
                  <a:pt x="1" y="12"/>
                  <a:pt x="1" y="12"/>
                  <a:pt x="1" y="12"/>
                </a:cubicBezTo>
                <a:cubicBezTo>
                  <a:pt x="2" y="24"/>
                  <a:pt x="6" y="34"/>
                  <a:pt x="13" y="43"/>
                </a:cubicBezTo>
                <a:cubicBezTo>
                  <a:pt x="17" y="51"/>
                  <a:pt x="23" y="57"/>
                  <a:pt x="30" y="62"/>
                </a:cubicBezTo>
                <a:cubicBezTo>
                  <a:pt x="30" y="64"/>
                  <a:pt x="29" y="66"/>
                  <a:pt x="28" y="68"/>
                </a:cubicBezTo>
                <a:cubicBezTo>
                  <a:pt x="44" y="97"/>
                  <a:pt x="93" y="97"/>
                  <a:pt x="109" y="68"/>
                </a:cubicBezTo>
                <a:cubicBezTo>
                  <a:pt x="108" y="66"/>
                  <a:pt x="107" y="64"/>
                  <a:pt x="107" y="62"/>
                </a:cubicBezTo>
                <a:cubicBezTo>
                  <a:pt x="114" y="57"/>
                  <a:pt x="121" y="51"/>
                  <a:pt x="126" y="43"/>
                </a:cubicBezTo>
                <a:cubicBezTo>
                  <a:pt x="131" y="34"/>
                  <a:pt x="135" y="24"/>
                  <a:pt x="136" y="12"/>
                </a:cubicBezTo>
                <a:cubicBezTo>
                  <a:pt x="137" y="7"/>
                  <a:pt x="137" y="7"/>
                  <a:pt x="137" y="7"/>
                </a:cubicBezTo>
                <a:cubicBezTo>
                  <a:pt x="132" y="7"/>
                  <a:pt x="132" y="7"/>
                  <a:pt x="132" y="7"/>
                </a:cubicBezTo>
                <a:cubicBezTo>
                  <a:pt x="111" y="7"/>
                  <a:pt x="111" y="7"/>
                  <a:pt x="111" y="7"/>
                </a:cubicBezTo>
                <a:cubicBezTo>
                  <a:pt x="112" y="5"/>
                  <a:pt x="114" y="3"/>
                  <a:pt x="115" y="0"/>
                </a:cubicBezTo>
                <a:cubicBezTo>
                  <a:pt x="91" y="0"/>
                  <a:pt x="91" y="0"/>
                  <a:pt x="91" y="0"/>
                </a:cubicBezTo>
                <a:cubicBezTo>
                  <a:pt x="46" y="0"/>
                  <a:pt x="46" y="0"/>
                  <a:pt x="46" y="0"/>
                </a:cubicBezTo>
                <a:cubicBezTo>
                  <a:pt x="22" y="0"/>
                  <a:pt x="22" y="0"/>
                  <a:pt x="22" y="0"/>
                </a:cubicBezTo>
                <a:cubicBezTo>
                  <a:pt x="23" y="3"/>
                  <a:pt x="25" y="5"/>
                  <a:pt x="26" y="7"/>
                </a:cubicBezTo>
                <a:close/>
                <a:moveTo>
                  <a:pt x="100" y="14"/>
                </a:moveTo>
                <a:cubicBezTo>
                  <a:pt x="102" y="22"/>
                  <a:pt x="102" y="22"/>
                  <a:pt x="102" y="22"/>
                </a:cubicBezTo>
                <a:cubicBezTo>
                  <a:pt x="111" y="20"/>
                  <a:pt x="111" y="20"/>
                  <a:pt x="111" y="20"/>
                </a:cubicBezTo>
                <a:cubicBezTo>
                  <a:pt x="109" y="15"/>
                  <a:pt x="109" y="15"/>
                  <a:pt x="109" y="15"/>
                </a:cubicBezTo>
                <a:cubicBezTo>
                  <a:pt x="128" y="15"/>
                  <a:pt x="128" y="15"/>
                  <a:pt x="128" y="15"/>
                </a:cubicBezTo>
                <a:cubicBezTo>
                  <a:pt x="126" y="24"/>
                  <a:pt x="123" y="32"/>
                  <a:pt x="118" y="38"/>
                </a:cubicBezTo>
                <a:cubicBezTo>
                  <a:pt x="114" y="44"/>
                  <a:pt x="109" y="49"/>
                  <a:pt x="104" y="53"/>
                </a:cubicBezTo>
                <a:cubicBezTo>
                  <a:pt x="100" y="42"/>
                  <a:pt x="98" y="29"/>
                  <a:pt x="98" y="14"/>
                </a:cubicBezTo>
                <a:cubicBezTo>
                  <a:pt x="99" y="14"/>
                  <a:pt x="99" y="14"/>
                  <a:pt x="100" y="14"/>
                </a:cubicBezTo>
                <a:close/>
                <a:moveTo>
                  <a:pt x="30" y="144"/>
                </a:moveTo>
                <a:cubicBezTo>
                  <a:pt x="109" y="144"/>
                  <a:pt x="109" y="144"/>
                  <a:pt x="109" y="144"/>
                </a:cubicBezTo>
                <a:cubicBezTo>
                  <a:pt x="111" y="144"/>
                  <a:pt x="113" y="146"/>
                  <a:pt x="113" y="148"/>
                </a:cubicBezTo>
                <a:cubicBezTo>
                  <a:pt x="113" y="148"/>
                  <a:pt x="113" y="148"/>
                  <a:pt x="113" y="148"/>
                </a:cubicBezTo>
                <a:cubicBezTo>
                  <a:pt x="113" y="149"/>
                  <a:pt x="111" y="151"/>
                  <a:pt x="109" y="151"/>
                </a:cubicBezTo>
                <a:cubicBezTo>
                  <a:pt x="30" y="151"/>
                  <a:pt x="30" y="151"/>
                  <a:pt x="30" y="151"/>
                </a:cubicBezTo>
                <a:cubicBezTo>
                  <a:pt x="27" y="151"/>
                  <a:pt x="25" y="149"/>
                  <a:pt x="25" y="148"/>
                </a:cubicBezTo>
                <a:cubicBezTo>
                  <a:pt x="25" y="148"/>
                  <a:pt x="25" y="148"/>
                  <a:pt x="25" y="148"/>
                </a:cubicBezTo>
                <a:cubicBezTo>
                  <a:pt x="25" y="146"/>
                  <a:pt x="27" y="144"/>
                  <a:pt x="30" y="14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uk-UA"/>
          </a:p>
        </p:txBody>
      </p:sp>
      <p:sp>
        <p:nvSpPr>
          <p:cNvPr id="10" name="Rectangle 9"/>
          <p:cNvSpPr/>
          <p:nvPr/>
        </p:nvSpPr>
        <p:spPr>
          <a:xfrm>
            <a:off x="1844908" y="5206692"/>
            <a:ext cx="7399454" cy="889226"/>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4000" rIns="216000" rtlCol="0" anchor="ctr"/>
          <a:lstStyle/>
          <a:p>
            <a:r>
              <a:rPr lang="en-US" sz="2800" dirty="0" smtClean="0">
                <a:solidFill>
                  <a:schemeClr val="accent1"/>
                </a:solidFill>
                <a:latin typeface="+mj-lt"/>
              </a:rPr>
              <a:t>Subtitle text is here</a:t>
            </a:r>
          </a:p>
          <a:p>
            <a:r>
              <a:rPr lang="en-US" sz="1400" dirty="0">
                <a:solidFill>
                  <a:schemeClr val="tx1"/>
                </a:solidFill>
              </a:rPr>
              <a:t>Lorem Ipsum is simply dummy text of the printing and typesetting industry.</a:t>
            </a:r>
            <a:endParaRPr lang="uk-UA" sz="1400" dirty="0">
              <a:solidFill>
                <a:schemeClr val="tx1"/>
              </a:solidFill>
            </a:endParaRPr>
          </a:p>
        </p:txBody>
      </p:sp>
      <p:sp>
        <p:nvSpPr>
          <p:cNvPr id="11" name="Freeform 10"/>
          <p:cNvSpPr>
            <a:spLocks noEditPoints="1"/>
          </p:cNvSpPr>
          <p:nvPr/>
        </p:nvSpPr>
        <p:spPr bwMode="auto">
          <a:xfrm>
            <a:off x="2056781" y="5367936"/>
            <a:ext cx="515938" cy="566737"/>
          </a:xfrm>
          <a:custGeom>
            <a:avLst/>
            <a:gdLst>
              <a:gd name="T0" fmla="*/ 69 w 137"/>
              <a:gd name="T1" fmla="*/ 143 h 151"/>
              <a:gd name="T2" fmla="*/ 36 w 137"/>
              <a:gd name="T3" fmla="*/ 137 h 151"/>
              <a:gd name="T4" fmla="*/ 57 w 137"/>
              <a:gd name="T5" fmla="*/ 95 h 151"/>
              <a:gd name="T6" fmla="*/ 61 w 137"/>
              <a:gd name="T7" fmla="*/ 92 h 151"/>
              <a:gd name="T8" fmla="*/ 83 w 137"/>
              <a:gd name="T9" fmla="*/ 95 h 151"/>
              <a:gd name="T10" fmla="*/ 79 w 137"/>
              <a:gd name="T11" fmla="*/ 98 h 151"/>
              <a:gd name="T12" fmla="*/ 104 w 137"/>
              <a:gd name="T13" fmla="*/ 137 h 151"/>
              <a:gd name="T14" fmla="*/ 71 w 137"/>
              <a:gd name="T15" fmla="*/ 143 h 151"/>
              <a:gd name="T16" fmla="*/ 52 w 137"/>
              <a:gd name="T17" fmla="*/ 40 h 151"/>
              <a:gd name="T18" fmla="*/ 46 w 137"/>
              <a:gd name="T19" fmla="*/ 63 h 151"/>
              <a:gd name="T20" fmla="*/ 52 w 137"/>
              <a:gd name="T21" fmla="*/ 77 h 151"/>
              <a:gd name="T22" fmla="*/ 40 w 137"/>
              <a:gd name="T23" fmla="*/ 58 h 151"/>
              <a:gd name="T24" fmla="*/ 48 w 137"/>
              <a:gd name="T25" fmla="*/ 13 h 151"/>
              <a:gd name="T26" fmla="*/ 35 w 137"/>
              <a:gd name="T27" fmla="*/ 22 h 151"/>
              <a:gd name="T28" fmla="*/ 28 w 137"/>
              <a:gd name="T29" fmla="*/ 15 h 151"/>
              <a:gd name="T30" fmla="*/ 19 w 137"/>
              <a:gd name="T31" fmla="*/ 38 h 151"/>
              <a:gd name="T32" fmla="*/ 39 w 137"/>
              <a:gd name="T33" fmla="*/ 14 h 151"/>
              <a:gd name="T34" fmla="*/ 35 w 137"/>
              <a:gd name="T35" fmla="*/ 22 h 151"/>
              <a:gd name="T36" fmla="*/ 5 w 137"/>
              <a:gd name="T37" fmla="*/ 7 h 151"/>
              <a:gd name="T38" fmla="*/ 1 w 137"/>
              <a:gd name="T39" fmla="*/ 12 h 151"/>
              <a:gd name="T40" fmla="*/ 30 w 137"/>
              <a:gd name="T41" fmla="*/ 62 h 151"/>
              <a:gd name="T42" fmla="*/ 109 w 137"/>
              <a:gd name="T43" fmla="*/ 68 h 151"/>
              <a:gd name="T44" fmla="*/ 126 w 137"/>
              <a:gd name="T45" fmla="*/ 43 h 151"/>
              <a:gd name="T46" fmla="*/ 137 w 137"/>
              <a:gd name="T47" fmla="*/ 7 h 151"/>
              <a:gd name="T48" fmla="*/ 111 w 137"/>
              <a:gd name="T49" fmla="*/ 7 h 151"/>
              <a:gd name="T50" fmla="*/ 91 w 137"/>
              <a:gd name="T51" fmla="*/ 0 h 151"/>
              <a:gd name="T52" fmla="*/ 22 w 137"/>
              <a:gd name="T53" fmla="*/ 0 h 151"/>
              <a:gd name="T54" fmla="*/ 100 w 137"/>
              <a:gd name="T55" fmla="*/ 14 h 151"/>
              <a:gd name="T56" fmla="*/ 111 w 137"/>
              <a:gd name="T57" fmla="*/ 20 h 151"/>
              <a:gd name="T58" fmla="*/ 128 w 137"/>
              <a:gd name="T59" fmla="*/ 15 h 151"/>
              <a:gd name="T60" fmla="*/ 104 w 137"/>
              <a:gd name="T61" fmla="*/ 53 h 151"/>
              <a:gd name="T62" fmla="*/ 100 w 137"/>
              <a:gd name="T63" fmla="*/ 14 h 151"/>
              <a:gd name="T64" fmla="*/ 109 w 137"/>
              <a:gd name="T65" fmla="*/ 144 h 151"/>
              <a:gd name="T66" fmla="*/ 113 w 137"/>
              <a:gd name="T67" fmla="*/ 148 h 151"/>
              <a:gd name="T68" fmla="*/ 30 w 137"/>
              <a:gd name="T69" fmla="*/ 151 h 151"/>
              <a:gd name="T70" fmla="*/ 25 w 137"/>
              <a:gd name="T71" fmla="*/ 14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151">
                <a:moveTo>
                  <a:pt x="71" y="143"/>
                </a:moveTo>
                <a:cubicBezTo>
                  <a:pt x="69" y="143"/>
                  <a:pt x="69" y="143"/>
                  <a:pt x="69" y="143"/>
                </a:cubicBezTo>
                <a:cubicBezTo>
                  <a:pt x="36" y="143"/>
                  <a:pt x="36" y="143"/>
                  <a:pt x="36" y="143"/>
                </a:cubicBezTo>
                <a:cubicBezTo>
                  <a:pt x="36" y="137"/>
                  <a:pt x="36" y="137"/>
                  <a:pt x="36" y="137"/>
                </a:cubicBezTo>
                <a:cubicBezTo>
                  <a:pt x="50" y="127"/>
                  <a:pt x="61" y="114"/>
                  <a:pt x="61" y="98"/>
                </a:cubicBezTo>
                <a:cubicBezTo>
                  <a:pt x="59" y="98"/>
                  <a:pt x="57" y="97"/>
                  <a:pt x="57" y="95"/>
                </a:cubicBezTo>
                <a:cubicBezTo>
                  <a:pt x="57" y="95"/>
                  <a:pt x="57" y="95"/>
                  <a:pt x="57" y="95"/>
                </a:cubicBezTo>
                <a:cubicBezTo>
                  <a:pt x="57" y="93"/>
                  <a:pt x="59" y="92"/>
                  <a:pt x="61" y="92"/>
                </a:cubicBezTo>
                <a:cubicBezTo>
                  <a:pt x="79" y="92"/>
                  <a:pt x="79" y="92"/>
                  <a:pt x="79" y="92"/>
                </a:cubicBezTo>
                <a:cubicBezTo>
                  <a:pt x="81" y="92"/>
                  <a:pt x="83" y="93"/>
                  <a:pt x="83" y="95"/>
                </a:cubicBezTo>
                <a:cubicBezTo>
                  <a:pt x="83" y="95"/>
                  <a:pt x="83" y="95"/>
                  <a:pt x="83" y="95"/>
                </a:cubicBezTo>
                <a:cubicBezTo>
                  <a:pt x="83" y="97"/>
                  <a:pt x="81" y="98"/>
                  <a:pt x="79" y="98"/>
                </a:cubicBezTo>
                <a:cubicBezTo>
                  <a:pt x="78" y="98"/>
                  <a:pt x="78" y="98"/>
                  <a:pt x="78" y="98"/>
                </a:cubicBezTo>
                <a:cubicBezTo>
                  <a:pt x="79" y="114"/>
                  <a:pt x="90" y="127"/>
                  <a:pt x="104" y="137"/>
                </a:cubicBezTo>
                <a:cubicBezTo>
                  <a:pt x="104" y="143"/>
                  <a:pt x="104" y="143"/>
                  <a:pt x="104" y="143"/>
                </a:cubicBezTo>
                <a:cubicBezTo>
                  <a:pt x="71" y="143"/>
                  <a:pt x="71" y="143"/>
                  <a:pt x="71" y="143"/>
                </a:cubicBezTo>
                <a:close/>
                <a:moveTo>
                  <a:pt x="55" y="13"/>
                </a:moveTo>
                <a:cubicBezTo>
                  <a:pt x="55" y="22"/>
                  <a:pt x="54" y="32"/>
                  <a:pt x="52" y="40"/>
                </a:cubicBezTo>
                <a:cubicBezTo>
                  <a:pt x="51" y="45"/>
                  <a:pt x="49" y="50"/>
                  <a:pt x="48" y="56"/>
                </a:cubicBezTo>
                <a:cubicBezTo>
                  <a:pt x="47" y="58"/>
                  <a:pt x="46" y="60"/>
                  <a:pt x="46" y="63"/>
                </a:cubicBezTo>
                <a:cubicBezTo>
                  <a:pt x="44" y="67"/>
                  <a:pt x="51" y="69"/>
                  <a:pt x="54" y="71"/>
                </a:cubicBezTo>
                <a:cubicBezTo>
                  <a:pt x="52" y="77"/>
                  <a:pt x="52" y="77"/>
                  <a:pt x="52" y="77"/>
                </a:cubicBezTo>
                <a:cubicBezTo>
                  <a:pt x="49" y="76"/>
                  <a:pt x="46" y="74"/>
                  <a:pt x="43" y="72"/>
                </a:cubicBezTo>
                <a:cubicBezTo>
                  <a:pt x="38" y="69"/>
                  <a:pt x="38" y="63"/>
                  <a:pt x="40" y="58"/>
                </a:cubicBezTo>
                <a:cubicBezTo>
                  <a:pt x="42" y="52"/>
                  <a:pt x="44" y="45"/>
                  <a:pt x="45" y="39"/>
                </a:cubicBezTo>
                <a:cubicBezTo>
                  <a:pt x="47" y="30"/>
                  <a:pt x="48" y="22"/>
                  <a:pt x="48" y="13"/>
                </a:cubicBezTo>
                <a:cubicBezTo>
                  <a:pt x="55" y="13"/>
                  <a:pt x="55" y="13"/>
                  <a:pt x="55" y="13"/>
                </a:cubicBezTo>
                <a:close/>
                <a:moveTo>
                  <a:pt x="35" y="22"/>
                </a:moveTo>
                <a:cubicBezTo>
                  <a:pt x="26" y="20"/>
                  <a:pt x="26" y="20"/>
                  <a:pt x="26" y="20"/>
                </a:cubicBezTo>
                <a:cubicBezTo>
                  <a:pt x="28" y="15"/>
                  <a:pt x="28" y="15"/>
                  <a:pt x="28" y="15"/>
                </a:cubicBezTo>
                <a:cubicBezTo>
                  <a:pt x="10" y="15"/>
                  <a:pt x="10" y="15"/>
                  <a:pt x="10" y="15"/>
                </a:cubicBezTo>
                <a:cubicBezTo>
                  <a:pt x="12" y="24"/>
                  <a:pt x="14" y="32"/>
                  <a:pt x="19" y="38"/>
                </a:cubicBezTo>
                <a:cubicBezTo>
                  <a:pt x="23" y="44"/>
                  <a:pt x="28" y="49"/>
                  <a:pt x="33" y="53"/>
                </a:cubicBezTo>
                <a:cubicBezTo>
                  <a:pt x="37" y="42"/>
                  <a:pt x="39" y="29"/>
                  <a:pt x="39" y="14"/>
                </a:cubicBezTo>
                <a:cubicBezTo>
                  <a:pt x="38" y="14"/>
                  <a:pt x="38" y="14"/>
                  <a:pt x="37" y="14"/>
                </a:cubicBezTo>
                <a:cubicBezTo>
                  <a:pt x="35" y="22"/>
                  <a:pt x="35" y="22"/>
                  <a:pt x="35" y="22"/>
                </a:cubicBezTo>
                <a:close/>
                <a:moveTo>
                  <a:pt x="26" y="7"/>
                </a:moveTo>
                <a:cubicBezTo>
                  <a:pt x="5" y="7"/>
                  <a:pt x="5" y="7"/>
                  <a:pt x="5" y="7"/>
                </a:cubicBezTo>
                <a:cubicBezTo>
                  <a:pt x="0" y="7"/>
                  <a:pt x="0" y="7"/>
                  <a:pt x="0" y="7"/>
                </a:cubicBezTo>
                <a:cubicBezTo>
                  <a:pt x="1" y="12"/>
                  <a:pt x="1" y="12"/>
                  <a:pt x="1" y="12"/>
                </a:cubicBezTo>
                <a:cubicBezTo>
                  <a:pt x="2" y="24"/>
                  <a:pt x="6" y="34"/>
                  <a:pt x="13" y="43"/>
                </a:cubicBezTo>
                <a:cubicBezTo>
                  <a:pt x="17" y="51"/>
                  <a:pt x="23" y="57"/>
                  <a:pt x="30" y="62"/>
                </a:cubicBezTo>
                <a:cubicBezTo>
                  <a:pt x="30" y="64"/>
                  <a:pt x="29" y="66"/>
                  <a:pt x="28" y="68"/>
                </a:cubicBezTo>
                <a:cubicBezTo>
                  <a:pt x="44" y="97"/>
                  <a:pt x="93" y="97"/>
                  <a:pt x="109" y="68"/>
                </a:cubicBezTo>
                <a:cubicBezTo>
                  <a:pt x="108" y="66"/>
                  <a:pt x="107" y="64"/>
                  <a:pt x="107" y="62"/>
                </a:cubicBezTo>
                <a:cubicBezTo>
                  <a:pt x="114" y="57"/>
                  <a:pt x="121" y="51"/>
                  <a:pt x="126" y="43"/>
                </a:cubicBezTo>
                <a:cubicBezTo>
                  <a:pt x="131" y="34"/>
                  <a:pt x="135" y="24"/>
                  <a:pt x="136" y="12"/>
                </a:cubicBezTo>
                <a:cubicBezTo>
                  <a:pt x="137" y="7"/>
                  <a:pt x="137" y="7"/>
                  <a:pt x="137" y="7"/>
                </a:cubicBezTo>
                <a:cubicBezTo>
                  <a:pt x="132" y="7"/>
                  <a:pt x="132" y="7"/>
                  <a:pt x="132" y="7"/>
                </a:cubicBezTo>
                <a:cubicBezTo>
                  <a:pt x="111" y="7"/>
                  <a:pt x="111" y="7"/>
                  <a:pt x="111" y="7"/>
                </a:cubicBezTo>
                <a:cubicBezTo>
                  <a:pt x="112" y="5"/>
                  <a:pt x="114" y="3"/>
                  <a:pt x="115" y="0"/>
                </a:cubicBezTo>
                <a:cubicBezTo>
                  <a:pt x="91" y="0"/>
                  <a:pt x="91" y="0"/>
                  <a:pt x="91" y="0"/>
                </a:cubicBezTo>
                <a:cubicBezTo>
                  <a:pt x="46" y="0"/>
                  <a:pt x="46" y="0"/>
                  <a:pt x="46" y="0"/>
                </a:cubicBezTo>
                <a:cubicBezTo>
                  <a:pt x="22" y="0"/>
                  <a:pt x="22" y="0"/>
                  <a:pt x="22" y="0"/>
                </a:cubicBezTo>
                <a:cubicBezTo>
                  <a:pt x="23" y="3"/>
                  <a:pt x="25" y="5"/>
                  <a:pt x="26" y="7"/>
                </a:cubicBezTo>
                <a:close/>
                <a:moveTo>
                  <a:pt x="100" y="14"/>
                </a:moveTo>
                <a:cubicBezTo>
                  <a:pt x="102" y="22"/>
                  <a:pt x="102" y="22"/>
                  <a:pt x="102" y="22"/>
                </a:cubicBezTo>
                <a:cubicBezTo>
                  <a:pt x="111" y="20"/>
                  <a:pt x="111" y="20"/>
                  <a:pt x="111" y="20"/>
                </a:cubicBezTo>
                <a:cubicBezTo>
                  <a:pt x="109" y="15"/>
                  <a:pt x="109" y="15"/>
                  <a:pt x="109" y="15"/>
                </a:cubicBezTo>
                <a:cubicBezTo>
                  <a:pt x="128" y="15"/>
                  <a:pt x="128" y="15"/>
                  <a:pt x="128" y="15"/>
                </a:cubicBezTo>
                <a:cubicBezTo>
                  <a:pt x="126" y="24"/>
                  <a:pt x="123" y="32"/>
                  <a:pt x="118" y="38"/>
                </a:cubicBezTo>
                <a:cubicBezTo>
                  <a:pt x="114" y="44"/>
                  <a:pt x="109" y="49"/>
                  <a:pt x="104" y="53"/>
                </a:cubicBezTo>
                <a:cubicBezTo>
                  <a:pt x="100" y="42"/>
                  <a:pt x="98" y="29"/>
                  <a:pt x="98" y="14"/>
                </a:cubicBezTo>
                <a:cubicBezTo>
                  <a:pt x="99" y="14"/>
                  <a:pt x="99" y="14"/>
                  <a:pt x="100" y="14"/>
                </a:cubicBezTo>
                <a:close/>
                <a:moveTo>
                  <a:pt x="30" y="144"/>
                </a:moveTo>
                <a:cubicBezTo>
                  <a:pt x="109" y="144"/>
                  <a:pt x="109" y="144"/>
                  <a:pt x="109" y="144"/>
                </a:cubicBezTo>
                <a:cubicBezTo>
                  <a:pt x="111" y="144"/>
                  <a:pt x="113" y="146"/>
                  <a:pt x="113" y="148"/>
                </a:cubicBezTo>
                <a:cubicBezTo>
                  <a:pt x="113" y="148"/>
                  <a:pt x="113" y="148"/>
                  <a:pt x="113" y="148"/>
                </a:cubicBezTo>
                <a:cubicBezTo>
                  <a:pt x="113" y="149"/>
                  <a:pt x="111" y="151"/>
                  <a:pt x="109" y="151"/>
                </a:cubicBezTo>
                <a:cubicBezTo>
                  <a:pt x="30" y="151"/>
                  <a:pt x="30" y="151"/>
                  <a:pt x="30" y="151"/>
                </a:cubicBezTo>
                <a:cubicBezTo>
                  <a:pt x="27" y="151"/>
                  <a:pt x="25" y="149"/>
                  <a:pt x="25" y="148"/>
                </a:cubicBezTo>
                <a:cubicBezTo>
                  <a:pt x="25" y="148"/>
                  <a:pt x="25" y="148"/>
                  <a:pt x="25" y="148"/>
                </a:cubicBezTo>
                <a:cubicBezTo>
                  <a:pt x="25" y="146"/>
                  <a:pt x="27" y="144"/>
                  <a:pt x="30" y="14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uk-UA"/>
          </a:p>
        </p:txBody>
      </p:sp>
    </p:spTree>
    <p:extLst>
      <p:ext uri="{BB962C8B-B14F-4D97-AF65-F5344CB8AC3E}">
        <p14:creationId xmlns:p14="http://schemas.microsoft.com/office/powerpoint/2010/main" val="243816510"/>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7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75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750" fill="hold"/>
                                        <p:tgtEl>
                                          <p:spTgt spid="6"/>
                                        </p:tgtEl>
                                        <p:attrNameLst>
                                          <p:attrName>ppt_w</p:attrName>
                                        </p:attrNameLst>
                                      </p:cBhvr>
                                      <p:tavLst>
                                        <p:tav tm="0">
                                          <p:val>
                                            <p:fltVal val="0"/>
                                          </p:val>
                                        </p:tav>
                                        <p:tav tm="100000">
                                          <p:val>
                                            <p:strVal val="#ppt_w"/>
                                          </p:val>
                                        </p:tav>
                                      </p:tavLst>
                                    </p:anim>
                                    <p:anim calcmode="lin" valueType="num">
                                      <p:cBhvr>
                                        <p:cTn id="19" dur="750" fill="hold"/>
                                        <p:tgtEl>
                                          <p:spTgt spid="6"/>
                                        </p:tgtEl>
                                        <p:attrNameLst>
                                          <p:attrName>ppt_h</p:attrName>
                                        </p:attrNameLst>
                                      </p:cBhvr>
                                      <p:tavLst>
                                        <p:tav tm="0">
                                          <p:val>
                                            <p:fltVal val="0"/>
                                          </p:val>
                                        </p:tav>
                                        <p:tav tm="100000">
                                          <p:val>
                                            <p:strVal val="#ppt_h"/>
                                          </p:val>
                                        </p:tav>
                                      </p:tavLst>
                                    </p:anim>
                                    <p:animEffect transition="in" filter="fade">
                                      <p:cBhvr>
                                        <p:cTn id="20" dur="750"/>
                                        <p:tgtEl>
                                          <p:spTgt spid="6"/>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75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750" fill="hold"/>
                                        <p:tgtEl>
                                          <p:spTgt spid="9"/>
                                        </p:tgtEl>
                                        <p:attrNameLst>
                                          <p:attrName>ppt_w</p:attrName>
                                        </p:attrNameLst>
                                      </p:cBhvr>
                                      <p:tavLst>
                                        <p:tav tm="0">
                                          <p:val>
                                            <p:fltVal val="0"/>
                                          </p:val>
                                        </p:tav>
                                        <p:tav tm="100000">
                                          <p:val>
                                            <p:strVal val="#ppt_w"/>
                                          </p:val>
                                        </p:tav>
                                      </p:tavLst>
                                    </p:anim>
                                    <p:anim calcmode="lin" valueType="num">
                                      <p:cBhvr>
                                        <p:cTn id="28" dur="750" fill="hold"/>
                                        <p:tgtEl>
                                          <p:spTgt spid="9"/>
                                        </p:tgtEl>
                                        <p:attrNameLst>
                                          <p:attrName>ppt_h</p:attrName>
                                        </p:attrNameLst>
                                      </p:cBhvr>
                                      <p:tavLst>
                                        <p:tav tm="0">
                                          <p:val>
                                            <p:fltVal val="0"/>
                                          </p:val>
                                        </p:tav>
                                        <p:tav tm="100000">
                                          <p:val>
                                            <p:strVal val="#ppt_h"/>
                                          </p:val>
                                        </p:tav>
                                      </p:tavLst>
                                    </p:anim>
                                    <p:animEffect transition="in" filter="fade">
                                      <p:cBhvr>
                                        <p:cTn id="29" dur="750"/>
                                        <p:tgtEl>
                                          <p:spTgt spid="9"/>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75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750" fill="hold"/>
                                        <p:tgtEl>
                                          <p:spTgt spid="11"/>
                                        </p:tgtEl>
                                        <p:attrNameLst>
                                          <p:attrName>ppt_w</p:attrName>
                                        </p:attrNameLst>
                                      </p:cBhvr>
                                      <p:tavLst>
                                        <p:tav tm="0">
                                          <p:val>
                                            <p:fltVal val="0"/>
                                          </p:val>
                                        </p:tav>
                                        <p:tav tm="100000">
                                          <p:val>
                                            <p:strVal val="#ppt_w"/>
                                          </p:val>
                                        </p:tav>
                                      </p:tavLst>
                                    </p:anim>
                                    <p:anim calcmode="lin" valueType="num">
                                      <p:cBhvr>
                                        <p:cTn id="37" dur="750" fill="hold"/>
                                        <p:tgtEl>
                                          <p:spTgt spid="11"/>
                                        </p:tgtEl>
                                        <p:attrNameLst>
                                          <p:attrName>ppt_h</p:attrName>
                                        </p:attrNameLst>
                                      </p:cBhvr>
                                      <p:tavLst>
                                        <p:tav tm="0">
                                          <p:val>
                                            <p:fltVal val="0"/>
                                          </p:val>
                                        </p:tav>
                                        <p:tav tm="100000">
                                          <p:val>
                                            <p:strVal val="#ppt_h"/>
                                          </p:val>
                                        </p:tav>
                                      </p:tavLst>
                                    </p:anim>
                                    <p:animEffect transition="in" filter="fade">
                                      <p:cBhvr>
                                        <p:cTn id="38"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p:bldP spid="6"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5057" b="25057"/>
          <a:stretch>
            <a:fillRect/>
          </a:stretch>
        </p:blipFill>
        <p:spPr/>
      </p:pic>
      <p:sp>
        <p:nvSpPr>
          <p:cNvPr id="6" name="Rectangle 5"/>
          <p:cNvSpPr/>
          <p:nvPr/>
        </p:nvSpPr>
        <p:spPr>
          <a:xfrm>
            <a:off x="803275" y="3088888"/>
            <a:ext cx="10548938" cy="3769112"/>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Contact Us</a:t>
            </a:r>
            <a:endParaRPr lang="en-US" sz="4000" dirty="0">
              <a:solidFill>
                <a:schemeClr val="accent1"/>
              </a:solidFill>
              <a:latin typeface="+mj-lt"/>
            </a:endParaRPr>
          </a:p>
          <a:p>
            <a:pPr>
              <a:spcAft>
                <a:spcPts val="1000"/>
              </a:spcAft>
            </a:pPr>
            <a:r>
              <a:rPr lang="en-US" sz="1600" b="1" dirty="0" smtClean="0">
                <a:solidFill>
                  <a:schemeClr val="tx1"/>
                </a:solidFill>
              </a:rPr>
              <a:t>Phone: </a:t>
            </a:r>
            <a:r>
              <a:rPr lang="en-US" sz="1600" dirty="0" smtClean="0">
                <a:solidFill>
                  <a:schemeClr val="tx1"/>
                </a:solidFill>
              </a:rPr>
              <a:t>+123 456 7889 00</a:t>
            </a:r>
          </a:p>
          <a:p>
            <a:pPr>
              <a:spcAft>
                <a:spcPts val="1000"/>
              </a:spcAft>
            </a:pPr>
            <a:r>
              <a:rPr lang="en-US" sz="1600" b="1" dirty="0" smtClean="0">
                <a:solidFill>
                  <a:schemeClr val="tx1"/>
                </a:solidFill>
              </a:rPr>
              <a:t>Fax: </a:t>
            </a:r>
            <a:r>
              <a:rPr lang="en-US" sz="1600" dirty="0" smtClean="0">
                <a:solidFill>
                  <a:schemeClr val="tx1"/>
                </a:solidFill>
              </a:rPr>
              <a:t>+123 456 789 00</a:t>
            </a:r>
          </a:p>
          <a:p>
            <a:pPr>
              <a:spcAft>
                <a:spcPts val="1000"/>
              </a:spcAft>
            </a:pPr>
            <a:r>
              <a:rPr lang="en-US" sz="1600" b="1" dirty="0" smtClean="0">
                <a:solidFill>
                  <a:schemeClr val="tx1"/>
                </a:solidFill>
              </a:rPr>
              <a:t>Mail: </a:t>
            </a:r>
            <a:r>
              <a:rPr lang="en-US" sz="1600" dirty="0" smtClean="0">
                <a:solidFill>
                  <a:schemeClr val="tx1"/>
                </a:solidFill>
              </a:rPr>
              <a:t>mail@university.com</a:t>
            </a:r>
          </a:p>
          <a:p>
            <a:pPr>
              <a:spcAft>
                <a:spcPts val="1000"/>
              </a:spcAft>
            </a:pPr>
            <a:r>
              <a:rPr lang="en-US" sz="1600" b="1" dirty="0" smtClean="0">
                <a:solidFill>
                  <a:schemeClr val="tx1"/>
                </a:solidFill>
              </a:rPr>
              <a:t>Website: </a:t>
            </a:r>
            <a:r>
              <a:rPr lang="en-US" sz="1600" dirty="0" smtClean="0">
                <a:solidFill>
                  <a:schemeClr val="tx1"/>
                </a:solidFill>
              </a:rPr>
              <a:t>www.university.edu</a:t>
            </a:r>
          </a:p>
          <a:p>
            <a:pPr>
              <a:spcAft>
                <a:spcPts val="1000"/>
              </a:spcAft>
            </a:pPr>
            <a:r>
              <a:rPr lang="en-US" sz="1600" b="1" dirty="0" smtClean="0">
                <a:solidFill>
                  <a:schemeClr val="tx1"/>
                </a:solidFill>
              </a:rPr>
              <a:t>Location: </a:t>
            </a:r>
            <a:r>
              <a:rPr lang="en-US" sz="1600" dirty="0" smtClean="0">
                <a:solidFill>
                  <a:schemeClr val="tx1"/>
                </a:solidFill>
              </a:rPr>
              <a:t>City Name, Street Name 1-00-000</a:t>
            </a:r>
            <a:endParaRPr lang="uk-UA" sz="1600" dirty="0">
              <a:solidFill>
                <a:schemeClr val="tx1"/>
              </a:solidFill>
            </a:endParaRPr>
          </a:p>
        </p:txBody>
      </p:sp>
      <p:sp>
        <p:nvSpPr>
          <p:cNvPr id="8" name="Freeform 47"/>
          <p:cNvSpPr>
            <a:spLocks noEditPoints="1"/>
          </p:cNvSpPr>
          <p:nvPr/>
        </p:nvSpPr>
        <p:spPr bwMode="auto">
          <a:xfrm>
            <a:off x="2866823" y="2204109"/>
            <a:ext cx="573213" cy="349519"/>
          </a:xfrm>
          <a:custGeom>
            <a:avLst/>
            <a:gdLst>
              <a:gd name="T0" fmla="*/ 0 w 156"/>
              <a:gd name="T1" fmla="*/ 0 h 95"/>
              <a:gd name="T2" fmla="*/ 150 w 156"/>
              <a:gd name="T3" fmla="*/ 0 h 95"/>
              <a:gd name="T4" fmla="*/ 150 w 156"/>
              <a:gd name="T5" fmla="*/ 6 h 95"/>
              <a:gd name="T6" fmla="*/ 150 w 156"/>
              <a:gd name="T7" fmla="*/ 18 h 95"/>
              <a:gd name="T8" fmla="*/ 150 w 156"/>
              <a:gd name="T9" fmla="*/ 52 h 95"/>
              <a:gd name="T10" fmla="*/ 154 w 156"/>
              <a:gd name="T11" fmla="*/ 57 h 95"/>
              <a:gd name="T12" fmla="*/ 152 w 156"/>
              <a:gd name="T13" fmla="*/ 63 h 95"/>
              <a:gd name="T14" fmla="*/ 156 w 156"/>
              <a:gd name="T15" fmla="*/ 88 h 95"/>
              <a:gd name="T16" fmla="*/ 145 w 156"/>
              <a:gd name="T17" fmla="*/ 88 h 95"/>
              <a:gd name="T18" fmla="*/ 144 w 156"/>
              <a:gd name="T19" fmla="*/ 78 h 95"/>
              <a:gd name="T20" fmla="*/ 142 w 156"/>
              <a:gd name="T21" fmla="*/ 88 h 95"/>
              <a:gd name="T22" fmla="*/ 139 w 156"/>
              <a:gd name="T23" fmla="*/ 88 h 95"/>
              <a:gd name="T24" fmla="*/ 143 w 156"/>
              <a:gd name="T25" fmla="*/ 63 h 95"/>
              <a:gd name="T26" fmla="*/ 140 w 156"/>
              <a:gd name="T27" fmla="*/ 57 h 95"/>
              <a:gd name="T28" fmla="*/ 144 w 156"/>
              <a:gd name="T29" fmla="*/ 52 h 95"/>
              <a:gd name="T30" fmla="*/ 144 w 156"/>
              <a:gd name="T31" fmla="*/ 18 h 95"/>
              <a:gd name="T32" fmla="*/ 0 w 156"/>
              <a:gd name="T33" fmla="*/ 18 h 95"/>
              <a:gd name="T34" fmla="*/ 0 w 156"/>
              <a:gd name="T35" fmla="*/ 0 h 95"/>
              <a:gd name="T36" fmla="*/ 22 w 156"/>
              <a:gd name="T37" fmla="*/ 29 h 95"/>
              <a:gd name="T38" fmla="*/ 22 w 156"/>
              <a:gd name="T39" fmla="*/ 80 h 95"/>
              <a:gd name="T40" fmla="*/ 78 w 156"/>
              <a:gd name="T41" fmla="*/ 95 h 95"/>
              <a:gd name="T42" fmla="*/ 133 w 156"/>
              <a:gd name="T43" fmla="*/ 80 h 95"/>
              <a:gd name="T44" fmla="*/ 133 w 156"/>
              <a:gd name="T45" fmla="*/ 29 h 95"/>
              <a:gd name="T46" fmla="*/ 22 w 156"/>
              <a:gd name="T4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95">
                <a:moveTo>
                  <a:pt x="0" y="0"/>
                </a:moveTo>
                <a:cubicBezTo>
                  <a:pt x="150" y="0"/>
                  <a:pt x="150" y="0"/>
                  <a:pt x="150" y="0"/>
                </a:cubicBezTo>
                <a:cubicBezTo>
                  <a:pt x="150" y="6"/>
                  <a:pt x="150" y="6"/>
                  <a:pt x="150" y="6"/>
                </a:cubicBezTo>
                <a:cubicBezTo>
                  <a:pt x="150" y="18"/>
                  <a:pt x="150" y="18"/>
                  <a:pt x="150" y="18"/>
                </a:cubicBezTo>
                <a:cubicBezTo>
                  <a:pt x="150" y="52"/>
                  <a:pt x="150" y="52"/>
                  <a:pt x="150" y="52"/>
                </a:cubicBezTo>
                <a:cubicBezTo>
                  <a:pt x="153" y="53"/>
                  <a:pt x="154" y="55"/>
                  <a:pt x="154" y="57"/>
                </a:cubicBezTo>
                <a:cubicBezTo>
                  <a:pt x="154" y="59"/>
                  <a:pt x="153" y="61"/>
                  <a:pt x="152" y="63"/>
                </a:cubicBezTo>
                <a:cubicBezTo>
                  <a:pt x="156" y="88"/>
                  <a:pt x="156" y="88"/>
                  <a:pt x="156" y="88"/>
                </a:cubicBezTo>
                <a:cubicBezTo>
                  <a:pt x="145" y="88"/>
                  <a:pt x="145" y="88"/>
                  <a:pt x="145" y="88"/>
                </a:cubicBezTo>
                <a:cubicBezTo>
                  <a:pt x="144" y="78"/>
                  <a:pt x="144" y="78"/>
                  <a:pt x="144" y="78"/>
                </a:cubicBezTo>
                <a:cubicBezTo>
                  <a:pt x="142" y="88"/>
                  <a:pt x="142" y="88"/>
                  <a:pt x="142" y="88"/>
                </a:cubicBezTo>
                <a:cubicBezTo>
                  <a:pt x="139" y="88"/>
                  <a:pt x="139" y="88"/>
                  <a:pt x="139" y="88"/>
                </a:cubicBezTo>
                <a:cubicBezTo>
                  <a:pt x="143" y="63"/>
                  <a:pt x="143" y="63"/>
                  <a:pt x="143" y="63"/>
                </a:cubicBezTo>
                <a:cubicBezTo>
                  <a:pt x="141" y="61"/>
                  <a:pt x="140" y="59"/>
                  <a:pt x="140" y="57"/>
                </a:cubicBezTo>
                <a:cubicBezTo>
                  <a:pt x="140" y="55"/>
                  <a:pt x="142" y="53"/>
                  <a:pt x="144" y="52"/>
                </a:cubicBezTo>
                <a:cubicBezTo>
                  <a:pt x="144" y="18"/>
                  <a:pt x="144" y="18"/>
                  <a:pt x="144" y="18"/>
                </a:cubicBezTo>
                <a:cubicBezTo>
                  <a:pt x="0" y="18"/>
                  <a:pt x="0" y="18"/>
                  <a:pt x="0" y="18"/>
                </a:cubicBezTo>
                <a:cubicBezTo>
                  <a:pt x="0" y="0"/>
                  <a:pt x="0" y="0"/>
                  <a:pt x="0" y="0"/>
                </a:cubicBezTo>
                <a:close/>
                <a:moveTo>
                  <a:pt x="22" y="29"/>
                </a:moveTo>
                <a:cubicBezTo>
                  <a:pt x="22" y="80"/>
                  <a:pt x="22" y="80"/>
                  <a:pt x="22" y="80"/>
                </a:cubicBezTo>
                <a:cubicBezTo>
                  <a:pt x="44" y="79"/>
                  <a:pt x="62" y="86"/>
                  <a:pt x="78" y="95"/>
                </a:cubicBezTo>
                <a:cubicBezTo>
                  <a:pt x="91" y="85"/>
                  <a:pt x="109" y="79"/>
                  <a:pt x="133" y="80"/>
                </a:cubicBezTo>
                <a:cubicBezTo>
                  <a:pt x="133" y="63"/>
                  <a:pt x="133" y="46"/>
                  <a:pt x="133" y="29"/>
                </a:cubicBezTo>
                <a:lnTo>
                  <a:pt x="22"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uk-UA"/>
          </a:p>
        </p:txBody>
      </p:sp>
    </p:spTree>
    <p:extLst>
      <p:ext uri="{BB962C8B-B14F-4D97-AF65-F5344CB8AC3E}">
        <p14:creationId xmlns:p14="http://schemas.microsoft.com/office/powerpoint/2010/main" val="32124483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p:stCondLst>
                              <p:cond delay="1000"/>
                            </p:stCondLst>
                            <p:childTnLst>
                              <p:par>
                                <p:cTn id="9" presetID="23" presetClass="entr" presetSubtype="28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4/3*#ppt_w"/>
                                          </p:val>
                                        </p:tav>
                                        <p:tav tm="100000">
                                          <p:val>
                                            <p:strVal val="#ppt_w"/>
                                          </p:val>
                                        </p:tav>
                                      </p:tavLst>
                                    </p:anim>
                                    <p:anim calcmode="lin" valueType="num">
                                      <p:cBhvr>
                                        <p:cTn id="12"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 r="28"/>
          <a:stretch>
            <a:fillRect/>
          </a:stretch>
        </p:blipFill>
        <p:spPr>
          <a:xfrm>
            <a:off x="737934" y="2306979"/>
            <a:ext cx="10799545" cy="4113071"/>
          </a:xfrm>
        </p:spPr>
      </p:pic>
      <p:sp>
        <p:nvSpPr>
          <p:cNvPr id="2" name="Title 1"/>
          <p:cNvSpPr>
            <a:spLocks noGrp="1"/>
          </p:cNvSpPr>
          <p:nvPr>
            <p:ph type="title"/>
          </p:nvPr>
        </p:nvSpPr>
        <p:spPr/>
        <p:txBody>
          <a:bodyPr/>
          <a:lstStyle/>
          <a:p>
            <a:r>
              <a:rPr lang="en-US" dirty="0" smtClean="0"/>
              <a:t>About the University</a:t>
            </a:r>
            <a:endParaRPr lang="uk-UA" dirty="0"/>
          </a:p>
        </p:txBody>
      </p:sp>
      <p:sp>
        <p:nvSpPr>
          <p:cNvPr id="4" name="Text Placeholder 3"/>
          <p:cNvSpPr>
            <a:spLocks noGrp="1"/>
          </p:cNvSpPr>
          <p:nvPr>
            <p:ph type="body" sz="quarter" idx="11"/>
          </p:nvPr>
        </p:nvSpPr>
        <p:spPr/>
        <p:txBody>
          <a:bodyPr>
            <a:normAutofit/>
          </a:bodyPr>
          <a:lstStyle/>
          <a:p>
            <a:r>
              <a:rPr lang="en-US" dirty="0" smtClean="0"/>
              <a:t>Lorem </a:t>
            </a:r>
            <a:r>
              <a:rPr lang="en-US" dirty="0"/>
              <a:t>Ipsum has been the industry's standard dummy text ever since the 1500s, when an unknown printer took a galley of type and scrambled it to make a type specimen book. It has survived not only five centuries, but also the </a:t>
            </a:r>
            <a:r>
              <a:rPr lang="en-US" dirty="0" smtClean="0"/>
              <a:t>leap into electronic typesetting, remaining essentially unchanged.</a:t>
            </a:r>
            <a:endParaRPr lang="uk-UA" dirty="0"/>
          </a:p>
        </p:txBody>
      </p:sp>
      <p:sp>
        <p:nvSpPr>
          <p:cNvPr id="5" name="Rectangle 4"/>
          <p:cNvSpPr/>
          <p:nvPr/>
        </p:nvSpPr>
        <p:spPr>
          <a:xfrm>
            <a:off x="737935" y="5530825"/>
            <a:ext cx="6718434" cy="889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Ins="540000" rtlCol="0" anchor="ctr"/>
          <a:lstStyle/>
          <a:p>
            <a:r>
              <a:rPr lang="en-US" sz="2800" dirty="0" smtClean="0">
                <a:solidFill>
                  <a:schemeClr val="accent1"/>
                </a:solidFill>
                <a:latin typeface="+mj-lt"/>
              </a:rPr>
              <a:t>Subtitle text is here</a:t>
            </a:r>
          </a:p>
          <a:p>
            <a:r>
              <a:rPr lang="en-US" sz="1400" dirty="0">
                <a:solidFill>
                  <a:schemeClr val="tx1"/>
                </a:solidFill>
              </a:rPr>
              <a:t>Lorem Ipsum is simply dummy text of the printing and typesetting industry.</a:t>
            </a:r>
            <a:endParaRPr lang="uk-UA" sz="1400" dirty="0">
              <a:solidFill>
                <a:schemeClr val="tx1"/>
              </a:solidFill>
            </a:endParaRPr>
          </a:p>
        </p:txBody>
      </p:sp>
      <p:sp>
        <p:nvSpPr>
          <p:cNvPr id="12" name="Freeform 11"/>
          <p:cNvSpPr/>
          <p:nvPr/>
        </p:nvSpPr>
        <p:spPr>
          <a:xfrm>
            <a:off x="6667487" y="5904161"/>
            <a:ext cx="258555" cy="335058"/>
          </a:xfrm>
          <a:custGeom>
            <a:avLst/>
            <a:gdLst>
              <a:gd name="connsiteX0" fmla="*/ 707572 w 4889129"/>
              <a:gd name="connsiteY0" fmla="*/ 99 h 6335763"/>
              <a:gd name="connsiteX1" fmla="*/ 1094000 w 4889129"/>
              <a:gd name="connsiteY1" fmla="*/ 125851 h 6335763"/>
              <a:gd name="connsiteX2" fmla="*/ 4592771 w 4889129"/>
              <a:gd name="connsiteY2" fmla="*/ 2576784 h 6335763"/>
              <a:gd name="connsiteX3" fmla="*/ 4889030 w 4889129"/>
              <a:gd name="connsiteY3" fmla="*/ 3158505 h 6335763"/>
              <a:gd name="connsiteX4" fmla="*/ 4887958 w 4889129"/>
              <a:gd name="connsiteY4" fmla="*/ 3167882 h 6335763"/>
              <a:gd name="connsiteX5" fmla="*/ 4889030 w 4889129"/>
              <a:gd name="connsiteY5" fmla="*/ 3177259 h 6335763"/>
              <a:gd name="connsiteX6" fmla="*/ 4592771 w 4889129"/>
              <a:gd name="connsiteY6" fmla="*/ 3758978 h 6335763"/>
              <a:gd name="connsiteX7" fmla="*/ 1094000 w 4889129"/>
              <a:gd name="connsiteY7" fmla="*/ 6209912 h 6335763"/>
              <a:gd name="connsiteX8" fmla="*/ 125852 w 4889129"/>
              <a:gd name="connsiteY8" fmla="*/ 6039405 h 6335763"/>
              <a:gd name="connsiteX9" fmla="*/ 296359 w 4889129"/>
              <a:gd name="connsiteY9" fmla="*/ 5071257 h 6335763"/>
              <a:gd name="connsiteX10" fmla="*/ 3013476 w 4889129"/>
              <a:gd name="connsiteY10" fmla="*/ 3167881 h 6335763"/>
              <a:gd name="connsiteX11" fmla="*/ 296358 w 4889129"/>
              <a:gd name="connsiteY11" fmla="*/ 1264506 h 6335763"/>
              <a:gd name="connsiteX12" fmla="*/ 125852 w 4889129"/>
              <a:gd name="connsiteY12" fmla="*/ 296358 h 6335763"/>
              <a:gd name="connsiteX13" fmla="*/ 707572 w 4889129"/>
              <a:gd name="connsiteY13" fmla="*/ 99 h 63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89129" h="6335763">
                <a:moveTo>
                  <a:pt x="707572" y="99"/>
                </a:moveTo>
                <a:cubicBezTo>
                  <a:pt x="841440" y="2364"/>
                  <a:pt x="976089" y="43253"/>
                  <a:pt x="1094000" y="125851"/>
                </a:cubicBezTo>
                <a:lnTo>
                  <a:pt x="4592771" y="2576784"/>
                </a:lnTo>
                <a:cubicBezTo>
                  <a:pt x="4789290" y="2714449"/>
                  <a:pt x="4892805" y="2935392"/>
                  <a:pt x="4889030" y="3158505"/>
                </a:cubicBezTo>
                <a:lnTo>
                  <a:pt x="4887958" y="3167882"/>
                </a:lnTo>
                <a:lnTo>
                  <a:pt x="4889030" y="3177259"/>
                </a:lnTo>
                <a:cubicBezTo>
                  <a:pt x="4892805" y="3400372"/>
                  <a:pt x="4789290" y="3621314"/>
                  <a:pt x="4592771" y="3758978"/>
                </a:cubicBezTo>
                <a:lnTo>
                  <a:pt x="1094000" y="6209912"/>
                </a:lnTo>
                <a:cubicBezTo>
                  <a:pt x="779570" y="6430174"/>
                  <a:pt x="346115" y="6353835"/>
                  <a:pt x="125852" y="6039405"/>
                </a:cubicBezTo>
                <a:cubicBezTo>
                  <a:pt x="-94411" y="5724974"/>
                  <a:pt x="-18072" y="5291520"/>
                  <a:pt x="296359" y="5071257"/>
                </a:cubicBezTo>
                <a:lnTo>
                  <a:pt x="3013476" y="3167881"/>
                </a:lnTo>
                <a:lnTo>
                  <a:pt x="296358" y="1264506"/>
                </a:lnTo>
                <a:cubicBezTo>
                  <a:pt x="-18072" y="1044243"/>
                  <a:pt x="-94411" y="610788"/>
                  <a:pt x="125852" y="296358"/>
                </a:cubicBezTo>
                <a:cubicBezTo>
                  <a:pt x="263516" y="99839"/>
                  <a:pt x="484459" y="-3675"/>
                  <a:pt x="707572" y="99"/>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extLst>
      <p:ext uri="{BB962C8B-B14F-4D97-AF65-F5344CB8AC3E}">
        <p14:creationId xmlns:p14="http://schemas.microsoft.com/office/powerpoint/2010/main" val="3824650717"/>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ppt_w</p:attrName>
                                        </p:attrNameLst>
                                      </p:cBhvr>
                                      <p:tavLst>
                                        <p:tav tm="0">
                                          <p:val>
                                            <p:fltVal val="0"/>
                                          </p:val>
                                        </p:tav>
                                        <p:tav tm="100000">
                                          <p:val>
                                            <p:strVal val="#ppt_w"/>
                                          </p:val>
                                        </p:tav>
                                      </p:tavLst>
                                    </p:anim>
                                    <p:anim calcmode="lin" valueType="num">
                                      <p:cBhvr>
                                        <p:cTn id="11" dur="1000" fill="hold"/>
                                        <p:tgtEl>
                                          <p:spTgt spid="12"/>
                                        </p:tgtEl>
                                        <p:attrNameLst>
                                          <p:attrName>ppt_h</p:attrName>
                                        </p:attrNameLst>
                                      </p:cBhvr>
                                      <p:tavLst>
                                        <p:tav tm="0">
                                          <p:val>
                                            <p:fltVal val="0"/>
                                          </p:val>
                                        </p:tav>
                                        <p:tav tm="100000">
                                          <p:val>
                                            <p:strVal val="#ppt_h"/>
                                          </p:val>
                                        </p:tav>
                                      </p:tavLst>
                                    </p:anim>
                                    <p:animEffect transition="in" filter="fade">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84" b="5684"/>
          <a:stretch>
            <a:fillRect/>
          </a:stretch>
        </p:blipFill>
        <p:spPr/>
      </p:pic>
      <p:sp>
        <p:nvSpPr>
          <p:cNvPr id="6" name="Rectangle 5"/>
          <p:cNvSpPr/>
          <p:nvPr/>
        </p:nvSpPr>
        <p:spPr>
          <a:xfrm>
            <a:off x="803275" y="2743200"/>
            <a:ext cx="10548938" cy="41148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History of the University</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a:p>
            <a:pPr>
              <a:spcAft>
                <a:spcPts val="1000"/>
              </a:spcAft>
            </a:pPr>
            <a:r>
              <a:rPr lang="en-US" sz="1600" dirty="0" smtClean="0">
                <a:solidFill>
                  <a:schemeClr val="tx1"/>
                </a:solidFill>
              </a:rPr>
              <a:t>It </a:t>
            </a:r>
            <a:r>
              <a:rPr lang="en-US" sz="1600" dirty="0">
                <a:solidFill>
                  <a:schemeClr val="tx1"/>
                </a:solidFill>
              </a:rPr>
              <a:t>has survived </a:t>
            </a:r>
            <a:r>
              <a:rPr lang="en-US" sz="1600" b="1" dirty="0">
                <a:solidFill>
                  <a:schemeClr val="accent1"/>
                </a:solidFill>
              </a:rPr>
              <a:t>not only five centuries</a:t>
            </a:r>
            <a:r>
              <a:rPr lang="en-US" sz="1600" dirty="0">
                <a:solidFill>
                  <a:schemeClr val="tx1"/>
                </a:solidFill>
              </a:rPr>
              <a:t>, but also the leap into electronic typesetting, remaining essentially unchanged. It was </a:t>
            </a:r>
            <a:r>
              <a:rPr lang="en-US" sz="1600" dirty="0" err="1">
                <a:solidFill>
                  <a:schemeClr val="tx1"/>
                </a:solidFill>
              </a:rPr>
              <a:t>popularised</a:t>
            </a:r>
            <a:r>
              <a:rPr lang="en-US" sz="1600" dirty="0">
                <a:solidFill>
                  <a:schemeClr val="tx1"/>
                </a:solidFill>
              </a:rPr>
              <a:t> in the 1960s with the release of </a:t>
            </a:r>
            <a:r>
              <a:rPr lang="en-US" sz="1600" dirty="0" err="1">
                <a:solidFill>
                  <a:schemeClr val="tx1"/>
                </a:solidFill>
              </a:rPr>
              <a:t>Letraset</a:t>
            </a:r>
            <a:r>
              <a:rPr lang="en-US" sz="1600" dirty="0">
                <a:solidFill>
                  <a:schemeClr val="tx1"/>
                </a:solidFill>
              </a:rPr>
              <a:t> sheets containing Lorem Ipsum passages, and more recently with desktop publishing software like Aldus PageMaker including versions of Lorem Ipsum</a:t>
            </a:r>
            <a:r>
              <a:rPr lang="en-US" sz="1600" dirty="0" smtClean="0">
                <a:solidFill>
                  <a:schemeClr val="tx1"/>
                </a:solidFill>
              </a:rPr>
              <a:t>. </a:t>
            </a: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r>
              <a:rPr lang="en-US" sz="1600" dirty="0" smtClean="0">
                <a:solidFill>
                  <a:schemeClr val="tx1"/>
                </a:solidFill>
              </a:rPr>
              <a:t>It has survived not only five centuries. </a:t>
            </a:r>
            <a:endParaRPr lang="uk-UA" sz="1600" dirty="0">
              <a:solidFill>
                <a:schemeClr val="tx1"/>
              </a:solidFill>
            </a:endParaRPr>
          </a:p>
        </p:txBody>
      </p:sp>
    </p:spTree>
    <p:extLst>
      <p:ext uri="{BB962C8B-B14F-4D97-AF65-F5344CB8AC3E}">
        <p14:creationId xmlns:p14="http://schemas.microsoft.com/office/powerpoint/2010/main" val="24977656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726760" y="3135911"/>
            <a:ext cx="500624" cy="586178"/>
          </a:xfrm>
          <a:custGeom>
            <a:avLst/>
            <a:gdLst>
              <a:gd name="connsiteX0" fmla="*/ 206041 w 2520522"/>
              <a:gd name="connsiteY0" fmla="*/ 1200514 h 2951263"/>
              <a:gd name="connsiteX1" fmla="*/ 346170 w 2520522"/>
              <a:gd name="connsiteY1" fmla="*/ 1453729 h 2951263"/>
              <a:gd name="connsiteX2" fmla="*/ 316641 w 2520522"/>
              <a:gd name="connsiteY2" fmla="*/ 1508131 h 2951263"/>
              <a:gd name="connsiteX3" fmla="*/ 249099 w 2520522"/>
              <a:gd name="connsiteY3" fmla="*/ 1842681 h 2951263"/>
              <a:gd name="connsiteX4" fmla="*/ 1108582 w 2520522"/>
              <a:gd name="connsiteY4" fmla="*/ 2702165 h 2951263"/>
              <a:gd name="connsiteX5" fmla="*/ 1968065 w 2520522"/>
              <a:gd name="connsiteY5" fmla="*/ 1842681 h 2951263"/>
              <a:gd name="connsiteX6" fmla="*/ 1929424 w 2520522"/>
              <a:gd name="connsiteY6" fmla="*/ 1587097 h 2951263"/>
              <a:gd name="connsiteX7" fmla="*/ 1920995 w 2520522"/>
              <a:gd name="connsiteY7" fmla="*/ 1564069 h 2951263"/>
              <a:gd name="connsiteX8" fmla="*/ 2063991 w 2520522"/>
              <a:gd name="connsiteY8" fmla="*/ 1282377 h 2951263"/>
              <a:gd name="connsiteX9" fmla="*/ 2083363 w 2520522"/>
              <a:gd name="connsiteY9" fmla="*/ 1314265 h 2951263"/>
              <a:gd name="connsiteX10" fmla="*/ 2217163 w 2520522"/>
              <a:gd name="connsiteY10" fmla="*/ 1842681 h 2951263"/>
              <a:gd name="connsiteX11" fmla="*/ 1108582 w 2520522"/>
              <a:gd name="connsiteY11" fmla="*/ 2951263 h 2951263"/>
              <a:gd name="connsiteX12" fmla="*/ 0 w 2520522"/>
              <a:gd name="connsiteY12" fmla="*/ 1842682 h 2951263"/>
              <a:gd name="connsiteX13" fmla="*/ 189329 w 2520522"/>
              <a:gd name="connsiteY13" fmla="*/ 1222863 h 2951263"/>
              <a:gd name="connsiteX14" fmla="*/ 1108583 w 2520522"/>
              <a:gd name="connsiteY14" fmla="*/ 734099 h 2951263"/>
              <a:gd name="connsiteX15" fmla="*/ 1636998 w 2520522"/>
              <a:gd name="connsiteY15" fmla="*/ 867900 h 2951263"/>
              <a:gd name="connsiteX16" fmla="*/ 1676035 w 2520522"/>
              <a:gd name="connsiteY16" fmla="*/ 891615 h 2951263"/>
              <a:gd name="connsiteX17" fmla="*/ 1540061 w 2520522"/>
              <a:gd name="connsiteY17" fmla="*/ 1103352 h 2951263"/>
              <a:gd name="connsiteX18" fmla="*/ 1443132 w 2520522"/>
              <a:gd name="connsiteY18" fmla="*/ 1050740 h 2951263"/>
              <a:gd name="connsiteX19" fmla="*/ 1108583 w 2520522"/>
              <a:gd name="connsiteY19" fmla="*/ 983198 h 2951263"/>
              <a:gd name="connsiteX20" fmla="*/ 628038 w 2520522"/>
              <a:gd name="connsiteY20" fmla="*/ 1129985 h 2951263"/>
              <a:gd name="connsiteX21" fmla="*/ 622188 w 2520522"/>
              <a:gd name="connsiteY21" fmla="*/ 1134809 h 2951263"/>
              <a:gd name="connsiteX22" fmla="*/ 468906 w 2520522"/>
              <a:gd name="connsiteY22" fmla="*/ 938279 h 2951263"/>
              <a:gd name="connsiteX23" fmla="*/ 488765 w 2520522"/>
              <a:gd name="connsiteY23" fmla="*/ 923428 h 2951263"/>
              <a:gd name="connsiteX24" fmla="*/ 1108583 w 2520522"/>
              <a:gd name="connsiteY24" fmla="*/ 734099 h 2951263"/>
              <a:gd name="connsiteX25" fmla="*/ 2339010 w 2520522"/>
              <a:gd name="connsiteY25" fmla="*/ 0 h 2951263"/>
              <a:gd name="connsiteX26" fmla="*/ 2520522 w 2520522"/>
              <a:gd name="connsiteY26" fmla="*/ 247846 h 2951263"/>
              <a:gd name="connsiteX27" fmla="*/ 1370197 w 2520522"/>
              <a:gd name="connsiteY27" fmla="*/ 2513914 h 2951263"/>
              <a:gd name="connsiteX28" fmla="*/ 995706 w 2520522"/>
              <a:gd name="connsiteY28" fmla="*/ 2467640 h 2951263"/>
              <a:gd name="connsiteX29" fmla="*/ 984280 w 2520522"/>
              <a:gd name="connsiteY29" fmla="*/ 2463121 h 2951263"/>
              <a:gd name="connsiteX30" fmla="*/ 180157 w 2520522"/>
              <a:gd name="connsiteY30" fmla="*/ 1010071 h 2951263"/>
              <a:gd name="connsiteX31" fmla="*/ 442354 w 2520522"/>
              <a:gd name="connsiteY31" fmla="*/ 990824 h 2951263"/>
              <a:gd name="connsiteX32" fmla="*/ 1133583 w 2520522"/>
              <a:gd name="connsiteY32" fmla="*/ 1877083 h 295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20522" h="2951263">
                <a:moveTo>
                  <a:pt x="206041" y="1200514"/>
                </a:moveTo>
                <a:lnTo>
                  <a:pt x="346170" y="1453729"/>
                </a:lnTo>
                <a:lnTo>
                  <a:pt x="316641" y="1508131"/>
                </a:lnTo>
                <a:cubicBezTo>
                  <a:pt x="273149" y="1610958"/>
                  <a:pt x="249099" y="1724012"/>
                  <a:pt x="249099" y="1842681"/>
                </a:cubicBezTo>
                <a:cubicBezTo>
                  <a:pt x="249098" y="2317361"/>
                  <a:pt x="633902" y="2702164"/>
                  <a:pt x="1108582" y="2702165"/>
                </a:cubicBezTo>
                <a:cubicBezTo>
                  <a:pt x="1583262" y="2702164"/>
                  <a:pt x="1968066" y="2317359"/>
                  <a:pt x="1968065" y="1842681"/>
                </a:cubicBezTo>
                <a:cubicBezTo>
                  <a:pt x="1968065" y="1753679"/>
                  <a:pt x="1954537" y="1667836"/>
                  <a:pt x="1929424" y="1587097"/>
                </a:cubicBezTo>
                <a:lnTo>
                  <a:pt x="1920995" y="1564069"/>
                </a:lnTo>
                <a:lnTo>
                  <a:pt x="2063991" y="1282377"/>
                </a:lnTo>
                <a:lnTo>
                  <a:pt x="2083363" y="1314265"/>
                </a:lnTo>
                <a:cubicBezTo>
                  <a:pt x="2168694" y="1471345"/>
                  <a:pt x="2217163" y="1651353"/>
                  <a:pt x="2217163" y="1842681"/>
                </a:cubicBezTo>
                <a:cubicBezTo>
                  <a:pt x="2217163" y="2454934"/>
                  <a:pt x="1720834" y="2951263"/>
                  <a:pt x="1108582" y="2951263"/>
                </a:cubicBezTo>
                <a:cubicBezTo>
                  <a:pt x="496329" y="2951262"/>
                  <a:pt x="0" y="2454933"/>
                  <a:pt x="0" y="1842682"/>
                </a:cubicBezTo>
                <a:cubicBezTo>
                  <a:pt x="1" y="1613086"/>
                  <a:pt x="69797" y="1399794"/>
                  <a:pt x="189329" y="1222863"/>
                </a:cubicBezTo>
                <a:close/>
                <a:moveTo>
                  <a:pt x="1108583" y="734099"/>
                </a:moveTo>
                <a:cubicBezTo>
                  <a:pt x="1299913" y="734100"/>
                  <a:pt x="1479920" y="782570"/>
                  <a:pt x="1636998" y="867900"/>
                </a:cubicBezTo>
                <a:lnTo>
                  <a:pt x="1676035" y="891615"/>
                </a:lnTo>
                <a:lnTo>
                  <a:pt x="1540061" y="1103352"/>
                </a:lnTo>
                <a:lnTo>
                  <a:pt x="1443132" y="1050740"/>
                </a:lnTo>
                <a:cubicBezTo>
                  <a:pt x="1340306" y="1007248"/>
                  <a:pt x="1227253" y="983198"/>
                  <a:pt x="1108583" y="983198"/>
                </a:cubicBezTo>
                <a:cubicBezTo>
                  <a:pt x="930578" y="983198"/>
                  <a:pt x="765213" y="1037311"/>
                  <a:pt x="628038" y="1129985"/>
                </a:cubicBezTo>
                <a:lnTo>
                  <a:pt x="622188" y="1134809"/>
                </a:lnTo>
                <a:lnTo>
                  <a:pt x="468906" y="938279"/>
                </a:lnTo>
                <a:lnTo>
                  <a:pt x="488765" y="923428"/>
                </a:lnTo>
                <a:cubicBezTo>
                  <a:pt x="665696" y="803896"/>
                  <a:pt x="878988" y="734100"/>
                  <a:pt x="1108583" y="734099"/>
                </a:cubicBezTo>
                <a:close/>
                <a:moveTo>
                  <a:pt x="2339010" y="0"/>
                </a:moveTo>
                <a:lnTo>
                  <a:pt x="2520522" y="247846"/>
                </a:lnTo>
                <a:lnTo>
                  <a:pt x="1370197" y="2513914"/>
                </a:lnTo>
                <a:lnTo>
                  <a:pt x="995706" y="2467640"/>
                </a:lnTo>
                <a:lnTo>
                  <a:pt x="984280" y="2463121"/>
                </a:lnTo>
                <a:lnTo>
                  <a:pt x="180157" y="1010071"/>
                </a:lnTo>
                <a:lnTo>
                  <a:pt x="442354" y="990824"/>
                </a:lnTo>
                <a:lnTo>
                  <a:pt x="1133583" y="18770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 name="TextBox 4"/>
          <p:cNvSpPr txBox="1"/>
          <p:nvPr/>
        </p:nvSpPr>
        <p:spPr>
          <a:xfrm>
            <a:off x="2602523" y="3135911"/>
            <a:ext cx="8170985" cy="830997"/>
          </a:xfrm>
          <a:prstGeom prst="rect">
            <a:avLst/>
          </a:prstGeom>
          <a:noFill/>
        </p:spPr>
        <p:txBody>
          <a:bodyPr wrap="square" rtlCol="0">
            <a:spAutoFit/>
          </a:bodyPr>
          <a:lstStyle/>
          <a:p>
            <a:r>
              <a:rPr lang="en-US" sz="1600" dirty="0"/>
              <a:t>Lorem Ipsum is simply dummy text of the printing and typesetting industry. Lorem Ipsum has been the industry's standard dummy text ever since the 1500s, when an unknown printer took a galley of type and scrambled it to make a type specimen book. </a:t>
            </a:r>
            <a:endParaRPr lang="uk-UA" sz="160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12776"/>
            <a:ext cx="12192000" cy="4113056"/>
          </a:xfrm>
        </p:spPr>
      </p:pic>
      <p:sp>
        <p:nvSpPr>
          <p:cNvPr id="6" name="Rectangle 5"/>
          <p:cNvSpPr/>
          <p:nvPr/>
        </p:nvSpPr>
        <p:spPr>
          <a:xfrm>
            <a:off x="821531" y="2114550"/>
            <a:ext cx="10548938" cy="474345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Strategic Plan</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
        <p:nvSpPr>
          <p:cNvPr id="8" name="Freeform 7"/>
          <p:cNvSpPr/>
          <p:nvPr/>
        </p:nvSpPr>
        <p:spPr>
          <a:xfrm>
            <a:off x="1726760" y="4284772"/>
            <a:ext cx="500624" cy="586178"/>
          </a:xfrm>
          <a:custGeom>
            <a:avLst/>
            <a:gdLst>
              <a:gd name="connsiteX0" fmla="*/ 206041 w 2520522"/>
              <a:gd name="connsiteY0" fmla="*/ 1200514 h 2951263"/>
              <a:gd name="connsiteX1" fmla="*/ 346170 w 2520522"/>
              <a:gd name="connsiteY1" fmla="*/ 1453729 h 2951263"/>
              <a:gd name="connsiteX2" fmla="*/ 316641 w 2520522"/>
              <a:gd name="connsiteY2" fmla="*/ 1508131 h 2951263"/>
              <a:gd name="connsiteX3" fmla="*/ 249099 w 2520522"/>
              <a:gd name="connsiteY3" fmla="*/ 1842681 h 2951263"/>
              <a:gd name="connsiteX4" fmla="*/ 1108582 w 2520522"/>
              <a:gd name="connsiteY4" fmla="*/ 2702165 h 2951263"/>
              <a:gd name="connsiteX5" fmla="*/ 1968065 w 2520522"/>
              <a:gd name="connsiteY5" fmla="*/ 1842681 h 2951263"/>
              <a:gd name="connsiteX6" fmla="*/ 1929424 w 2520522"/>
              <a:gd name="connsiteY6" fmla="*/ 1587097 h 2951263"/>
              <a:gd name="connsiteX7" fmla="*/ 1920995 w 2520522"/>
              <a:gd name="connsiteY7" fmla="*/ 1564069 h 2951263"/>
              <a:gd name="connsiteX8" fmla="*/ 2063991 w 2520522"/>
              <a:gd name="connsiteY8" fmla="*/ 1282377 h 2951263"/>
              <a:gd name="connsiteX9" fmla="*/ 2083363 w 2520522"/>
              <a:gd name="connsiteY9" fmla="*/ 1314265 h 2951263"/>
              <a:gd name="connsiteX10" fmla="*/ 2217163 w 2520522"/>
              <a:gd name="connsiteY10" fmla="*/ 1842681 h 2951263"/>
              <a:gd name="connsiteX11" fmla="*/ 1108582 w 2520522"/>
              <a:gd name="connsiteY11" fmla="*/ 2951263 h 2951263"/>
              <a:gd name="connsiteX12" fmla="*/ 0 w 2520522"/>
              <a:gd name="connsiteY12" fmla="*/ 1842682 h 2951263"/>
              <a:gd name="connsiteX13" fmla="*/ 189329 w 2520522"/>
              <a:gd name="connsiteY13" fmla="*/ 1222863 h 2951263"/>
              <a:gd name="connsiteX14" fmla="*/ 1108583 w 2520522"/>
              <a:gd name="connsiteY14" fmla="*/ 734099 h 2951263"/>
              <a:gd name="connsiteX15" fmla="*/ 1636998 w 2520522"/>
              <a:gd name="connsiteY15" fmla="*/ 867900 h 2951263"/>
              <a:gd name="connsiteX16" fmla="*/ 1676035 w 2520522"/>
              <a:gd name="connsiteY16" fmla="*/ 891615 h 2951263"/>
              <a:gd name="connsiteX17" fmla="*/ 1540061 w 2520522"/>
              <a:gd name="connsiteY17" fmla="*/ 1103352 h 2951263"/>
              <a:gd name="connsiteX18" fmla="*/ 1443132 w 2520522"/>
              <a:gd name="connsiteY18" fmla="*/ 1050740 h 2951263"/>
              <a:gd name="connsiteX19" fmla="*/ 1108583 w 2520522"/>
              <a:gd name="connsiteY19" fmla="*/ 983198 h 2951263"/>
              <a:gd name="connsiteX20" fmla="*/ 628038 w 2520522"/>
              <a:gd name="connsiteY20" fmla="*/ 1129985 h 2951263"/>
              <a:gd name="connsiteX21" fmla="*/ 622188 w 2520522"/>
              <a:gd name="connsiteY21" fmla="*/ 1134809 h 2951263"/>
              <a:gd name="connsiteX22" fmla="*/ 468906 w 2520522"/>
              <a:gd name="connsiteY22" fmla="*/ 938279 h 2951263"/>
              <a:gd name="connsiteX23" fmla="*/ 488765 w 2520522"/>
              <a:gd name="connsiteY23" fmla="*/ 923428 h 2951263"/>
              <a:gd name="connsiteX24" fmla="*/ 1108583 w 2520522"/>
              <a:gd name="connsiteY24" fmla="*/ 734099 h 2951263"/>
              <a:gd name="connsiteX25" fmla="*/ 2339010 w 2520522"/>
              <a:gd name="connsiteY25" fmla="*/ 0 h 2951263"/>
              <a:gd name="connsiteX26" fmla="*/ 2520522 w 2520522"/>
              <a:gd name="connsiteY26" fmla="*/ 247846 h 2951263"/>
              <a:gd name="connsiteX27" fmla="*/ 1370197 w 2520522"/>
              <a:gd name="connsiteY27" fmla="*/ 2513914 h 2951263"/>
              <a:gd name="connsiteX28" fmla="*/ 995706 w 2520522"/>
              <a:gd name="connsiteY28" fmla="*/ 2467640 h 2951263"/>
              <a:gd name="connsiteX29" fmla="*/ 984280 w 2520522"/>
              <a:gd name="connsiteY29" fmla="*/ 2463121 h 2951263"/>
              <a:gd name="connsiteX30" fmla="*/ 180157 w 2520522"/>
              <a:gd name="connsiteY30" fmla="*/ 1010071 h 2951263"/>
              <a:gd name="connsiteX31" fmla="*/ 442354 w 2520522"/>
              <a:gd name="connsiteY31" fmla="*/ 990824 h 2951263"/>
              <a:gd name="connsiteX32" fmla="*/ 1133583 w 2520522"/>
              <a:gd name="connsiteY32" fmla="*/ 1877083 h 295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20522" h="2951263">
                <a:moveTo>
                  <a:pt x="206041" y="1200514"/>
                </a:moveTo>
                <a:lnTo>
                  <a:pt x="346170" y="1453729"/>
                </a:lnTo>
                <a:lnTo>
                  <a:pt x="316641" y="1508131"/>
                </a:lnTo>
                <a:cubicBezTo>
                  <a:pt x="273149" y="1610958"/>
                  <a:pt x="249099" y="1724012"/>
                  <a:pt x="249099" y="1842681"/>
                </a:cubicBezTo>
                <a:cubicBezTo>
                  <a:pt x="249098" y="2317361"/>
                  <a:pt x="633902" y="2702164"/>
                  <a:pt x="1108582" y="2702165"/>
                </a:cubicBezTo>
                <a:cubicBezTo>
                  <a:pt x="1583262" y="2702164"/>
                  <a:pt x="1968066" y="2317359"/>
                  <a:pt x="1968065" y="1842681"/>
                </a:cubicBezTo>
                <a:cubicBezTo>
                  <a:pt x="1968065" y="1753679"/>
                  <a:pt x="1954537" y="1667836"/>
                  <a:pt x="1929424" y="1587097"/>
                </a:cubicBezTo>
                <a:lnTo>
                  <a:pt x="1920995" y="1564069"/>
                </a:lnTo>
                <a:lnTo>
                  <a:pt x="2063991" y="1282377"/>
                </a:lnTo>
                <a:lnTo>
                  <a:pt x="2083363" y="1314265"/>
                </a:lnTo>
                <a:cubicBezTo>
                  <a:pt x="2168694" y="1471345"/>
                  <a:pt x="2217163" y="1651353"/>
                  <a:pt x="2217163" y="1842681"/>
                </a:cubicBezTo>
                <a:cubicBezTo>
                  <a:pt x="2217163" y="2454934"/>
                  <a:pt x="1720834" y="2951263"/>
                  <a:pt x="1108582" y="2951263"/>
                </a:cubicBezTo>
                <a:cubicBezTo>
                  <a:pt x="496329" y="2951262"/>
                  <a:pt x="0" y="2454933"/>
                  <a:pt x="0" y="1842682"/>
                </a:cubicBezTo>
                <a:cubicBezTo>
                  <a:pt x="1" y="1613086"/>
                  <a:pt x="69797" y="1399794"/>
                  <a:pt x="189329" y="1222863"/>
                </a:cubicBezTo>
                <a:close/>
                <a:moveTo>
                  <a:pt x="1108583" y="734099"/>
                </a:moveTo>
                <a:cubicBezTo>
                  <a:pt x="1299913" y="734100"/>
                  <a:pt x="1479920" y="782570"/>
                  <a:pt x="1636998" y="867900"/>
                </a:cubicBezTo>
                <a:lnTo>
                  <a:pt x="1676035" y="891615"/>
                </a:lnTo>
                <a:lnTo>
                  <a:pt x="1540061" y="1103352"/>
                </a:lnTo>
                <a:lnTo>
                  <a:pt x="1443132" y="1050740"/>
                </a:lnTo>
                <a:cubicBezTo>
                  <a:pt x="1340306" y="1007248"/>
                  <a:pt x="1227253" y="983198"/>
                  <a:pt x="1108583" y="983198"/>
                </a:cubicBezTo>
                <a:cubicBezTo>
                  <a:pt x="930578" y="983198"/>
                  <a:pt x="765213" y="1037311"/>
                  <a:pt x="628038" y="1129985"/>
                </a:cubicBezTo>
                <a:lnTo>
                  <a:pt x="622188" y="1134809"/>
                </a:lnTo>
                <a:lnTo>
                  <a:pt x="468906" y="938279"/>
                </a:lnTo>
                <a:lnTo>
                  <a:pt x="488765" y="923428"/>
                </a:lnTo>
                <a:cubicBezTo>
                  <a:pt x="665696" y="803896"/>
                  <a:pt x="878988" y="734100"/>
                  <a:pt x="1108583" y="734099"/>
                </a:cubicBezTo>
                <a:close/>
                <a:moveTo>
                  <a:pt x="2339010" y="0"/>
                </a:moveTo>
                <a:lnTo>
                  <a:pt x="2520522" y="247846"/>
                </a:lnTo>
                <a:lnTo>
                  <a:pt x="1370197" y="2513914"/>
                </a:lnTo>
                <a:lnTo>
                  <a:pt x="995706" y="2467640"/>
                </a:lnTo>
                <a:lnTo>
                  <a:pt x="984280" y="2463121"/>
                </a:lnTo>
                <a:lnTo>
                  <a:pt x="180157" y="1010071"/>
                </a:lnTo>
                <a:lnTo>
                  <a:pt x="442354" y="990824"/>
                </a:lnTo>
                <a:lnTo>
                  <a:pt x="1133583" y="18770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 name="TextBox 8"/>
          <p:cNvSpPr txBox="1"/>
          <p:nvPr/>
        </p:nvSpPr>
        <p:spPr>
          <a:xfrm>
            <a:off x="2602523" y="4284772"/>
            <a:ext cx="8170985" cy="830997"/>
          </a:xfrm>
          <a:prstGeom prst="rect">
            <a:avLst/>
          </a:prstGeom>
          <a:noFill/>
        </p:spPr>
        <p:txBody>
          <a:bodyPr wrap="square" rtlCol="0">
            <a:spAutoFit/>
          </a:bodyPr>
          <a:lstStyle/>
          <a:p>
            <a:r>
              <a:rPr lang="en-US" sz="1600" dirty="0"/>
              <a:t>Lorem Ipsum is simply dummy text of the printing and typesetting industry. Lorem Ipsum has been the industry's standard dummy text ever since the 1500s, when an unknown printer took a galley of type and scrambled it to make a type specimen book. </a:t>
            </a:r>
            <a:endParaRPr lang="uk-UA" sz="1600" dirty="0"/>
          </a:p>
        </p:txBody>
      </p:sp>
      <p:sp>
        <p:nvSpPr>
          <p:cNvPr id="10" name="Freeform 9"/>
          <p:cNvSpPr/>
          <p:nvPr/>
        </p:nvSpPr>
        <p:spPr>
          <a:xfrm>
            <a:off x="1726760" y="5448976"/>
            <a:ext cx="500624" cy="586178"/>
          </a:xfrm>
          <a:custGeom>
            <a:avLst/>
            <a:gdLst>
              <a:gd name="connsiteX0" fmla="*/ 206041 w 2520522"/>
              <a:gd name="connsiteY0" fmla="*/ 1200514 h 2951263"/>
              <a:gd name="connsiteX1" fmla="*/ 346170 w 2520522"/>
              <a:gd name="connsiteY1" fmla="*/ 1453729 h 2951263"/>
              <a:gd name="connsiteX2" fmla="*/ 316641 w 2520522"/>
              <a:gd name="connsiteY2" fmla="*/ 1508131 h 2951263"/>
              <a:gd name="connsiteX3" fmla="*/ 249099 w 2520522"/>
              <a:gd name="connsiteY3" fmla="*/ 1842681 h 2951263"/>
              <a:gd name="connsiteX4" fmla="*/ 1108582 w 2520522"/>
              <a:gd name="connsiteY4" fmla="*/ 2702165 h 2951263"/>
              <a:gd name="connsiteX5" fmla="*/ 1968065 w 2520522"/>
              <a:gd name="connsiteY5" fmla="*/ 1842681 h 2951263"/>
              <a:gd name="connsiteX6" fmla="*/ 1929424 w 2520522"/>
              <a:gd name="connsiteY6" fmla="*/ 1587097 h 2951263"/>
              <a:gd name="connsiteX7" fmla="*/ 1920995 w 2520522"/>
              <a:gd name="connsiteY7" fmla="*/ 1564069 h 2951263"/>
              <a:gd name="connsiteX8" fmla="*/ 2063991 w 2520522"/>
              <a:gd name="connsiteY8" fmla="*/ 1282377 h 2951263"/>
              <a:gd name="connsiteX9" fmla="*/ 2083363 w 2520522"/>
              <a:gd name="connsiteY9" fmla="*/ 1314265 h 2951263"/>
              <a:gd name="connsiteX10" fmla="*/ 2217163 w 2520522"/>
              <a:gd name="connsiteY10" fmla="*/ 1842681 h 2951263"/>
              <a:gd name="connsiteX11" fmla="*/ 1108582 w 2520522"/>
              <a:gd name="connsiteY11" fmla="*/ 2951263 h 2951263"/>
              <a:gd name="connsiteX12" fmla="*/ 0 w 2520522"/>
              <a:gd name="connsiteY12" fmla="*/ 1842682 h 2951263"/>
              <a:gd name="connsiteX13" fmla="*/ 189329 w 2520522"/>
              <a:gd name="connsiteY13" fmla="*/ 1222863 h 2951263"/>
              <a:gd name="connsiteX14" fmla="*/ 1108583 w 2520522"/>
              <a:gd name="connsiteY14" fmla="*/ 734099 h 2951263"/>
              <a:gd name="connsiteX15" fmla="*/ 1636998 w 2520522"/>
              <a:gd name="connsiteY15" fmla="*/ 867900 h 2951263"/>
              <a:gd name="connsiteX16" fmla="*/ 1676035 w 2520522"/>
              <a:gd name="connsiteY16" fmla="*/ 891615 h 2951263"/>
              <a:gd name="connsiteX17" fmla="*/ 1540061 w 2520522"/>
              <a:gd name="connsiteY17" fmla="*/ 1103352 h 2951263"/>
              <a:gd name="connsiteX18" fmla="*/ 1443132 w 2520522"/>
              <a:gd name="connsiteY18" fmla="*/ 1050740 h 2951263"/>
              <a:gd name="connsiteX19" fmla="*/ 1108583 w 2520522"/>
              <a:gd name="connsiteY19" fmla="*/ 983198 h 2951263"/>
              <a:gd name="connsiteX20" fmla="*/ 628038 w 2520522"/>
              <a:gd name="connsiteY20" fmla="*/ 1129985 h 2951263"/>
              <a:gd name="connsiteX21" fmla="*/ 622188 w 2520522"/>
              <a:gd name="connsiteY21" fmla="*/ 1134809 h 2951263"/>
              <a:gd name="connsiteX22" fmla="*/ 468906 w 2520522"/>
              <a:gd name="connsiteY22" fmla="*/ 938279 h 2951263"/>
              <a:gd name="connsiteX23" fmla="*/ 488765 w 2520522"/>
              <a:gd name="connsiteY23" fmla="*/ 923428 h 2951263"/>
              <a:gd name="connsiteX24" fmla="*/ 1108583 w 2520522"/>
              <a:gd name="connsiteY24" fmla="*/ 734099 h 2951263"/>
              <a:gd name="connsiteX25" fmla="*/ 2339010 w 2520522"/>
              <a:gd name="connsiteY25" fmla="*/ 0 h 2951263"/>
              <a:gd name="connsiteX26" fmla="*/ 2520522 w 2520522"/>
              <a:gd name="connsiteY26" fmla="*/ 247846 h 2951263"/>
              <a:gd name="connsiteX27" fmla="*/ 1370197 w 2520522"/>
              <a:gd name="connsiteY27" fmla="*/ 2513914 h 2951263"/>
              <a:gd name="connsiteX28" fmla="*/ 995706 w 2520522"/>
              <a:gd name="connsiteY28" fmla="*/ 2467640 h 2951263"/>
              <a:gd name="connsiteX29" fmla="*/ 984280 w 2520522"/>
              <a:gd name="connsiteY29" fmla="*/ 2463121 h 2951263"/>
              <a:gd name="connsiteX30" fmla="*/ 180157 w 2520522"/>
              <a:gd name="connsiteY30" fmla="*/ 1010071 h 2951263"/>
              <a:gd name="connsiteX31" fmla="*/ 442354 w 2520522"/>
              <a:gd name="connsiteY31" fmla="*/ 990824 h 2951263"/>
              <a:gd name="connsiteX32" fmla="*/ 1133583 w 2520522"/>
              <a:gd name="connsiteY32" fmla="*/ 1877083 h 295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20522" h="2951263">
                <a:moveTo>
                  <a:pt x="206041" y="1200514"/>
                </a:moveTo>
                <a:lnTo>
                  <a:pt x="346170" y="1453729"/>
                </a:lnTo>
                <a:lnTo>
                  <a:pt x="316641" y="1508131"/>
                </a:lnTo>
                <a:cubicBezTo>
                  <a:pt x="273149" y="1610958"/>
                  <a:pt x="249099" y="1724012"/>
                  <a:pt x="249099" y="1842681"/>
                </a:cubicBezTo>
                <a:cubicBezTo>
                  <a:pt x="249098" y="2317361"/>
                  <a:pt x="633902" y="2702164"/>
                  <a:pt x="1108582" y="2702165"/>
                </a:cubicBezTo>
                <a:cubicBezTo>
                  <a:pt x="1583262" y="2702164"/>
                  <a:pt x="1968066" y="2317359"/>
                  <a:pt x="1968065" y="1842681"/>
                </a:cubicBezTo>
                <a:cubicBezTo>
                  <a:pt x="1968065" y="1753679"/>
                  <a:pt x="1954537" y="1667836"/>
                  <a:pt x="1929424" y="1587097"/>
                </a:cubicBezTo>
                <a:lnTo>
                  <a:pt x="1920995" y="1564069"/>
                </a:lnTo>
                <a:lnTo>
                  <a:pt x="2063991" y="1282377"/>
                </a:lnTo>
                <a:lnTo>
                  <a:pt x="2083363" y="1314265"/>
                </a:lnTo>
                <a:cubicBezTo>
                  <a:pt x="2168694" y="1471345"/>
                  <a:pt x="2217163" y="1651353"/>
                  <a:pt x="2217163" y="1842681"/>
                </a:cubicBezTo>
                <a:cubicBezTo>
                  <a:pt x="2217163" y="2454934"/>
                  <a:pt x="1720834" y="2951263"/>
                  <a:pt x="1108582" y="2951263"/>
                </a:cubicBezTo>
                <a:cubicBezTo>
                  <a:pt x="496329" y="2951262"/>
                  <a:pt x="0" y="2454933"/>
                  <a:pt x="0" y="1842682"/>
                </a:cubicBezTo>
                <a:cubicBezTo>
                  <a:pt x="1" y="1613086"/>
                  <a:pt x="69797" y="1399794"/>
                  <a:pt x="189329" y="1222863"/>
                </a:cubicBezTo>
                <a:close/>
                <a:moveTo>
                  <a:pt x="1108583" y="734099"/>
                </a:moveTo>
                <a:cubicBezTo>
                  <a:pt x="1299913" y="734100"/>
                  <a:pt x="1479920" y="782570"/>
                  <a:pt x="1636998" y="867900"/>
                </a:cubicBezTo>
                <a:lnTo>
                  <a:pt x="1676035" y="891615"/>
                </a:lnTo>
                <a:lnTo>
                  <a:pt x="1540061" y="1103352"/>
                </a:lnTo>
                <a:lnTo>
                  <a:pt x="1443132" y="1050740"/>
                </a:lnTo>
                <a:cubicBezTo>
                  <a:pt x="1340306" y="1007248"/>
                  <a:pt x="1227253" y="983198"/>
                  <a:pt x="1108583" y="983198"/>
                </a:cubicBezTo>
                <a:cubicBezTo>
                  <a:pt x="930578" y="983198"/>
                  <a:pt x="765213" y="1037311"/>
                  <a:pt x="628038" y="1129985"/>
                </a:cubicBezTo>
                <a:lnTo>
                  <a:pt x="622188" y="1134809"/>
                </a:lnTo>
                <a:lnTo>
                  <a:pt x="468906" y="938279"/>
                </a:lnTo>
                <a:lnTo>
                  <a:pt x="488765" y="923428"/>
                </a:lnTo>
                <a:cubicBezTo>
                  <a:pt x="665696" y="803896"/>
                  <a:pt x="878988" y="734100"/>
                  <a:pt x="1108583" y="734099"/>
                </a:cubicBezTo>
                <a:close/>
                <a:moveTo>
                  <a:pt x="2339010" y="0"/>
                </a:moveTo>
                <a:lnTo>
                  <a:pt x="2520522" y="247846"/>
                </a:lnTo>
                <a:lnTo>
                  <a:pt x="1370197" y="2513914"/>
                </a:lnTo>
                <a:lnTo>
                  <a:pt x="995706" y="2467640"/>
                </a:lnTo>
                <a:lnTo>
                  <a:pt x="984280" y="2463121"/>
                </a:lnTo>
                <a:lnTo>
                  <a:pt x="180157" y="1010071"/>
                </a:lnTo>
                <a:lnTo>
                  <a:pt x="442354" y="990824"/>
                </a:lnTo>
                <a:lnTo>
                  <a:pt x="1133583" y="18770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1" name="TextBox 10"/>
          <p:cNvSpPr txBox="1"/>
          <p:nvPr/>
        </p:nvSpPr>
        <p:spPr>
          <a:xfrm>
            <a:off x="2602523" y="5448976"/>
            <a:ext cx="8170985" cy="830997"/>
          </a:xfrm>
          <a:prstGeom prst="rect">
            <a:avLst/>
          </a:prstGeom>
          <a:noFill/>
        </p:spPr>
        <p:txBody>
          <a:bodyPr wrap="square" rtlCol="0">
            <a:spAutoFit/>
          </a:bodyPr>
          <a:lstStyle/>
          <a:p>
            <a:r>
              <a:rPr lang="en-US" sz="1600" dirty="0"/>
              <a:t>Lorem Ipsum is simply dummy text of the printing and typesetting industry. Lorem Ipsum has been the industry's standard dummy text ever since the 1500s, when an unknown printer took a galley of type and scrambled it to make a type specimen book. </a:t>
            </a:r>
            <a:endParaRPr lang="uk-UA" sz="1600" dirty="0"/>
          </a:p>
        </p:txBody>
      </p:sp>
    </p:spTree>
    <p:extLst>
      <p:ext uri="{BB962C8B-B14F-4D97-AF65-F5344CB8AC3E}">
        <p14:creationId xmlns:p14="http://schemas.microsoft.com/office/powerpoint/2010/main" val="567385043"/>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childTnLst>
                          </p:cTn>
                        </p:par>
                        <p:par>
                          <p:cTn id="17" fill="hold">
                            <p:stCondLst>
                              <p:cond delay="17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animBg="1"/>
      <p:bldP spid="9" grpId="0"/>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a:off x="4080955" y="3429000"/>
            <a:ext cx="258555" cy="335058"/>
          </a:xfrm>
          <a:custGeom>
            <a:avLst/>
            <a:gdLst>
              <a:gd name="connsiteX0" fmla="*/ 707572 w 4889129"/>
              <a:gd name="connsiteY0" fmla="*/ 99 h 6335763"/>
              <a:gd name="connsiteX1" fmla="*/ 1094000 w 4889129"/>
              <a:gd name="connsiteY1" fmla="*/ 125851 h 6335763"/>
              <a:gd name="connsiteX2" fmla="*/ 4592771 w 4889129"/>
              <a:gd name="connsiteY2" fmla="*/ 2576784 h 6335763"/>
              <a:gd name="connsiteX3" fmla="*/ 4889030 w 4889129"/>
              <a:gd name="connsiteY3" fmla="*/ 3158505 h 6335763"/>
              <a:gd name="connsiteX4" fmla="*/ 4887958 w 4889129"/>
              <a:gd name="connsiteY4" fmla="*/ 3167882 h 6335763"/>
              <a:gd name="connsiteX5" fmla="*/ 4889030 w 4889129"/>
              <a:gd name="connsiteY5" fmla="*/ 3177259 h 6335763"/>
              <a:gd name="connsiteX6" fmla="*/ 4592771 w 4889129"/>
              <a:gd name="connsiteY6" fmla="*/ 3758978 h 6335763"/>
              <a:gd name="connsiteX7" fmla="*/ 1094000 w 4889129"/>
              <a:gd name="connsiteY7" fmla="*/ 6209912 h 6335763"/>
              <a:gd name="connsiteX8" fmla="*/ 125852 w 4889129"/>
              <a:gd name="connsiteY8" fmla="*/ 6039405 h 6335763"/>
              <a:gd name="connsiteX9" fmla="*/ 296359 w 4889129"/>
              <a:gd name="connsiteY9" fmla="*/ 5071257 h 6335763"/>
              <a:gd name="connsiteX10" fmla="*/ 3013476 w 4889129"/>
              <a:gd name="connsiteY10" fmla="*/ 3167881 h 6335763"/>
              <a:gd name="connsiteX11" fmla="*/ 296358 w 4889129"/>
              <a:gd name="connsiteY11" fmla="*/ 1264506 h 6335763"/>
              <a:gd name="connsiteX12" fmla="*/ 125852 w 4889129"/>
              <a:gd name="connsiteY12" fmla="*/ 296358 h 6335763"/>
              <a:gd name="connsiteX13" fmla="*/ 707572 w 4889129"/>
              <a:gd name="connsiteY13" fmla="*/ 99 h 63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89129" h="6335763">
                <a:moveTo>
                  <a:pt x="707572" y="99"/>
                </a:moveTo>
                <a:cubicBezTo>
                  <a:pt x="841440" y="2364"/>
                  <a:pt x="976089" y="43253"/>
                  <a:pt x="1094000" y="125851"/>
                </a:cubicBezTo>
                <a:lnTo>
                  <a:pt x="4592771" y="2576784"/>
                </a:lnTo>
                <a:cubicBezTo>
                  <a:pt x="4789290" y="2714449"/>
                  <a:pt x="4892805" y="2935392"/>
                  <a:pt x="4889030" y="3158505"/>
                </a:cubicBezTo>
                <a:lnTo>
                  <a:pt x="4887958" y="3167882"/>
                </a:lnTo>
                <a:lnTo>
                  <a:pt x="4889030" y="3177259"/>
                </a:lnTo>
                <a:cubicBezTo>
                  <a:pt x="4892805" y="3400372"/>
                  <a:pt x="4789290" y="3621314"/>
                  <a:pt x="4592771" y="3758978"/>
                </a:cubicBezTo>
                <a:lnTo>
                  <a:pt x="1094000" y="6209912"/>
                </a:lnTo>
                <a:cubicBezTo>
                  <a:pt x="779570" y="6430174"/>
                  <a:pt x="346115" y="6353835"/>
                  <a:pt x="125852" y="6039405"/>
                </a:cubicBezTo>
                <a:cubicBezTo>
                  <a:pt x="-94411" y="5724974"/>
                  <a:pt x="-18072" y="5291520"/>
                  <a:pt x="296359" y="5071257"/>
                </a:cubicBezTo>
                <a:lnTo>
                  <a:pt x="3013476" y="3167881"/>
                </a:lnTo>
                <a:lnTo>
                  <a:pt x="296358" y="1264506"/>
                </a:lnTo>
                <a:cubicBezTo>
                  <a:pt x="-18072" y="1044243"/>
                  <a:pt x="-94411" y="610788"/>
                  <a:pt x="125852" y="296358"/>
                </a:cubicBezTo>
                <a:cubicBezTo>
                  <a:pt x="263516" y="99839"/>
                  <a:pt x="484459" y="-3675"/>
                  <a:pt x="707572" y="9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8" name="Freeform 7"/>
          <p:cNvSpPr/>
          <p:nvPr/>
        </p:nvSpPr>
        <p:spPr>
          <a:xfrm>
            <a:off x="7852490" y="3429000"/>
            <a:ext cx="258555" cy="335058"/>
          </a:xfrm>
          <a:custGeom>
            <a:avLst/>
            <a:gdLst>
              <a:gd name="connsiteX0" fmla="*/ 707572 w 4889129"/>
              <a:gd name="connsiteY0" fmla="*/ 99 h 6335763"/>
              <a:gd name="connsiteX1" fmla="*/ 1094000 w 4889129"/>
              <a:gd name="connsiteY1" fmla="*/ 125851 h 6335763"/>
              <a:gd name="connsiteX2" fmla="*/ 4592771 w 4889129"/>
              <a:gd name="connsiteY2" fmla="*/ 2576784 h 6335763"/>
              <a:gd name="connsiteX3" fmla="*/ 4889030 w 4889129"/>
              <a:gd name="connsiteY3" fmla="*/ 3158505 h 6335763"/>
              <a:gd name="connsiteX4" fmla="*/ 4887958 w 4889129"/>
              <a:gd name="connsiteY4" fmla="*/ 3167882 h 6335763"/>
              <a:gd name="connsiteX5" fmla="*/ 4889030 w 4889129"/>
              <a:gd name="connsiteY5" fmla="*/ 3177259 h 6335763"/>
              <a:gd name="connsiteX6" fmla="*/ 4592771 w 4889129"/>
              <a:gd name="connsiteY6" fmla="*/ 3758978 h 6335763"/>
              <a:gd name="connsiteX7" fmla="*/ 1094000 w 4889129"/>
              <a:gd name="connsiteY7" fmla="*/ 6209912 h 6335763"/>
              <a:gd name="connsiteX8" fmla="*/ 125852 w 4889129"/>
              <a:gd name="connsiteY8" fmla="*/ 6039405 h 6335763"/>
              <a:gd name="connsiteX9" fmla="*/ 296359 w 4889129"/>
              <a:gd name="connsiteY9" fmla="*/ 5071257 h 6335763"/>
              <a:gd name="connsiteX10" fmla="*/ 3013476 w 4889129"/>
              <a:gd name="connsiteY10" fmla="*/ 3167881 h 6335763"/>
              <a:gd name="connsiteX11" fmla="*/ 296358 w 4889129"/>
              <a:gd name="connsiteY11" fmla="*/ 1264506 h 6335763"/>
              <a:gd name="connsiteX12" fmla="*/ 125852 w 4889129"/>
              <a:gd name="connsiteY12" fmla="*/ 296358 h 6335763"/>
              <a:gd name="connsiteX13" fmla="*/ 707572 w 4889129"/>
              <a:gd name="connsiteY13" fmla="*/ 99 h 63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89129" h="6335763">
                <a:moveTo>
                  <a:pt x="707572" y="99"/>
                </a:moveTo>
                <a:cubicBezTo>
                  <a:pt x="841440" y="2364"/>
                  <a:pt x="976089" y="43253"/>
                  <a:pt x="1094000" y="125851"/>
                </a:cubicBezTo>
                <a:lnTo>
                  <a:pt x="4592771" y="2576784"/>
                </a:lnTo>
                <a:cubicBezTo>
                  <a:pt x="4789290" y="2714449"/>
                  <a:pt x="4892805" y="2935392"/>
                  <a:pt x="4889030" y="3158505"/>
                </a:cubicBezTo>
                <a:lnTo>
                  <a:pt x="4887958" y="3167882"/>
                </a:lnTo>
                <a:lnTo>
                  <a:pt x="4889030" y="3177259"/>
                </a:lnTo>
                <a:cubicBezTo>
                  <a:pt x="4892805" y="3400372"/>
                  <a:pt x="4789290" y="3621314"/>
                  <a:pt x="4592771" y="3758978"/>
                </a:cubicBezTo>
                <a:lnTo>
                  <a:pt x="1094000" y="6209912"/>
                </a:lnTo>
                <a:cubicBezTo>
                  <a:pt x="779570" y="6430174"/>
                  <a:pt x="346115" y="6353835"/>
                  <a:pt x="125852" y="6039405"/>
                </a:cubicBezTo>
                <a:cubicBezTo>
                  <a:pt x="-94411" y="5724974"/>
                  <a:pt x="-18072" y="5291520"/>
                  <a:pt x="296359" y="5071257"/>
                </a:cubicBezTo>
                <a:lnTo>
                  <a:pt x="3013476" y="3167881"/>
                </a:lnTo>
                <a:lnTo>
                  <a:pt x="296358" y="1264506"/>
                </a:lnTo>
                <a:cubicBezTo>
                  <a:pt x="-18072" y="1044243"/>
                  <a:pt x="-94411" y="610788"/>
                  <a:pt x="125852" y="296358"/>
                </a:cubicBezTo>
                <a:cubicBezTo>
                  <a:pt x="263516" y="99839"/>
                  <a:pt x="484459" y="-3675"/>
                  <a:pt x="707572" y="9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5" b="35"/>
          <a:stretch>
            <a:fillRect/>
          </a:stretch>
        </p:blipFill>
        <p:spPr>
          <a:xfrm>
            <a:off x="0" y="0"/>
            <a:ext cx="12192000" cy="6858000"/>
          </a:xfrm>
        </p:spPr>
      </p:pic>
      <p:sp>
        <p:nvSpPr>
          <p:cNvPr id="4" name="Rectangle 3"/>
          <p:cNvSpPr/>
          <p:nvPr/>
        </p:nvSpPr>
        <p:spPr>
          <a:xfrm>
            <a:off x="803275" y="1711570"/>
            <a:ext cx="2907324" cy="3809999"/>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0" rIns="216000" rtlCol="0" anchor="t"/>
          <a:lstStyle/>
          <a:p>
            <a:pPr>
              <a:spcAft>
                <a:spcPts val="1200"/>
              </a:spcAft>
            </a:pPr>
            <a:r>
              <a:rPr lang="en-US" sz="2800" dirty="0" smtClean="0">
                <a:solidFill>
                  <a:schemeClr val="accent1"/>
                </a:solidFill>
                <a:latin typeface="+mj-lt"/>
              </a:rPr>
              <a:t>Sample Text</a:t>
            </a:r>
            <a:endParaRPr lang="en-US" sz="28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
        <p:nvSpPr>
          <p:cNvPr id="5" name="Rectangle 4"/>
          <p:cNvSpPr/>
          <p:nvPr/>
        </p:nvSpPr>
        <p:spPr>
          <a:xfrm>
            <a:off x="4642338" y="1711570"/>
            <a:ext cx="2907324" cy="3809999"/>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0" rIns="216000" rtlCol="0" anchor="t"/>
          <a:lstStyle/>
          <a:p>
            <a:pPr>
              <a:spcAft>
                <a:spcPts val="1200"/>
              </a:spcAft>
            </a:pPr>
            <a:r>
              <a:rPr lang="en-US" sz="2800" dirty="0" smtClean="0">
                <a:solidFill>
                  <a:schemeClr val="accent1"/>
                </a:solidFill>
                <a:latin typeface="+mj-lt"/>
              </a:rPr>
              <a:t>Sample Text</a:t>
            </a:r>
            <a:endParaRPr lang="en-US" sz="28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
        <p:nvSpPr>
          <p:cNvPr id="9" name="Rectangle 8"/>
          <p:cNvSpPr/>
          <p:nvPr/>
        </p:nvSpPr>
        <p:spPr>
          <a:xfrm>
            <a:off x="8481401" y="1711570"/>
            <a:ext cx="2907324" cy="3809999"/>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0" rIns="216000" rtlCol="0" anchor="t"/>
          <a:lstStyle/>
          <a:p>
            <a:pPr>
              <a:spcAft>
                <a:spcPts val="1200"/>
              </a:spcAft>
            </a:pPr>
            <a:r>
              <a:rPr lang="en-US" sz="2800" dirty="0" smtClean="0">
                <a:solidFill>
                  <a:schemeClr val="accent1"/>
                </a:solidFill>
                <a:latin typeface="+mj-lt"/>
              </a:rPr>
              <a:t>Sample Text</a:t>
            </a:r>
            <a:endParaRPr lang="en-US" sz="28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Tree>
    <p:extLst>
      <p:ext uri="{BB962C8B-B14F-4D97-AF65-F5344CB8AC3E}">
        <p14:creationId xmlns:p14="http://schemas.microsoft.com/office/powerpoint/2010/main" val="11909075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Effect transition="in" filter="fade">
                                      <p:cBhvr>
                                        <p:cTn id="12" dur="10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1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2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4" grpId="0" animBg="1"/>
      <p:bldP spid="5"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 r="2"/>
          <a:stretch>
            <a:fillRect/>
          </a:stretch>
        </p:blipFill>
        <p:spPr>
          <a:xfrm>
            <a:off x="0" y="0"/>
            <a:ext cx="12192000" cy="4113071"/>
          </a:xfrm>
        </p:spPr>
      </p:pic>
      <p:sp>
        <p:nvSpPr>
          <p:cNvPr id="6" name="Rectangle 5"/>
          <p:cNvSpPr/>
          <p:nvPr/>
        </p:nvSpPr>
        <p:spPr>
          <a:xfrm>
            <a:off x="753145" y="1277815"/>
            <a:ext cx="10548938" cy="5580185"/>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Our Students</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a:p>
            <a:pPr>
              <a:spcAft>
                <a:spcPts val="1000"/>
              </a:spcAft>
            </a:pPr>
            <a:r>
              <a:rPr lang="en-US" sz="1600" dirty="0" smtClean="0">
                <a:solidFill>
                  <a:schemeClr val="tx1"/>
                </a:solidFill>
              </a:rPr>
              <a:t>It </a:t>
            </a:r>
            <a:r>
              <a:rPr lang="en-US" sz="1600" dirty="0">
                <a:solidFill>
                  <a:schemeClr val="tx1"/>
                </a:solidFill>
              </a:rPr>
              <a:t>was </a:t>
            </a:r>
            <a:r>
              <a:rPr lang="en-US" sz="1600" dirty="0" err="1">
                <a:solidFill>
                  <a:schemeClr val="tx1"/>
                </a:solidFill>
              </a:rPr>
              <a:t>popularised</a:t>
            </a:r>
            <a:r>
              <a:rPr lang="en-US" sz="1600" dirty="0">
                <a:solidFill>
                  <a:schemeClr val="tx1"/>
                </a:solidFill>
              </a:rPr>
              <a:t> in the 1960s with the release of </a:t>
            </a:r>
            <a:r>
              <a:rPr lang="en-US" sz="1600" dirty="0" err="1">
                <a:solidFill>
                  <a:schemeClr val="tx1"/>
                </a:solidFill>
              </a:rPr>
              <a:t>Letraset</a:t>
            </a:r>
            <a:r>
              <a:rPr lang="en-US" sz="1600" dirty="0">
                <a:solidFill>
                  <a:schemeClr val="tx1"/>
                </a:solidFill>
              </a:rPr>
              <a:t> sheets containing Lorem Ipsum passages, and more recently with desktop publishing software like Aldus PageMaker including versions of Lorem Ipsum. Lorem Ipsum is simply dummy text of the printing and typesetting industry.</a:t>
            </a:r>
            <a:endParaRPr lang="en-US" sz="1600" dirty="0" smtClean="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200124635"/>
              </p:ext>
            </p:extLst>
          </p:nvPr>
        </p:nvGraphicFramePr>
        <p:xfrm>
          <a:off x="1328614" y="4482773"/>
          <a:ext cx="9398000" cy="1854200"/>
        </p:xfrm>
        <a:graphic>
          <a:graphicData uri="http://schemas.openxmlformats.org/drawingml/2006/table">
            <a:tbl>
              <a:tblPr firstRow="1" bandRow="1">
                <a:tableStyleId>{5C22544A-7EE6-4342-B048-85BDC9FD1C3A}</a:tableStyleId>
              </a:tblPr>
              <a:tblGrid>
                <a:gridCol w="2349500">
                  <a:extLst>
                    <a:ext uri="{9D8B030D-6E8A-4147-A177-3AD203B41FA5}">
                      <a16:colId xmlns:a16="http://schemas.microsoft.com/office/drawing/2014/main" val="20000"/>
                    </a:ext>
                  </a:extLst>
                </a:gridCol>
                <a:gridCol w="2349500">
                  <a:extLst>
                    <a:ext uri="{9D8B030D-6E8A-4147-A177-3AD203B41FA5}">
                      <a16:colId xmlns:a16="http://schemas.microsoft.com/office/drawing/2014/main" val="20001"/>
                    </a:ext>
                  </a:extLst>
                </a:gridCol>
                <a:gridCol w="2349500">
                  <a:extLst>
                    <a:ext uri="{9D8B030D-6E8A-4147-A177-3AD203B41FA5}">
                      <a16:colId xmlns:a16="http://schemas.microsoft.com/office/drawing/2014/main" val="20002"/>
                    </a:ext>
                  </a:extLst>
                </a:gridCol>
                <a:gridCol w="2349500">
                  <a:extLst>
                    <a:ext uri="{9D8B030D-6E8A-4147-A177-3AD203B41FA5}">
                      <a16:colId xmlns:a16="http://schemas.microsoft.com/office/drawing/2014/main" val="20003"/>
                    </a:ext>
                  </a:extLst>
                </a:gridCol>
              </a:tblGrid>
              <a:tr h="370840">
                <a:tc>
                  <a:txBody>
                    <a:bodyPr/>
                    <a:lstStyle/>
                    <a:p>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tc>
                  <a:txBody>
                    <a:bodyPr/>
                    <a:lstStyle/>
                    <a:p>
                      <a:r>
                        <a:rPr lang="en-US" dirty="0" smtClean="0"/>
                        <a:t>Male</a:t>
                      </a:r>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tc>
                  <a:txBody>
                    <a:bodyPr/>
                    <a:lstStyle/>
                    <a:p>
                      <a:r>
                        <a:rPr lang="en-US" dirty="0" smtClean="0"/>
                        <a:t>Female</a:t>
                      </a:r>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tc>
                  <a:txBody>
                    <a:bodyPr/>
                    <a:lstStyle/>
                    <a:p>
                      <a:r>
                        <a:rPr lang="en-US" dirty="0" smtClean="0"/>
                        <a:t>Total</a:t>
                      </a:r>
                      <a:endParaRPr lang="uk-UA"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alpha val="50000"/>
                      </a:schemeClr>
                    </a:solidFill>
                  </a:tcPr>
                </a:tc>
                <a:extLst>
                  <a:ext uri="{0D108BD9-81ED-4DB2-BD59-A6C34878D82A}">
                    <a16:rowId xmlns:a16="http://schemas.microsoft.com/office/drawing/2014/main" val="10000"/>
                  </a:ext>
                </a:extLst>
              </a:tr>
              <a:tr h="370840">
                <a:tc>
                  <a:txBody>
                    <a:bodyPr/>
                    <a:lstStyle/>
                    <a:p>
                      <a:pPr fontAlgn="base"/>
                      <a:r>
                        <a:rPr lang="en-US" sz="1400" b="0" dirty="0">
                          <a:effectLst/>
                          <a:latin typeface="+mn-lt"/>
                        </a:rPr>
                        <a:t>Undergraduates</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0" dirty="0">
                          <a:effectLst/>
                          <a:latin typeface="+mn-lt"/>
                        </a:rPr>
                        <a:t> </a:t>
                      </a:r>
                      <a:r>
                        <a:rPr lang="en-US" sz="1400" b="0" dirty="0" smtClean="0">
                          <a:effectLst/>
                          <a:latin typeface="+mn-lt"/>
                        </a:rPr>
                        <a:t>5,345</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0" dirty="0">
                          <a:effectLst/>
                          <a:latin typeface="+mn-lt"/>
                        </a:rPr>
                        <a:t> </a:t>
                      </a:r>
                      <a:r>
                        <a:rPr lang="en-US" sz="1400" b="0" dirty="0" smtClean="0">
                          <a:effectLst/>
                          <a:latin typeface="+mn-lt"/>
                        </a:rPr>
                        <a:t>4,923</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1" i="0" dirty="0">
                          <a:effectLst/>
                          <a:latin typeface="+mn-lt"/>
                        </a:rPr>
                        <a:t> </a:t>
                      </a:r>
                      <a:r>
                        <a:rPr lang="en-US" sz="1400" b="1" i="0" dirty="0" smtClean="0">
                          <a:effectLst/>
                          <a:latin typeface="+mn-lt"/>
                        </a:rPr>
                        <a:t>10,325</a:t>
                      </a:r>
                      <a:endParaRPr lang="uk-UA" sz="1400" b="1"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pPr fontAlgn="base"/>
                      <a:r>
                        <a:rPr lang="en-US" sz="1400" b="0" dirty="0">
                          <a:effectLst/>
                          <a:latin typeface="+mn-lt"/>
                        </a:rPr>
                        <a:t> Graduates</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3,891</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en-US" sz="1400" b="0" dirty="0" smtClean="0">
                          <a:effectLst/>
                          <a:latin typeface="+mn-lt"/>
                        </a:rPr>
                        <a:t>3,201</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1" i="0" dirty="0">
                          <a:effectLst/>
                          <a:latin typeface="+mn-lt"/>
                        </a:rPr>
                        <a:t> </a:t>
                      </a:r>
                      <a:r>
                        <a:rPr lang="en-US" sz="1400" b="1" i="0" dirty="0" smtClean="0">
                          <a:effectLst/>
                          <a:latin typeface="+mn-lt"/>
                        </a:rPr>
                        <a:t>7,092</a:t>
                      </a:r>
                      <a:endParaRPr lang="uk-UA" sz="1400" b="1"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pPr fontAlgn="base"/>
                      <a:r>
                        <a:rPr lang="en-US" sz="1400" b="0" dirty="0">
                          <a:effectLst/>
                          <a:latin typeface="+mn-lt"/>
                        </a:rPr>
                        <a:t> </a:t>
                      </a:r>
                      <a:r>
                        <a:rPr lang="en-US" sz="1400" b="0" dirty="0" smtClean="0">
                          <a:effectLst/>
                          <a:latin typeface="+mn-lt"/>
                        </a:rPr>
                        <a:t>Visiting</a:t>
                      </a:r>
                      <a:r>
                        <a:rPr lang="en-US" sz="1400" b="0" baseline="0" dirty="0" smtClean="0">
                          <a:effectLst/>
                          <a:latin typeface="+mn-lt"/>
                        </a:rPr>
                        <a:t> </a:t>
                      </a:r>
                      <a:r>
                        <a:rPr lang="en-US" sz="1400" b="0" dirty="0" smtClean="0">
                          <a:effectLst/>
                          <a:latin typeface="+mn-lt"/>
                        </a:rPr>
                        <a:t>students</a:t>
                      </a:r>
                      <a:endParaRPr lang="en-US"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0" dirty="0">
                          <a:effectLst/>
                          <a:latin typeface="+mn-lt"/>
                        </a:rPr>
                        <a:t> </a:t>
                      </a:r>
                      <a:r>
                        <a:rPr lang="en-US" sz="1400" b="0" dirty="0" smtClean="0">
                          <a:effectLst/>
                          <a:latin typeface="+mn-lt"/>
                        </a:rPr>
                        <a:t>19</a:t>
                      </a:r>
                      <a:r>
                        <a:rPr lang="uk-UA" sz="1400" b="0" dirty="0" smtClean="0">
                          <a:effectLst/>
                          <a:latin typeface="+mn-lt"/>
                        </a:rPr>
                        <a:t>0</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0" dirty="0">
                          <a:effectLst/>
                          <a:latin typeface="+mn-lt"/>
                        </a:rPr>
                        <a:t> </a:t>
                      </a:r>
                      <a:r>
                        <a:rPr lang="en-US" sz="1400" b="0" dirty="0" smtClean="0">
                          <a:effectLst/>
                          <a:latin typeface="+mn-lt"/>
                        </a:rPr>
                        <a:t>311</a:t>
                      </a:r>
                      <a:endParaRPr lang="uk-UA" sz="1400" b="0"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base"/>
                      <a:r>
                        <a:rPr lang="uk-UA" sz="1400" b="1" i="0" dirty="0">
                          <a:effectLst/>
                          <a:latin typeface="+mn-lt"/>
                        </a:rPr>
                        <a:t> </a:t>
                      </a:r>
                      <a:r>
                        <a:rPr lang="en-US" sz="1400" b="1" i="0" dirty="0" smtClean="0">
                          <a:effectLst/>
                          <a:latin typeface="+mn-lt"/>
                        </a:rPr>
                        <a:t>501</a:t>
                      </a:r>
                      <a:endParaRPr lang="uk-UA" sz="1400" b="1"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p>
                      <a:pPr fontAlgn="base"/>
                      <a:r>
                        <a:rPr lang="en-US" sz="1400" b="1" i="0" dirty="0">
                          <a:effectLst/>
                          <a:latin typeface="+mn-lt"/>
                        </a:rPr>
                        <a:t> Total</a:t>
                      </a:r>
                      <a:endParaRPr lang="en-US" sz="1400" b="1" dirty="0">
                        <a:effectLst/>
                        <a:latin typeface="+mn-lt"/>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smtClean="0">
                          <a:latin typeface="+mn-lt"/>
                        </a:rPr>
                        <a:t>9,566</a:t>
                      </a:r>
                      <a:endParaRPr lang="uk-UA" sz="1400" b="1" dirty="0">
                        <a:latin typeface="+mn-lt"/>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smtClean="0">
                          <a:latin typeface="+mn-lt"/>
                        </a:rPr>
                        <a:t>8,535</a:t>
                      </a:r>
                      <a:endParaRPr lang="uk-UA" sz="1400" b="1" dirty="0">
                        <a:latin typeface="+mn-lt"/>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smtClean="0">
                          <a:latin typeface="+mn-lt"/>
                        </a:rPr>
                        <a:t>17,982</a:t>
                      </a:r>
                      <a:endParaRPr lang="uk-UA" sz="1400" b="1" dirty="0">
                        <a:latin typeface="+mn-lt"/>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15688527"/>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p:stCondLst>
                              <p:cond delay="1000"/>
                            </p:stCondLst>
                            <p:childTnLst>
                              <p:par>
                                <p:cTn id="9" presetID="1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 r="2"/>
          <a:stretch>
            <a:fillRect/>
          </a:stretch>
        </p:blipFill>
        <p:spPr>
          <a:xfrm>
            <a:off x="0" y="0"/>
            <a:ext cx="12192000" cy="4113071"/>
          </a:xfrm>
        </p:spPr>
      </p:pic>
      <p:sp>
        <p:nvSpPr>
          <p:cNvPr id="6" name="Rectangle 5"/>
          <p:cNvSpPr/>
          <p:nvPr/>
        </p:nvSpPr>
        <p:spPr>
          <a:xfrm>
            <a:off x="821531" y="1887415"/>
            <a:ext cx="10548938" cy="5580185"/>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0" rIns="324000" rtlCol="0" anchor="t"/>
          <a:lstStyle/>
          <a:p>
            <a:pPr>
              <a:spcAft>
                <a:spcPts val="1800"/>
              </a:spcAft>
            </a:pPr>
            <a:r>
              <a:rPr lang="en-US" sz="4000" dirty="0" smtClean="0">
                <a:solidFill>
                  <a:schemeClr val="accent1"/>
                </a:solidFill>
                <a:latin typeface="+mj-lt"/>
              </a:rPr>
              <a:t>Our Staff</a:t>
            </a:r>
            <a:endParaRPr lang="en-US" sz="4000" dirty="0">
              <a:solidFill>
                <a:schemeClr val="accent1"/>
              </a:solidFill>
              <a:latin typeface="+mj-lt"/>
            </a:endParaRPr>
          </a:p>
          <a:p>
            <a:pPr>
              <a:spcAft>
                <a:spcPts val="1000"/>
              </a:spcAft>
            </a:pPr>
            <a:r>
              <a:rPr lang="en-US" sz="1600" dirty="0">
                <a:solidFill>
                  <a:schemeClr val="tx1"/>
                </a:solidFill>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600" dirty="0" smtClean="0">
              <a:solidFill>
                <a:schemeClr val="tx1"/>
              </a:solidFill>
            </a:endParaRPr>
          </a:p>
        </p:txBody>
      </p:sp>
      <p:sp>
        <p:nvSpPr>
          <p:cNvPr id="2" name="Oval 1"/>
          <p:cNvSpPr/>
          <p:nvPr/>
        </p:nvSpPr>
        <p:spPr>
          <a:xfrm>
            <a:off x="1977333" y="3988745"/>
            <a:ext cx="2334126" cy="23341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mj-lt"/>
              </a:rPr>
              <a:t>1 123</a:t>
            </a:r>
          </a:p>
          <a:p>
            <a:pPr algn="ctr"/>
            <a:r>
              <a:rPr lang="en-US" dirty="0" smtClean="0"/>
              <a:t>full time</a:t>
            </a:r>
            <a:endParaRPr lang="uk-UA" dirty="0"/>
          </a:p>
        </p:txBody>
      </p:sp>
      <p:sp>
        <p:nvSpPr>
          <p:cNvPr id="7" name="Oval 6"/>
          <p:cNvSpPr/>
          <p:nvPr/>
        </p:nvSpPr>
        <p:spPr>
          <a:xfrm>
            <a:off x="3951030" y="5155808"/>
            <a:ext cx="1560646" cy="15606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mj-lt"/>
              </a:rPr>
              <a:t>204</a:t>
            </a:r>
          </a:p>
          <a:p>
            <a:pPr algn="ctr"/>
            <a:r>
              <a:rPr lang="en-US" dirty="0" smtClean="0"/>
              <a:t>part time</a:t>
            </a:r>
            <a:endParaRPr lang="uk-UA" dirty="0"/>
          </a:p>
        </p:txBody>
      </p:sp>
      <p:sp>
        <p:nvSpPr>
          <p:cNvPr id="9" name="TextBox 8"/>
          <p:cNvSpPr txBox="1"/>
          <p:nvPr/>
        </p:nvSpPr>
        <p:spPr>
          <a:xfrm>
            <a:off x="6311764" y="4987056"/>
            <a:ext cx="4240361" cy="1569660"/>
          </a:xfrm>
          <a:prstGeom prst="rect">
            <a:avLst/>
          </a:prstGeom>
          <a:noFill/>
        </p:spPr>
        <p:txBody>
          <a:bodyPr wrap="square" rtlCol="0">
            <a:spAutoFit/>
          </a:bodyPr>
          <a:lstStyle/>
          <a:p>
            <a:r>
              <a:rPr lang="en-US" sz="1600" dirty="0"/>
              <a:t>Lorem Ipsum is simply dummy text of the printing and typesetting industry. Lorem Ipsum has been the industry's standard dummy text ever since the 1500s, when an unknown printer took a galley of type and scrambled it to make a type specimen book. </a:t>
            </a:r>
            <a:endParaRPr lang="uk-UA" sz="1600" dirty="0"/>
          </a:p>
        </p:txBody>
      </p:sp>
    </p:spTree>
    <p:extLst>
      <p:ext uri="{BB962C8B-B14F-4D97-AF65-F5344CB8AC3E}">
        <p14:creationId xmlns:p14="http://schemas.microsoft.com/office/powerpoint/2010/main" val="21009783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Effect transition="in" filter="fade">
                                      <p:cBhvr>
                                        <p:cTn id="18" dur="75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7"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44" r="44"/>
          <a:stretch>
            <a:fillRect/>
          </a:stretch>
        </p:blipFill>
        <p:spPr/>
      </p:pic>
      <p:pic>
        <p:nvPicPr>
          <p:cNvPr id="6" name="Picture Placeholder 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7" r="27"/>
          <a:stretch>
            <a:fillRect/>
          </a:stretch>
        </p:blipFill>
        <p:spPr/>
      </p:pic>
      <p:sp>
        <p:nvSpPr>
          <p:cNvPr id="3" name="Title 2"/>
          <p:cNvSpPr>
            <a:spLocks noGrp="1"/>
          </p:cNvSpPr>
          <p:nvPr>
            <p:ph type="title"/>
          </p:nvPr>
        </p:nvSpPr>
        <p:spPr/>
        <p:txBody>
          <a:bodyPr>
            <a:normAutofit/>
          </a:bodyPr>
          <a:lstStyle/>
          <a:p>
            <a:pPr fontAlgn="base"/>
            <a:r>
              <a:rPr lang="en-US" dirty="0" smtClean="0"/>
              <a:t>Colleges and Schools</a:t>
            </a:r>
            <a:endParaRPr lang="uk-UA" dirty="0"/>
          </a:p>
        </p:txBody>
      </p:sp>
      <p:sp>
        <p:nvSpPr>
          <p:cNvPr id="7" name="TextBox 6"/>
          <p:cNvSpPr txBox="1"/>
          <p:nvPr/>
        </p:nvSpPr>
        <p:spPr>
          <a:xfrm>
            <a:off x="1131276" y="4868476"/>
            <a:ext cx="4566139" cy="1077218"/>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make a type specimen book. </a:t>
            </a:r>
            <a:endParaRPr lang="uk-UA" sz="1600" dirty="0"/>
          </a:p>
        </p:txBody>
      </p:sp>
      <p:sp>
        <p:nvSpPr>
          <p:cNvPr id="8" name="Rectangle 7"/>
          <p:cNvSpPr/>
          <p:nvPr/>
        </p:nvSpPr>
        <p:spPr>
          <a:xfrm>
            <a:off x="1037492" y="3991708"/>
            <a:ext cx="4390293" cy="668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756000" rtlCol="0" anchor="ctr"/>
          <a:lstStyle/>
          <a:p>
            <a:r>
              <a:rPr lang="en-US" sz="2800" dirty="0" smtClean="0">
                <a:solidFill>
                  <a:schemeClr val="accent1"/>
                </a:solidFill>
                <a:latin typeface="+mj-lt"/>
              </a:rPr>
              <a:t>Medical School</a:t>
            </a:r>
            <a:endParaRPr lang="uk-UA" sz="2800" dirty="0">
              <a:solidFill>
                <a:schemeClr val="accent1"/>
              </a:solidFill>
              <a:latin typeface="+mj-lt"/>
            </a:endParaRPr>
          </a:p>
        </p:txBody>
      </p:sp>
      <p:sp>
        <p:nvSpPr>
          <p:cNvPr id="10" name="TextBox 9"/>
          <p:cNvSpPr txBox="1"/>
          <p:nvPr/>
        </p:nvSpPr>
        <p:spPr>
          <a:xfrm>
            <a:off x="6488721" y="4868476"/>
            <a:ext cx="4566139" cy="1077218"/>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make a type specimen book. </a:t>
            </a:r>
            <a:endParaRPr lang="uk-UA" sz="1600" dirty="0"/>
          </a:p>
        </p:txBody>
      </p:sp>
      <p:sp>
        <p:nvSpPr>
          <p:cNvPr id="11" name="Rectangle 10"/>
          <p:cNvSpPr/>
          <p:nvPr/>
        </p:nvSpPr>
        <p:spPr>
          <a:xfrm>
            <a:off x="6394937" y="3991708"/>
            <a:ext cx="4390293" cy="668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756000" rtlCol="0" anchor="ctr"/>
          <a:lstStyle/>
          <a:p>
            <a:r>
              <a:rPr lang="en-US" sz="2800" dirty="0" smtClean="0">
                <a:solidFill>
                  <a:schemeClr val="accent1"/>
                </a:solidFill>
                <a:latin typeface="+mj-lt"/>
              </a:rPr>
              <a:t>School of Law</a:t>
            </a:r>
            <a:endParaRPr lang="uk-UA" sz="2800" dirty="0">
              <a:solidFill>
                <a:schemeClr val="accent1"/>
              </a:solidFill>
              <a:latin typeface="+mj-lt"/>
            </a:endParaRPr>
          </a:p>
        </p:txBody>
      </p:sp>
      <p:sp>
        <p:nvSpPr>
          <p:cNvPr id="13" name="Freeform 12"/>
          <p:cNvSpPr>
            <a:spLocks/>
          </p:cNvSpPr>
          <p:nvPr/>
        </p:nvSpPr>
        <p:spPr bwMode="auto">
          <a:xfrm>
            <a:off x="4711926" y="4109026"/>
            <a:ext cx="644358" cy="466604"/>
          </a:xfrm>
          <a:custGeom>
            <a:avLst/>
            <a:gdLst>
              <a:gd name="connsiteX0" fmla="*/ 2000164 w 2986473"/>
              <a:gd name="connsiteY0" fmla="*/ 639217 h 2162616"/>
              <a:gd name="connsiteX1" fmla="*/ 2144090 w 2986473"/>
              <a:gd name="connsiteY1" fmla="*/ 972574 h 2162616"/>
              <a:gd name="connsiteX2" fmla="*/ 2171076 w 2986473"/>
              <a:gd name="connsiteY2" fmla="*/ 1040146 h 2162616"/>
              <a:gd name="connsiteX3" fmla="*/ 1487429 w 2986473"/>
              <a:gd name="connsiteY3" fmla="*/ 1594238 h 2162616"/>
              <a:gd name="connsiteX4" fmla="*/ 664353 w 2986473"/>
              <a:gd name="connsiteY4" fmla="*/ 886982 h 2162616"/>
              <a:gd name="connsiteX5" fmla="*/ 1559392 w 2986473"/>
              <a:gd name="connsiteY5" fmla="*/ 886982 h 2162616"/>
              <a:gd name="connsiteX6" fmla="*/ 1635852 w 2986473"/>
              <a:gd name="connsiteY6" fmla="*/ 801391 h 2162616"/>
              <a:gd name="connsiteX7" fmla="*/ 1802266 w 2986473"/>
              <a:gd name="connsiteY7" fmla="*/ 1026631 h 2162616"/>
              <a:gd name="connsiteX8" fmla="*/ 1883225 w 2986473"/>
              <a:gd name="connsiteY8" fmla="*/ 882477 h 2162616"/>
              <a:gd name="connsiteX9" fmla="*/ 2000164 w 2986473"/>
              <a:gd name="connsiteY9" fmla="*/ 639217 h 2162616"/>
              <a:gd name="connsiteX10" fmla="*/ 131489 w 2986473"/>
              <a:gd name="connsiteY10" fmla="*/ 241757 h 2162616"/>
              <a:gd name="connsiteX11" fmla="*/ 299249 w 2986473"/>
              <a:gd name="connsiteY11" fmla="*/ 372058 h 2162616"/>
              <a:gd name="connsiteX12" fmla="*/ 363374 w 2986473"/>
              <a:gd name="connsiteY12" fmla="*/ 882314 h 2162616"/>
              <a:gd name="connsiteX13" fmla="*/ 342522 w 2986473"/>
              <a:gd name="connsiteY13" fmla="*/ 886864 h 2162616"/>
              <a:gd name="connsiteX14" fmla="*/ 282971 w 2986473"/>
              <a:gd name="connsiteY14" fmla="*/ 928381 h 2162616"/>
              <a:gd name="connsiteX15" fmla="*/ 288824 w 2986473"/>
              <a:gd name="connsiteY15" fmla="*/ 1186851 h 2162616"/>
              <a:gd name="connsiteX16" fmla="*/ 768139 w 2986473"/>
              <a:gd name="connsiteY16" fmla="*/ 1644936 h 2162616"/>
              <a:gd name="connsiteX17" fmla="*/ 754768 w 2986473"/>
              <a:gd name="connsiteY17" fmla="*/ 1626461 h 2162616"/>
              <a:gd name="connsiteX18" fmla="*/ 650184 w 2986473"/>
              <a:gd name="connsiteY18" fmla="*/ 1503747 h 2162616"/>
              <a:gd name="connsiteX19" fmla="*/ 326835 w 2986473"/>
              <a:gd name="connsiteY19" fmla="*/ 1157582 h 2162616"/>
              <a:gd name="connsiteX20" fmla="*/ 322026 w 2986473"/>
              <a:gd name="connsiteY20" fmla="*/ 945217 h 2162616"/>
              <a:gd name="connsiteX21" fmla="*/ 534390 w 2986473"/>
              <a:gd name="connsiteY21" fmla="*/ 940407 h 2162616"/>
              <a:gd name="connsiteX22" fmla="*/ 1160932 w 2986473"/>
              <a:gd name="connsiteY22" fmla="*/ 1532579 h 2162616"/>
              <a:gd name="connsiteX23" fmla="*/ 1323205 w 2986473"/>
              <a:gd name="connsiteY23" fmla="*/ 1694284 h 2162616"/>
              <a:gd name="connsiteX24" fmla="*/ 1388127 w 2986473"/>
              <a:gd name="connsiteY24" fmla="*/ 1861254 h 2162616"/>
              <a:gd name="connsiteX25" fmla="*/ 1388557 w 2986473"/>
              <a:gd name="connsiteY25" fmla="*/ 1875362 h 2162616"/>
              <a:gd name="connsiteX26" fmla="*/ 1388716 w 2986473"/>
              <a:gd name="connsiteY26" fmla="*/ 1875882 h 2162616"/>
              <a:gd name="connsiteX27" fmla="*/ 1392115 w 2986473"/>
              <a:gd name="connsiteY27" fmla="*/ 1934280 h 2162616"/>
              <a:gd name="connsiteX28" fmla="*/ 1390602 w 2986473"/>
              <a:gd name="connsiteY28" fmla="*/ 1942377 h 2162616"/>
              <a:gd name="connsiteX29" fmla="*/ 1391154 w 2986473"/>
              <a:gd name="connsiteY29" fmla="*/ 1960486 h 2162616"/>
              <a:gd name="connsiteX30" fmla="*/ 1365085 w 2986473"/>
              <a:gd name="connsiteY30" fmla="*/ 2030216 h 2162616"/>
              <a:gd name="connsiteX31" fmla="*/ 1364568 w 2986473"/>
              <a:gd name="connsiteY31" fmla="*/ 2028494 h 2162616"/>
              <a:gd name="connsiteX32" fmla="*/ 1355378 w 2986473"/>
              <a:gd name="connsiteY32" fmla="*/ 2048302 h 2162616"/>
              <a:gd name="connsiteX33" fmla="*/ 1355379 w 2986473"/>
              <a:gd name="connsiteY33" fmla="*/ 2048302 h 2162616"/>
              <a:gd name="connsiteX34" fmla="*/ 1019569 w 2986473"/>
              <a:gd name="connsiteY34" fmla="*/ 2125411 h 2162616"/>
              <a:gd name="connsiteX35" fmla="*/ 253274 w 2986473"/>
              <a:gd name="connsiteY35" fmla="*/ 1645315 h 2162616"/>
              <a:gd name="connsiteX36" fmla="*/ 214294 w 2986473"/>
              <a:gd name="connsiteY36" fmla="*/ 1615051 h 2162616"/>
              <a:gd name="connsiteX37" fmla="*/ 194773 w 2986473"/>
              <a:gd name="connsiteY37" fmla="*/ 1592344 h 2162616"/>
              <a:gd name="connsiteX38" fmla="*/ 194138 w 2986473"/>
              <a:gd name="connsiteY38" fmla="*/ 1592023 h 2162616"/>
              <a:gd name="connsiteX39" fmla="*/ 137243 w 2986473"/>
              <a:gd name="connsiteY39" fmla="*/ 1492128 h 2162616"/>
              <a:gd name="connsiteX40" fmla="*/ 1188 w 2986473"/>
              <a:gd name="connsiteY40" fmla="*/ 409516 h 2162616"/>
              <a:gd name="connsiteX41" fmla="*/ 131489 w 2986473"/>
              <a:gd name="connsiteY41" fmla="*/ 241757 h 2162616"/>
              <a:gd name="connsiteX42" fmla="*/ 2854984 w 2986473"/>
              <a:gd name="connsiteY42" fmla="*/ 241755 h 2162616"/>
              <a:gd name="connsiteX43" fmla="*/ 2985285 w 2986473"/>
              <a:gd name="connsiteY43" fmla="*/ 409514 h 2162616"/>
              <a:gd name="connsiteX44" fmla="*/ 2849230 w 2986473"/>
              <a:gd name="connsiteY44" fmla="*/ 1492126 h 2162616"/>
              <a:gd name="connsiteX45" fmla="*/ 2792335 w 2986473"/>
              <a:gd name="connsiteY45" fmla="*/ 1592021 h 2162616"/>
              <a:gd name="connsiteX46" fmla="*/ 2791700 w 2986473"/>
              <a:gd name="connsiteY46" fmla="*/ 1592342 h 2162616"/>
              <a:gd name="connsiteX47" fmla="*/ 2772179 w 2986473"/>
              <a:gd name="connsiteY47" fmla="*/ 1615049 h 2162616"/>
              <a:gd name="connsiteX48" fmla="*/ 2733198 w 2986473"/>
              <a:gd name="connsiteY48" fmla="*/ 1645313 h 2162616"/>
              <a:gd name="connsiteX49" fmla="*/ 1966904 w 2986473"/>
              <a:gd name="connsiteY49" fmla="*/ 2125409 h 2162616"/>
              <a:gd name="connsiteX50" fmla="*/ 1631094 w 2986473"/>
              <a:gd name="connsiteY50" fmla="*/ 2048300 h 2162616"/>
              <a:gd name="connsiteX51" fmla="*/ 1631095 w 2986473"/>
              <a:gd name="connsiteY51" fmla="*/ 2048300 h 2162616"/>
              <a:gd name="connsiteX52" fmla="*/ 1621905 w 2986473"/>
              <a:gd name="connsiteY52" fmla="*/ 2028492 h 2162616"/>
              <a:gd name="connsiteX53" fmla="*/ 1621389 w 2986473"/>
              <a:gd name="connsiteY53" fmla="*/ 2030214 h 2162616"/>
              <a:gd name="connsiteX54" fmla="*/ 1595319 w 2986473"/>
              <a:gd name="connsiteY54" fmla="*/ 1960484 h 2162616"/>
              <a:gd name="connsiteX55" fmla="*/ 1595872 w 2986473"/>
              <a:gd name="connsiteY55" fmla="*/ 1942375 h 2162616"/>
              <a:gd name="connsiteX56" fmla="*/ 1594358 w 2986473"/>
              <a:gd name="connsiteY56" fmla="*/ 1934278 h 2162616"/>
              <a:gd name="connsiteX57" fmla="*/ 1597758 w 2986473"/>
              <a:gd name="connsiteY57" fmla="*/ 1875880 h 2162616"/>
              <a:gd name="connsiteX58" fmla="*/ 1597916 w 2986473"/>
              <a:gd name="connsiteY58" fmla="*/ 1875360 h 2162616"/>
              <a:gd name="connsiteX59" fmla="*/ 1598346 w 2986473"/>
              <a:gd name="connsiteY59" fmla="*/ 1861252 h 2162616"/>
              <a:gd name="connsiteX60" fmla="*/ 1663269 w 2986473"/>
              <a:gd name="connsiteY60" fmla="*/ 1694282 h 2162616"/>
              <a:gd name="connsiteX61" fmla="*/ 1825542 w 2986473"/>
              <a:gd name="connsiteY61" fmla="*/ 1532577 h 2162616"/>
              <a:gd name="connsiteX62" fmla="*/ 2452083 w 2986473"/>
              <a:gd name="connsiteY62" fmla="*/ 940405 h 2162616"/>
              <a:gd name="connsiteX63" fmla="*/ 2664447 w 2986473"/>
              <a:gd name="connsiteY63" fmla="*/ 945215 h 2162616"/>
              <a:gd name="connsiteX64" fmla="*/ 2659638 w 2986473"/>
              <a:gd name="connsiteY64" fmla="*/ 1157580 h 2162616"/>
              <a:gd name="connsiteX65" fmla="*/ 2336288 w 2986473"/>
              <a:gd name="connsiteY65" fmla="*/ 1503745 h 2162616"/>
              <a:gd name="connsiteX66" fmla="*/ 2231705 w 2986473"/>
              <a:gd name="connsiteY66" fmla="*/ 1626459 h 2162616"/>
              <a:gd name="connsiteX67" fmla="*/ 2218334 w 2986473"/>
              <a:gd name="connsiteY67" fmla="*/ 1644934 h 2162616"/>
              <a:gd name="connsiteX68" fmla="*/ 2697648 w 2986473"/>
              <a:gd name="connsiteY68" fmla="*/ 1186849 h 2162616"/>
              <a:gd name="connsiteX69" fmla="*/ 2703502 w 2986473"/>
              <a:gd name="connsiteY69" fmla="*/ 928379 h 2162616"/>
              <a:gd name="connsiteX70" fmla="*/ 2643951 w 2986473"/>
              <a:gd name="connsiteY70" fmla="*/ 886862 h 2162616"/>
              <a:gd name="connsiteX71" fmla="*/ 2623099 w 2986473"/>
              <a:gd name="connsiteY71" fmla="*/ 882312 h 2162616"/>
              <a:gd name="connsiteX72" fmla="*/ 2687224 w 2986473"/>
              <a:gd name="connsiteY72" fmla="*/ 372056 h 2162616"/>
              <a:gd name="connsiteX73" fmla="*/ 2854984 w 2986473"/>
              <a:gd name="connsiteY73" fmla="*/ 241755 h 2162616"/>
              <a:gd name="connsiteX74" fmla="*/ 1096015 w 2986473"/>
              <a:gd name="connsiteY74" fmla="*/ 0 h 2162616"/>
              <a:gd name="connsiteX75" fmla="*/ 1473837 w 2986473"/>
              <a:gd name="connsiteY75" fmla="*/ 135173 h 2162616"/>
              <a:gd name="connsiteX76" fmla="*/ 1851660 w 2986473"/>
              <a:gd name="connsiteY76" fmla="*/ 0 h 2162616"/>
              <a:gd name="connsiteX77" fmla="*/ 2418393 w 2986473"/>
              <a:gd name="connsiteY77" fmla="*/ 527174 h 2162616"/>
              <a:gd name="connsiteX78" fmla="*/ 2377912 w 2986473"/>
              <a:gd name="connsiteY78" fmla="*/ 720923 h 2162616"/>
              <a:gd name="connsiteX79" fmla="*/ 2260967 w 2986473"/>
              <a:gd name="connsiteY79" fmla="*/ 720923 h 2162616"/>
              <a:gd name="connsiteX80" fmla="*/ 2233980 w 2986473"/>
              <a:gd name="connsiteY80" fmla="*/ 770486 h 2162616"/>
              <a:gd name="connsiteX81" fmla="*/ 2090048 w 2986473"/>
              <a:gd name="connsiteY81" fmla="*/ 410024 h 2162616"/>
              <a:gd name="connsiteX82" fmla="*/ 2081052 w 2986473"/>
              <a:gd name="connsiteY82" fmla="*/ 410024 h 2162616"/>
              <a:gd name="connsiteX83" fmla="*/ 2022579 w 2986473"/>
              <a:gd name="connsiteY83" fmla="*/ 229794 h 2162616"/>
              <a:gd name="connsiteX84" fmla="*/ 1779693 w 2986473"/>
              <a:gd name="connsiteY84" fmla="*/ 716417 h 2162616"/>
              <a:gd name="connsiteX85" fmla="*/ 1734715 w 2986473"/>
              <a:gd name="connsiteY85" fmla="*/ 653336 h 2162616"/>
              <a:gd name="connsiteX86" fmla="*/ 1653753 w 2986473"/>
              <a:gd name="connsiteY86" fmla="*/ 536186 h 2162616"/>
              <a:gd name="connsiteX87" fmla="*/ 1487331 w 2986473"/>
              <a:gd name="connsiteY87" fmla="*/ 720923 h 2162616"/>
              <a:gd name="connsiteX88" fmla="*/ 574260 w 2986473"/>
              <a:gd name="connsiteY88" fmla="*/ 720923 h 2162616"/>
              <a:gd name="connsiteX89" fmla="*/ 556268 w 2986473"/>
              <a:gd name="connsiteY89" fmla="*/ 675865 h 2162616"/>
              <a:gd name="connsiteX90" fmla="*/ 529281 w 2986473"/>
              <a:gd name="connsiteY90" fmla="*/ 527174 h 2162616"/>
              <a:gd name="connsiteX91" fmla="*/ 1096015 w 2986473"/>
              <a:gd name="connsiteY91" fmla="*/ 0 h 216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986473" h="2162616">
                <a:moveTo>
                  <a:pt x="2000164" y="639217"/>
                </a:moveTo>
                <a:lnTo>
                  <a:pt x="2144090" y="972574"/>
                </a:lnTo>
                <a:cubicBezTo>
                  <a:pt x="2144090" y="972574"/>
                  <a:pt x="2144090" y="972574"/>
                  <a:pt x="2171076" y="1040146"/>
                </a:cubicBezTo>
                <a:cubicBezTo>
                  <a:pt x="2036146" y="1197814"/>
                  <a:pt x="1824755" y="1391521"/>
                  <a:pt x="1487429" y="1594238"/>
                </a:cubicBezTo>
                <a:cubicBezTo>
                  <a:pt x="1015172" y="1323949"/>
                  <a:pt x="781293" y="1062670"/>
                  <a:pt x="664353" y="886982"/>
                </a:cubicBezTo>
                <a:cubicBezTo>
                  <a:pt x="664353" y="886982"/>
                  <a:pt x="664353" y="886982"/>
                  <a:pt x="1559392" y="886982"/>
                </a:cubicBezTo>
                <a:cubicBezTo>
                  <a:pt x="1559392" y="886982"/>
                  <a:pt x="1559392" y="886982"/>
                  <a:pt x="1635852" y="801391"/>
                </a:cubicBezTo>
                <a:cubicBezTo>
                  <a:pt x="1635852" y="801391"/>
                  <a:pt x="1635852" y="801391"/>
                  <a:pt x="1802266" y="1026631"/>
                </a:cubicBezTo>
                <a:cubicBezTo>
                  <a:pt x="1802266" y="1026631"/>
                  <a:pt x="1802266" y="1026631"/>
                  <a:pt x="1883225" y="882477"/>
                </a:cubicBezTo>
                <a:cubicBezTo>
                  <a:pt x="1883225" y="882477"/>
                  <a:pt x="1883225" y="882477"/>
                  <a:pt x="2000164" y="639217"/>
                </a:cubicBezTo>
                <a:close/>
                <a:moveTo>
                  <a:pt x="131489" y="241757"/>
                </a:moveTo>
                <a:cubicBezTo>
                  <a:pt x="213798" y="231412"/>
                  <a:pt x="288905" y="289751"/>
                  <a:pt x="299249" y="372058"/>
                </a:cubicBezTo>
                <a:lnTo>
                  <a:pt x="363374" y="882314"/>
                </a:lnTo>
                <a:lnTo>
                  <a:pt x="342522" y="886864"/>
                </a:lnTo>
                <a:cubicBezTo>
                  <a:pt x="320722" y="896283"/>
                  <a:pt x="300410" y="910132"/>
                  <a:pt x="282971" y="928381"/>
                </a:cubicBezTo>
                <a:cubicBezTo>
                  <a:pt x="213212" y="1001372"/>
                  <a:pt x="215834" y="1117093"/>
                  <a:pt x="288824" y="1186851"/>
                </a:cubicBezTo>
                <a:lnTo>
                  <a:pt x="768139" y="1644936"/>
                </a:lnTo>
                <a:lnTo>
                  <a:pt x="754768" y="1626461"/>
                </a:lnTo>
                <a:cubicBezTo>
                  <a:pt x="718427" y="1578326"/>
                  <a:pt x="683053" y="1535158"/>
                  <a:pt x="650184" y="1503747"/>
                </a:cubicBezTo>
                <a:cubicBezTo>
                  <a:pt x="518717" y="1378101"/>
                  <a:pt x="381529" y="1250670"/>
                  <a:pt x="326835" y="1157582"/>
                </a:cubicBezTo>
                <a:cubicBezTo>
                  <a:pt x="272141" y="1064493"/>
                  <a:pt x="264711" y="1005188"/>
                  <a:pt x="322026" y="945217"/>
                </a:cubicBezTo>
                <a:cubicBezTo>
                  <a:pt x="379340" y="885246"/>
                  <a:pt x="474419" y="883092"/>
                  <a:pt x="534390" y="940407"/>
                </a:cubicBezTo>
                <a:lnTo>
                  <a:pt x="1160932" y="1532579"/>
                </a:lnTo>
                <a:lnTo>
                  <a:pt x="1323205" y="1694284"/>
                </a:lnTo>
                <a:cubicBezTo>
                  <a:pt x="1353190" y="1722941"/>
                  <a:pt x="1377989" y="1791931"/>
                  <a:pt x="1388127" y="1861254"/>
                </a:cubicBezTo>
                <a:lnTo>
                  <a:pt x="1388557" y="1875362"/>
                </a:lnTo>
                <a:lnTo>
                  <a:pt x="1388716" y="1875882"/>
                </a:lnTo>
                <a:cubicBezTo>
                  <a:pt x="1392167" y="1895062"/>
                  <a:pt x="1393334" y="1914675"/>
                  <a:pt x="1392115" y="1934280"/>
                </a:cubicBezTo>
                <a:lnTo>
                  <a:pt x="1390602" y="1942377"/>
                </a:lnTo>
                <a:lnTo>
                  <a:pt x="1391154" y="1960486"/>
                </a:lnTo>
                <a:cubicBezTo>
                  <a:pt x="1387709" y="1990313"/>
                  <a:pt x="1379413" y="2015222"/>
                  <a:pt x="1365085" y="2030216"/>
                </a:cubicBezTo>
                <a:lnTo>
                  <a:pt x="1364568" y="2028494"/>
                </a:lnTo>
                <a:lnTo>
                  <a:pt x="1355378" y="2048302"/>
                </a:lnTo>
                <a:lnTo>
                  <a:pt x="1355379" y="2048302"/>
                </a:lnTo>
                <a:cubicBezTo>
                  <a:pt x="1283941" y="2162326"/>
                  <a:pt x="1133594" y="2196849"/>
                  <a:pt x="1019569" y="2125411"/>
                </a:cubicBezTo>
                <a:cubicBezTo>
                  <a:pt x="764140" y="1965379"/>
                  <a:pt x="508705" y="1805347"/>
                  <a:pt x="253274" y="1645315"/>
                </a:cubicBezTo>
                <a:cubicBezTo>
                  <a:pt x="239021" y="1636384"/>
                  <a:pt x="226011" y="1626222"/>
                  <a:pt x="214294" y="1615051"/>
                </a:cubicBezTo>
                <a:lnTo>
                  <a:pt x="194773" y="1592344"/>
                </a:lnTo>
                <a:lnTo>
                  <a:pt x="194138" y="1592023"/>
                </a:lnTo>
                <a:cubicBezTo>
                  <a:pt x="163779" y="1568444"/>
                  <a:pt x="142416" y="1533282"/>
                  <a:pt x="137243" y="1492128"/>
                </a:cubicBezTo>
                <a:cubicBezTo>
                  <a:pt x="91893" y="1131258"/>
                  <a:pt x="46538" y="770387"/>
                  <a:pt x="1188" y="409516"/>
                </a:cubicBezTo>
                <a:cubicBezTo>
                  <a:pt x="-9157" y="327209"/>
                  <a:pt x="49182" y="252100"/>
                  <a:pt x="131489" y="241757"/>
                </a:cubicBezTo>
                <a:close/>
                <a:moveTo>
                  <a:pt x="2854984" y="241755"/>
                </a:moveTo>
                <a:cubicBezTo>
                  <a:pt x="2937291" y="252098"/>
                  <a:pt x="2995629" y="327207"/>
                  <a:pt x="2985285" y="409514"/>
                </a:cubicBezTo>
                <a:cubicBezTo>
                  <a:pt x="2939934" y="770385"/>
                  <a:pt x="2894580" y="1131256"/>
                  <a:pt x="2849230" y="1492126"/>
                </a:cubicBezTo>
                <a:cubicBezTo>
                  <a:pt x="2844057" y="1533280"/>
                  <a:pt x="2822694" y="1568442"/>
                  <a:pt x="2792335" y="1592021"/>
                </a:cubicBezTo>
                <a:lnTo>
                  <a:pt x="2791700" y="1592342"/>
                </a:lnTo>
                <a:lnTo>
                  <a:pt x="2772179" y="1615049"/>
                </a:lnTo>
                <a:cubicBezTo>
                  <a:pt x="2760462" y="1626220"/>
                  <a:pt x="2747451" y="1636382"/>
                  <a:pt x="2733198" y="1645313"/>
                </a:cubicBezTo>
                <a:cubicBezTo>
                  <a:pt x="2477767" y="1805345"/>
                  <a:pt x="2222334" y="1965377"/>
                  <a:pt x="1966904" y="2125409"/>
                </a:cubicBezTo>
                <a:cubicBezTo>
                  <a:pt x="1852879" y="2196847"/>
                  <a:pt x="1702532" y="2162324"/>
                  <a:pt x="1631094" y="2048300"/>
                </a:cubicBezTo>
                <a:lnTo>
                  <a:pt x="1631095" y="2048300"/>
                </a:lnTo>
                <a:lnTo>
                  <a:pt x="1621905" y="2028492"/>
                </a:lnTo>
                <a:lnTo>
                  <a:pt x="1621389" y="2030214"/>
                </a:lnTo>
                <a:cubicBezTo>
                  <a:pt x="1607060" y="2015220"/>
                  <a:pt x="1598765" y="1990311"/>
                  <a:pt x="1595319" y="1960484"/>
                </a:cubicBezTo>
                <a:lnTo>
                  <a:pt x="1595872" y="1942375"/>
                </a:lnTo>
                <a:lnTo>
                  <a:pt x="1594358" y="1934278"/>
                </a:lnTo>
                <a:cubicBezTo>
                  <a:pt x="1593139" y="1914673"/>
                  <a:pt x="1594306" y="1895060"/>
                  <a:pt x="1597758" y="1875880"/>
                </a:cubicBezTo>
                <a:lnTo>
                  <a:pt x="1597916" y="1875360"/>
                </a:lnTo>
                <a:lnTo>
                  <a:pt x="1598346" y="1861252"/>
                </a:lnTo>
                <a:cubicBezTo>
                  <a:pt x="1608484" y="1791929"/>
                  <a:pt x="1633284" y="1722939"/>
                  <a:pt x="1663269" y="1694282"/>
                </a:cubicBezTo>
                <a:lnTo>
                  <a:pt x="1825542" y="1532577"/>
                </a:lnTo>
                <a:lnTo>
                  <a:pt x="2452083" y="940405"/>
                </a:lnTo>
                <a:cubicBezTo>
                  <a:pt x="2512054" y="883090"/>
                  <a:pt x="2607132" y="885244"/>
                  <a:pt x="2664447" y="945215"/>
                </a:cubicBezTo>
                <a:cubicBezTo>
                  <a:pt x="2721762" y="1005186"/>
                  <a:pt x="2714331" y="1064491"/>
                  <a:pt x="2659638" y="1157580"/>
                </a:cubicBezTo>
                <a:cubicBezTo>
                  <a:pt x="2604943" y="1250668"/>
                  <a:pt x="2467756" y="1378099"/>
                  <a:pt x="2336288" y="1503745"/>
                </a:cubicBezTo>
                <a:cubicBezTo>
                  <a:pt x="2303420" y="1535156"/>
                  <a:pt x="2268046" y="1578324"/>
                  <a:pt x="2231705" y="1626459"/>
                </a:cubicBezTo>
                <a:lnTo>
                  <a:pt x="2218334" y="1644934"/>
                </a:lnTo>
                <a:lnTo>
                  <a:pt x="2697648" y="1186849"/>
                </a:lnTo>
                <a:cubicBezTo>
                  <a:pt x="2770639" y="1117091"/>
                  <a:pt x="2773260" y="1001370"/>
                  <a:pt x="2703502" y="928379"/>
                </a:cubicBezTo>
                <a:cubicBezTo>
                  <a:pt x="2686062" y="910130"/>
                  <a:pt x="2665750" y="896281"/>
                  <a:pt x="2643951" y="886862"/>
                </a:cubicBezTo>
                <a:lnTo>
                  <a:pt x="2623099" y="882312"/>
                </a:lnTo>
                <a:lnTo>
                  <a:pt x="2687224" y="372056"/>
                </a:lnTo>
                <a:cubicBezTo>
                  <a:pt x="2697568" y="289749"/>
                  <a:pt x="2772675" y="231410"/>
                  <a:pt x="2854984" y="241755"/>
                </a:cubicBezTo>
                <a:close/>
                <a:moveTo>
                  <a:pt x="1096015" y="0"/>
                </a:moveTo>
                <a:cubicBezTo>
                  <a:pt x="1244445" y="0"/>
                  <a:pt x="1379382" y="54069"/>
                  <a:pt x="1473837" y="135173"/>
                </a:cubicBezTo>
                <a:cubicBezTo>
                  <a:pt x="1568293" y="54069"/>
                  <a:pt x="1703229" y="0"/>
                  <a:pt x="1851660" y="0"/>
                </a:cubicBezTo>
                <a:cubicBezTo>
                  <a:pt x="2162014" y="0"/>
                  <a:pt x="2418393" y="243311"/>
                  <a:pt x="2418393" y="527174"/>
                </a:cubicBezTo>
                <a:cubicBezTo>
                  <a:pt x="2418393" y="599267"/>
                  <a:pt x="2404899" y="657842"/>
                  <a:pt x="2377912" y="720923"/>
                </a:cubicBezTo>
                <a:cubicBezTo>
                  <a:pt x="2377912" y="720923"/>
                  <a:pt x="2377912" y="720923"/>
                  <a:pt x="2260967" y="720923"/>
                </a:cubicBezTo>
                <a:cubicBezTo>
                  <a:pt x="2260967" y="720923"/>
                  <a:pt x="2260967" y="720923"/>
                  <a:pt x="2233980" y="770486"/>
                </a:cubicBezTo>
                <a:cubicBezTo>
                  <a:pt x="2233980" y="770486"/>
                  <a:pt x="2233980" y="770486"/>
                  <a:pt x="2090048" y="410024"/>
                </a:cubicBezTo>
                <a:cubicBezTo>
                  <a:pt x="2090048" y="410024"/>
                  <a:pt x="2090048" y="410024"/>
                  <a:pt x="2081052" y="410024"/>
                </a:cubicBezTo>
                <a:cubicBezTo>
                  <a:pt x="2081052" y="410024"/>
                  <a:pt x="2081052" y="410024"/>
                  <a:pt x="2022579" y="229794"/>
                </a:cubicBezTo>
                <a:cubicBezTo>
                  <a:pt x="2022579" y="229794"/>
                  <a:pt x="2022579" y="229794"/>
                  <a:pt x="1779693" y="716417"/>
                </a:cubicBezTo>
                <a:cubicBezTo>
                  <a:pt x="1779693" y="716417"/>
                  <a:pt x="1779693" y="716417"/>
                  <a:pt x="1734715" y="653336"/>
                </a:cubicBezTo>
                <a:cubicBezTo>
                  <a:pt x="1734715" y="653336"/>
                  <a:pt x="1734715" y="653336"/>
                  <a:pt x="1653753" y="536186"/>
                </a:cubicBezTo>
                <a:cubicBezTo>
                  <a:pt x="1653753" y="536186"/>
                  <a:pt x="1653753" y="536186"/>
                  <a:pt x="1487331" y="720923"/>
                </a:cubicBezTo>
                <a:cubicBezTo>
                  <a:pt x="1487331" y="720923"/>
                  <a:pt x="1487331" y="720923"/>
                  <a:pt x="574260" y="720923"/>
                </a:cubicBezTo>
                <a:cubicBezTo>
                  <a:pt x="560766" y="693888"/>
                  <a:pt x="556268" y="675865"/>
                  <a:pt x="556268" y="675865"/>
                </a:cubicBezTo>
                <a:cubicBezTo>
                  <a:pt x="542774" y="635313"/>
                  <a:pt x="529281" y="581244"/>
                  <a:pt x="529281" y="527174"/>
                </a:cubicBezTo>
                <a:cubicBezTo>
                  <a:pt x="529281" y="243311"/>
                  <a:pt x="785661" y="0"/>
                  <a:pt x="1096015"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noAutofit/>
          </a:bodyPr>
          <a:lstStyle/>
          <a:p>
            <a:endParaRPr lang="uk-UA"/>
          </a:p>
        </p:txBody>
      </p:sp>
      <p:grpSp>
        <p:nvGrpSpPr>
          <p:cNvPr id="14" name="Group 13"/>
          <p:cNvGrpSpPr/>
          <p:nvPr/>
        </p:nvGrpSpPr>
        <p:grpSpPr>
          <a:xfrm>
            <a:off x="10184570" y="4085158"/>
            <a:ext cx="519784" cy="479428"/>
            <a:chOff x="1839913" y="1843088"/>
            <a:chExt cx="1022350" cy="942975"/>
          </a:xfrm>
          <a:solidFill>
            <a:schemeClr val="accent2"/>
          </a:solidFill>
        </p:grpSpPr>
        <p:sp>
          <p:nvSpPr>
            <p:cNvPr id="15" name="Freeform 5"/>
            <p:cNvSpPr>
              <a:spLocks/>
            </p:cNvSpPr>
            <p:nvPr/>
          </p:nvSpPr>
          <p:spPr bwMode="auto">
            <a:xfrm>
              <a:off x="2301875" y="1843088"/>
              <a:ext cx="85725" cy="87313"/>
            </a:xfrm>
            <a:custGeom>
              <a:avLst/>
              <a:gdLst>
                <a:gd name="T0" fmla="*/ 21 w 39"/>
                <a:gd name="T1" fmla="*/ 39 h 39"/>
                <a:gd name="T2" fmla="*/ 39 w 39"/>
                <a:gd name="T3" fmla="*/ 18 h 39"/>
                <a:gd name="T4" fmla="*/ 21 w 39"/>
                <a:gd name="T5" fmla="*/ 0 h 39"/>
                <a:gd name="T6" fmla="*/ 0 w 39"/>
                <a:gd name="T7" fmla="*/ 18 h 39"/>
                <a:gd name="T8" fmla="*/ 21 w 39"/>
                <a:gd name="T9" fmla="*/ 39 h 39"/>
              </a:gdLst>
              <a:ahLst/>
              <a:cxnLst>
                <a:cxn ang="0">
                  <a:pos x="T0" y="T1"/>
                </a:cxn>
                <a:cxn ang="0">
                  <a:pos x="T2" y="T3"/>
                </a:cxn>
                <a:cxn ang="0">
                  <a:pos x="T4" y="T5"/>
                </a:cxn>
                <a:cxn ang="0">
                  <a:pos x="T6" y="T7"/>
                </a:cxn>
                <a:cxn ang="0">
                  <a:pos x="T8" y="T9"/>
                </a:cxn>
              </a:cxnLst>
              <a:rect l="0" t="0" r="r" b="b"/>
              <a:pathLst>
                <a:path w="39" h="39">
                  <a:moveTo>
                    <a:pt x="21" y="39"/>
                  </a:moveTo>
                  <a:cubicBezTo>
                    <a:pt x="30" y="39"/>
                    <a:pt x="39" y="30"/>
                    <a:pt x="39" y="18"/>
                  </a:cubicBezTo>
                  <a:cubicBezTo>
                    <a:pt x="39" y="9"/>
                    <a:pt x="30" y="0"/>
                    <a:pt x="21" y="0"/>
                  </a:cubicBezTo>
                  <a:cubicBezTo>
                    <a:pt x="9" y="0"/>
                    <a:pt x="0" y="9"/>
                    <a:pt x="0" y="18"/>
                  </a:cubicBezTo>
                  <a:cubicBezTo>
                    <a:pt x="0" y="30"/>
                    <a:pt x="9" y="39"/>
                    <a:pt x="2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uk-UA"/>
            </a:p>
          </p:txBody>
        </p:sp>
        <p:sp>
          <p:nvSpPr>
            <p:cNvPr id="16" name="Freeform 6"/>
            <p:cNvSpPr>
              <a:spLocks noEditPoints="1"/>
            </p:cNvSpPr>
            <p:nvPr/>
          </p:nvSpPr>
          <p:spPr bwMode="auto">
            <a:xfrm>
              <a:off x="1839913" y="1924050"/>
              <a:ext cx="1022350" cy="862013"/>
            </a:xfrm>
            <a:custGeom>
              <a:avLst/>
              <a:gdLst>
                <a:gd name="T0" fmla="*/ 246 w 459"/>
                <a:gd name="T1" fmla="*/ 351 h 387"/>
                <a:gd name="T2" fmla="*/ 306 w 459"/>
                <a:gd name="T3" fmla="*/ 57 h 387"/>
                <a:gd name="T4" fmla="*/ 396 w 459"/>
                <a:gd name="T5" fmla="*/ 39 h 387"/>
                <a:gd name="T6" fmla="*/ 345 w 459"/>
                <a:gd name="T7" fmla="*/ 234 h 387"/>
                <a:gd name="T8" fmla="*/ 459 w 459"/>
                <a:gd name="T9" fmla="*/ 234 h 387"/>
                <a:gd name="T10" fmla="*/ 459 w 459"/>
                <a:gd name="T11" fmla="*/ 234 h 387"/>
                <a:gd name="T12" fmla="*/ 423 w 459"/>
                <a:gd name="T13" fmla="*/ 21 h 387"/>
                <a:gd name="T14" fmla="*/ 384 w 459"/>
                <a:gd name="T15" fmla="*/ 12 h 387"/>
                <a:gd name="T16" fmla="*/ 246 w 459"/>
                <a:gd name="T17" fmla="*/ 63 h 387"/>
                <a:gd name="T18" fmla="*/ 264 w 459"/>
                <a:gd name="T19" fmla="*/ 27 h 387"/>
                <a:gd name="T20" fmla="*/ 192 w 459"/>
                <a:gd name="T21" fmla="*/ 12 h 387"/>
                <a:gd name="T22" fmla="*/ 210 w 459"/>
                <a:gd name="T23" fmla="*/ 27 h 387"/>
                <a:gd name="T24" fmla="*/ 156 w 459"/>
                <a:gd name="T25" fmla="*/ 42 h 387"/>
                <a:gd name="T26" fmla="*/ 60 w 459"/>
                <a:gd name="T27" fmla="*/ 0 h 387"/>
                <a:gd name="T28" fmla="*/ 39 w 459"/>
                <a:gd name="T29" fmla="*/ 12 h 387"/>
                <a:gd name="T30" fmla="*/ 39 w 459"/>
                <a:gd name="T31" fmla="*/ 21 h 387"/>
                <a:gd name="T32" fmla="*/ 3 w 459"/>
                <a:gd name="T33" fmla="*/ 234 h 387"/>
                <a:gd name="T34" fmla="*/ 0 w 459"/>
                <a:gd name="T35" fmla="*/ 234 h 387"/>
                <a:gd name="T36" fmla="*/ 117 w 459"/>
                <a:gd name="T37" fmla="*/ 234 h 387"/>
                <a:gd name="T38" fmla="*/ 66 w 459"/>
                <a:gd name="T39" fmla="*/ 39 h 387"/>
                <a:gd name="T40" fmla="*/ 147 w 459"/>
                <a:gd name="T41" fmla="*/ 57 h 387"/>
                <a:gd name="T42" fmla="*/ 210 w 459"/>
                <a:gd name="T43" fmla="*/ 351 h 387"/>
                <a:gd name="T44" fmla="*/ 177 w 459"/>
                <a:gd name="T45" fmla="*/ 369 h 387"/>
                <a:gd name="T46" fmla="*/ 147 w 459"/>
                <a:gd name="T47" fmla="*/ 387 h 387"/>
                <a:gd name="T48" fmla="*/ 318 w 459"/>
                <a:gd name="T49" fmla="*/ 369 h 387"/>
                <a:gd name="T50" fmla="*/ 285 w 459"/>
                <a:gd name="T51" fmla="*/ 351 h 387"/>
                <a:gd name="T52" fmla="*/ 453 w 459"/>
                <a:gd name="T53" fmla="*/ 234 h 387"/>
                <a:gd name="T54" fmla="*/ 405 w 459"/>
                <a:gd name="T55" fmla="*/ 45 h 387"/>
                <a:gd name="T56" fmla="*/ 354 w 459"/>
                <a:gd name="T57" fmla="*/ 234 h 387"/>
                <a:gd name="T58" fmla="*/ 399 w 459"/>
                <a:gd name="T59" fmla="*/ 234 h 387"/>
                <a:gd name="T60" fmla="*/ 9 w 459"/>
                <a:gd name="T61" fmla="*/ 234 h 387"/>
                <a:gd name="T62" fmla="*/ 57 w 459"/>
                <a:gd name="T63" fmla="*/ 234 h 387"/>
                <a:gd name="T64" fmla="*/ 63 w 459"/>
                <a:gd name="T65" fmla="*/ 234 h 387"/>
                <a:gd name="T66" fmla="*/ 108 w 459"/>
                <a:gd name="T67" fmla="*/ 23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9" h="387">
                  <a:moveTo>
                    <a:pt x="285" y="351"/>
                  </a:moveTo>
                  <a:cubicBezTo>
                    <a:pt x="246" y="351"/>
                    <a:pt x="246" y="351"/>
                    <a:pt x="246" y="351"/>
                  </a:cubicBezTo>
                  <a:cubicBezTo>
                    <a:pt x="246" y="81"/>
                    <a:pt x="246" y="81"/>
                    <a:pt x="246" y="81"/>
                  </a:cubicBezTo>
                  <a:cubicBezTo>
                    <a:pt x="270" y="78"/>
                    <a:pt x="288" y="69"/>
                    <a:pt x="306" y="57"/>
                  </a:cubicBezTo>
                  <a:cubicBezTo>
                    <a:pt x="327" y="45"/>
                    <a:pt x="351" y="33"/>
                    <a:pt x="384" y="30"/>
                  </a:cubicBezTo>
                  <a:cubicBezTo>
                    <a:pt x="387" y="36"/>
                    <a:pt x="390" y="39"/>
                    <a:pt x="396" y="39"/>
                  </a:cubicBezTo>
                  <a:cubicBezTo>
                    <a:pt x="348" y="234"/>
                    <a:pt x="348" y="234"/>
                    <a:pt x="348" y="234"/>
                  </a:cubicBezTo>
                  <a:cubicBezTo>
                    <a:pt x="345" y="234"/>
                    <a:pt x="345" y="234"/>
                    <a:pt x="345" y="234"/>
                  </a:cubicBezTo>
                  <a:cubicBezTo>
                    <a:pt x="345" y="234"/>
                    <a:pt x="345" y="234"/>
                    <a:pt x="345" y="234"/>
                  </a:cubicBezTo>
                  <a:cubicBezTo>
                    <a:pt x="459" y="234"/>
                    <a:pt x="459" y="234"/>
                    <a:pt x="459" y="234"/>
                  </a:cubicBezTo>
                  <a:cubicBezTo>
                    <a:pt x="459" y="234"/>
                    <a:pt x="459" y="234"/>
                    <a:pt x="459" y="234"/>
                  </a:cubicBezTo>
                  <a:cubicBezTo>
                    <a:pt x="459" y="234"/>
                    <a:pt x="459" y="234"/>
                    <a:pt x="459" y="234"/>
                  </a:cubicBezTo>
                  <a:cubicBezTo>
                    <a:pt x="411" y="39"/>
                    <a:pt x="411" y="39"/>
                    <a:pt x="411" y="39"/>
                  </a:cubicBezTo>
                  <a:cubicBezTo>
                    <a:pt x="417" y="36"/>
                    <a:pt x="423" y="30"/>
                    <a:pt x="423" y="21"/>
                  </a:cubicBezTo>
                  <a:cubicBezTo>
                    <a:pt x="423" y="9"/>
                    <a:pt x="414" y="0"/>
                    <a:pt x="402" y="0"/>
                  </a:cubicBezTo>
                  <a:cubicBezTo>
                    <a:pt x="393" y="0"/>
                    <a:pt x="387" y="6"/>
                    <a:pt x="384" y="12"/>
                  </a:cubicBezTo>
                  <a:cubicBezTo>
                    <a:pt x="345" y="15"/>
                    <a:pt x="321" y="30"/>
                    <a:pt x="297" y="42"/>
                  </a:cubicBezTo>
                  <a:cubicBezTo>
                    <a:pt x="282" y="51"/>
                    <a:pt x="264" y="60"/>
                    <a:pt x="246" y="63"/>
                  </a:cubicBezTo>
                  <a:cubicBezTo>
                    <a:pt x="246" y="27"/>
                    <a:pt x="246" y="27"/>
                    <a:pt x="246" y="27"/>
                  </a:cubicBezTo>
                  <a:cubicBezTo>
                    <a:pt x="264" y="27"/>
                    <a:pt x="264" y="27"/>
                    <a:pt x="264" y="27"/>
                  </a:cubicBezTo>
                  <a:cubicBezTo>
                    <a:pt x="264" y="12"/>
                    <a:pt x="264" y="12"/>
                    <a:pt x="264" y="12"/>
                  </a:cubicBezTo>
                  <a:cubicBezTo>
                    <a:pt x="192" y="12"/>
                    <a:pt x="192" y="12"/>
                    <a:pt x="192" y="12"/>
                  </a:cubicBezTo>
                  <a:cubicBezTo>
                    <a:pt x="192" y="27"/>
                    <a:pt x="192" y="27"/>
                    <a:pt x="192" y="27"/>
                  </a:cubicBezTo>
                  <a:cubicBezTo>
                    <a:pt x="210" y="27"/>
                    <a:pt x="210" y="27"/>
                    <a:pt x="210" y="27"/>
                  </a:cubicBezTo>
                  <a:cubicBezTo>
                    <a:pt x="210" y="63"/>
                    <a:pt x="210" y="63"/>
                    <a:pt x="210" y="63"/>
                  </a:cubicBezTo>
                  <a:cubicBezTo>
                    <a:pt x="189" y="60"/>
                    <a:pt x="174" y="51"/>
                    <a:pt x="156" y="42"/>
                  </a:cubicBezTo>
                  <a:cubicBezTo>
                    <a:pt x="135" y="30"/>
                    <a:pt x="111" y="18"/>
                    <a:pt x="78" y="12"/>
                  </a:cubicBezTo>
                  <a:cubicBezTo>
                    <a:pt x="75" y="6"/>
                    <a:pt x="66" y="0"/>
                    <a:pt x="60" y="0"/>
                  </a:cubicBezTo>
                  <a:cubicBezTo>
                    <a:pt x="51" y="0"/>
                    <a:pt x="45" y="6"/>
                    <a:pt x="42" y="12"/>
                  </a:cubicBezTo>
                  <a:cubicBezTo>
                    <a:pt x="39" y="12"/>
                    <a:pt x="39" y="12"/>
                    <a:pt x="39" y="12"/>
                  </a:cubicBezTo>
                  <a:cubicBezTo>
                    <a:pt x="39" y="15"/>
                    <a:pt x="39" y="15"/>
                    <a:pt x="39" y="15"/>
                  </a:cubicBezTo>
                  <a:cubicBezTo>
                    <a:pt x="39" y="15"/>
                    <a:pt x="39" y="18"/>
                    <a:pt x="39" y="21"/>
                  </a:cubicBezTo>
                  <a:cubicBezTo>
                    <a:pt x="39" y="30"/>
                    <a:pt x="45" y="36"/>
                    <a:pt x="51" y="39"/>
                  </a:cubicBezTo>
                  <a:cubicBezTo>
                    <a:pt x="3" y="234"/>
                    <a:pt x="3" y="234"/>
                    <a:pt x="3" y="234"/>
                  </a:cubicBezTo>
                  <a:cubicBezTo>
                    <a:pt x="0" y="234"/>
                    <a:pt x="0" y="234"/>
                    <a:pt x="0" y="234"/>
                  </a:cubicBezTo>
                  <a:cubicBezTo>
                    <a:pt x="0" y="234"/>
                    <a:pt x="0" y="234"/>
                    <a:pt x="0" y="234"/>
                  </a:cubicBezTo>
                  <a:cubicBezTo>
                    <a:pt x="117" y="234"/>
                    <a:pt x="117" y="234"/>
                    <a:pt x="117" y="234"/>
                  </a:cubicBezTo>
                  <a:cubicBezTo>
                    <a:pt x="117" y="234"/>
                    <a:pt x="117" y="234"/>
                    <a:pt x="117" y="234"/>
                  </a:cubicBezTo>
                  <a:cubicBezTo>
                    <a:pt x="114" y="234"/>
                    <a:pt x="114" y="234"/>
                    <a:pt x="114" y="234"/>
                  </a:cubicBezTo>
                  <a:cubicBezTo>
                    <a:pt x="66" y="39"/>
                    <a:pt x="66" y="39"/>
                    <a:pt x="66" y="39"/>
                  </a:cubicBezTo>
                  <a:cubicBezTo>
                    <a:pt x="72" y="39"/>
                    <a:pt x="75" y="36"/>
                    <a:pt x="75" y="30"/>
                  </a:cubicBezTo>
                  <a:cubicBezTo>
                    <a:pt x="108" y="33"/>
                    <a:pt x="126" y="45"/>
                    <a:pt x="147" y="57"/>
                  </a:cubicBezTo>
                  <a:cubicBezTo>
                    <a:pt x="165" y="69"/>
                    <a:pt x="186" y="78"/>
                    <a:pt x="210" y="81"/>
                  </a:cubicBezTo>
                  <a:cubicBezTo>
                    <a:pt x="210" y="351"/>
                    <a:pt x="210" y="351"/>
                    <a:pt x="210" y="351"/>
                  </a:cubicBezTo>
                  <a:cubicBezTo>
                    <a:pt x="177" y="351"/>
                    <a:pt x="177" y="351"/>
                    <a:pt x="177" y="351"/>
                  </a:cubicBezTo>
                  <a:cubicBezTo>
                    <a:pt x="177" y="369"/>
                    <a:pt x="177" y="369"/>
                    <a:pt x="177" y="369"/>
                  </a:cubicBezTo>
                  <a:cubicBezTo>
                    <a:pt x="147" y="369"/>
                    <a:pt x="147" y="369"/>
                    <a:pt x="147" y="369"/>
                  </a:cubicBezTo>
                  <a:cubicBezTo>
                    <a:pt x="147" y="387"/>
                    <a:pt x="147" y="387"/>
                    <a:pt x="147" y="387"/>
                  </a:cubicBezTo>
                  <a:cubicBezTo>
                    <a:pt x="318" y="387"/>
                    <a:pt x="318" y="387"/>
                    <a:pt x="318" y="387"/>
                  </a:cubicBezTo>
                  <a:cubicBezTo>
                    <a:pt x="318" y="369"/>
                    <a:pt x="318" y="369"/>
                    <a:pt x="318" y="369"/>
                  </a:cubicBezTo>
                  <a:cubicBezTo>
                    <a:pt x="285" y="369"/>
                    <a:pt x="285" y="369"/>
                    <a:pt x="285" y="369"/>
                  </a:cubicBezTo>
                  <a:lnTo>
                    <a:pt x="285" y="351"/>
                  </a:lnTo>
                  <a:close/>
                  <a:moveTo>
                    <a:pt x="405" y="45"/>
                  </a:moveTo>
                  <a:cubicBezTo>
                    <a:pt x="453" y="234"/>
                    <a:pt x="453" y="234"/>
                    <a:pt x="453" y="234"/>
                  </a:cubicBezTo>
                  <a:cubicBezTo>
                    <a:pt x="405" y="234"/>
                    <a:pt x="405" y="234"/>
                    <a:pt x="405" y="234"/>
                  </a:cubicBezTo>
                  <a:lnTo>
                    <a:pt x="405" y="45"/>
                  </a:lnTo>
                  <a:close/>
                  <a:moveTo>
                    <a:pt x="399" y="234"/>
                  </a:moveTo>
                  <a:cubicBezTo>
                    <a:pt x="354" y="234"/>
                    <a:pt x="354" y="234"/>
                    <a:pt x="354" y="234"/>
                  </a:cubicBezTo>
                  <a:cubicBezTo>
                    <a:pt x="399" y="45"/>
                    <a:pt x="399" y="45"/>
                    <a:pt x="399" y="45"/>
                  </a:cubicBezTo>
                  <a:lnTo>
                    <a:pt x="399" y="234"/>
                  </a:lnTo>
                  <a:close/>
                  <a:moveTo>
                    <a:pt x="57" y="234"/>
                  </a:moveTo>
                  <a:cubicBezTo>
                    <a:pt x="9" y="234"/>
                    <a:pt x="9" y="234"/>
                    <a:pt x="9" y="234"/>
                  </a:cubicBezTo>
                  <a:cubicBezTo>
                    <a:pt x="57" y="45"/>
                    <a:pt x="57" y="45"/>
                    <a:pt x="57" y="45"/>
                  </a:cubicBezTo>
                  <a:lnTo>
                    <a:pt x="57" y="234"/>
                  </a:lnTo>
                  <a:close/>
                  <a:moveTo>
                    <a:pt x="108" y="234"/>
                  </a:moveTo>
                  <a:cubicBezTo>
                    <a:pt x="63" y="234"/>
                    <a:pt x="63" y="234"/>
                    <a:pt x="63" y="234"/>
                  </a:cubicBezTo>
                  <a:cubicBezTo>
                    <a:pt x="63" y="45"/>
                    <a:pt x="63" y="45"/>
                    <a:pt x="63" y="45"/>
                  </a:cubicBezTo>
                  <a:lnTo>
                    <a:pt x="10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uk-UA"/>
            </a:p>
          </p:txBody>
        </p:sp>
        <p:sp>
          <p:nvSpPr>
            <p:cNvPr id="17" name="Freeform 7"/>
            <p:cNvSpPr>
              <a:spLocks/>
            </p:cNvSpPr>
            <p:nvPr/>
          </p:nvSpPr>
          <p:spPr bwMode="auto">
            <a:xfrm>
              <a:off x="1839913" y="2444750"/>
              <a:ext cx="261938" cy="80963"/>
            </a:xfrm>
            <a:custGeom>
              <a:avLst/>
              <a:gdLst>
                <a:gd name="T0" fmla="*/ 60 w 117"/>
                <a:gd name="T1" fmla="*/ 0 h 36"/>
                <a:gd name="T2" fmla="*/ 0 w 117"/>
                <a:gd name="T3" fmla="*/ 0 h 36"/>
                <a:gd name="T4" fmla="*/ 60 w 117"/>
                <a:gd name="T5" fmla="*/ 36 h 36"/>
                <a:gd name="T6" fmla="*/ 117 w 117"/>
                <a:gd name="T7" fmla="*/ 0 h 36"/>
                <a:gd name="T8" fmla="*/ 60 w 117"/>
                <a:gd name="T9" fmla="*/ 0 h 36"/>
              </a:gdLst>
              <a:ahLst/>
              <a:cxnLst>
                <a:cxn ang="0">
                  <a:pos x="T0" y="T1"/>
                </a:cxn>
                <a:cxn ang="0">
                  <a:pos x="T2" y="T3"/>
                </a:cxn>
                <a:cxn ang="0">
                  <a:pos x="T4" y="T5"/>
                </a:cxn>
                <a:cxn ang="0">
                  <a:pos x="T6" y="T7"/>
                </a:cxn>
                <a:cxn ang="0">
                  <a:pos x="T8" y="T9"/>
                </a:cxn>
              </a:cxnLst>
              <a:rect l="0" t="0" r="r" b="b"/>
              <a:pathLst>
                <a:path w="117" h="36">
                  <a:moveTo>
                    <a:pt x="60" y="0"/>
                  </a:moveTo>
                  <a:cubicBezTo>
                    <a:pt x="0" y="0"/>
                    <a:pt x="0" y="0"/>
                    <a:pt x="0" y="0"/>
                  </a:cubicBezTo>
                  <a:cubicBezTo>
                    <a:pt x="0" y="0"/>
                    <a:pt x="6" y="36"/>
                    <a:pt x="60" y="36"/>
                  </a:cubicBezTo>
                  <a:cubicBezTo>
                    <a:pt x="111" y="36"/>
                    <a:pt x="117" y="0"/>
                    <a:pt x="117" y="0"/>
                  </a:cubicBezTo>
                  <a:lnTo>
                    <a:pt x="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uk-UA"/>
            </a:p>
          </p:txBody>
        </p:sp>
        <p:sp>
          <p:nvSpPr>
            <p:cNvPr id="18" name="Freeform 8"/>
            <p:cNvSpPr>
              <a:spLocks/>
            </p:cNvSpPr>
            <p:nvPr/>
          </p:nvSpPr>
          <p:spPr bwMode="auto">
            <a:xfrm>
              <a:off x="2608263" y="2444750"/>
              <a:ext cx="254000" cy="80963"/>
            </a:xfrm>
            <a:custGeom>
              <a:avLst/>
              <a:gdLst>
                <a:gd name="T0" fmla="*/ 57 w 114"/>
                <a:gd name="T1" fmla="*/ 0 h 36"/>
                <a:gd name="T2" fmla="*/ 0 w 114"/>
                <a:gd name="T3" fmla="*/ 0 h 36"/>
                <a:gd name="T4" fmla="*/ 57 w 114"/>
                <a:gd name="T5" fmla="*/ 36 h 36"/>
                <a:gd name="T6" fmla="*/ 114 w 114"/>
                <a:gd name="T7" fmla="*/ 0 h 36"/>
                <a:gd name="T8" fmla="*/ 57 w 114"/>
                <a:gd name="T9" fmla="*/ 0 h 36"/>
              </a:gdLst>
              <a:ahLst/>
              <a:cxnLst>
                <a:cxn ang="0">
                  <a:pos x="T0" y="T1"/>
                </a:cxn>
                <a:cxn ang="0">
                  <a:pos x="T2" y="T3"/>
                </a:cxn>
                <a:cxn ang="0">
                  <a:pos x="T4" y="T5"/>
                </a:cxn>
                <a:cxn ang="0">
                  <a:pos x="T6" y="T7"/>
                </a:cxn>
                <a:cxn ang="0">
                  <a:pos x="T8" y="T9"/>
                </a:cxn>
              </a:cxnLst>
              <a:rect l="0" t="0" r="r" b="b"/>
              <a:pathLst>
                <a:path w="114" h="36">
                  <a:moveTo>
                    <a:pt x="57" y="0"/>
                  </a:moveTo>
                  <a:cubicBezTo>
                    <a:pt x="0" y="0"/>
                    <a:pt x="0" y="0"/>
                    <a:pt x="0" y="0"/>
                  </a:cubicBezTo>
                  <a:cubicBezTo>
                    <a:pt x="0" y="0"/>
                    <a:pt x="6" y="36"/>
                    <a:pt x="57" y="36"/>
                  </a:cubicBezTo>
                  <a:cubicBezTo>
                    <a:pt x="111" y="36"/>
                    <a:pt x="114" y="0"/>
                    <a:pt x="114"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uk-UA"/>
            </a:p>
          </p:txBody>
        </p:sp>
      </p:grpSp>
    </p:spTree>
    <p:extLst>
      <p:ext uri="{BB962C8B-B14F-4D97-AF65-F5344CB8AC3E}">
        <p14:creationId xmlns:p14="http://schemas.microsoft.com/office/powerpoint/2010/main" val="3169904466"/>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750" fill="hold"/>
                                        <p:tgtEl>
                                          <p:spTgt spid="13"/>
                                        </p:tgtEl>
                                        <p:attrNameLst>
                                          <p:attrName>ppt_w</p:attrName>
                                        </p:attrNameLst>
                                      </p:cBhvr>
                                      <p:tavLst>
                                        <p:tav tm="0">
                                          <p:val>
                                            <p:fltVal val="0"/>
                                          </p:val>
                                        </p:tav>
                                        <p:tav tm="100000">
                                          <p:val>
                                            <p:strVal val="#ppt_w"/>
                                          </p:val>
                                        </p:tav>
                                      </p:tavLst>
                                    </p:anim>
                                    <p:anim calcmode="lin" valueType="num">
                                      <p:cBhvr>
                                        <p:cTn id="11" dur="750" fill="hold"/>
                                        <p:tgtEl>
                                          <p:spTgt spid="13"/>
                                        </p:tgtEl>
                                        <p:attrNameLst>
                                          <p:attrName>ppt_h</p:attrName>
                                        </p:attrNameLst>
                                      </p:cBhvr>
                                      <p:tavLst>
                                        <p:tav tm="0">
                                          <p:val>
                                            <p:fltVal val="0"/>
                                          </p:val>
                                        </p:tav>
                                        <p:tav tm="100000">
                                          <p:val>
                                            <p:strVal val="#ppt_h"/>
                                          </p:val>
                                        </p:tav>
                                      </p:tavLst>
                                    </p:anim>
                                    <p:animEffect transition="in" filter="fade">
                                      <p:cBhvr>
                                        <p:cTn id="12" dur="750"/>
                                        <p:tgtEl>
                                          <p:spTgt spid="1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53" presetClass="entr" presetSubtype="1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Effect transition="in" filter="fade">
                                      <p:cBhvr>
                                        <p:cTn id="25" dur="750"/>
                                        <p:tgtEl>
                                          <p:spTgt spid="14"/>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2" r="212"/>
          <a:stretch>
            <a:fillRect/>
          </a:stretch>
        </p:blipFill>
        <p:spPr/>
      </p:pic>
      <p:pic>
        <p:nvPicPr>
          <p:cNvPr id="9" name="Picture Placeholder 8"/>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2" r="212"/>
          <a:stretch>
            <a:fillRect/>
          </a:stretch>
        </p:blipFill>
        <p:spPr/>
      </p:pic>
      <p:pic>
        <p:nvPicPr>
          <p:cNvPr id="10" name="Picture Placeholder 9"/>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12" r="212"/>
          <a:stretch>
            <a:fillRect/>
          </a:stretch>
        </p:blipFill>
        <p:spPr/>
      </p:pic>
      <p:sp>
        <p:nvSpPr>
          <p:cNvPr id="3" name="Title 2"/>
          <p:cNvSpPr>
            <a:spLocks noGrp="1"/>
          </p:cNvSpPr>
          <p:nvPr>
            <p:ph type="title"/>
          </p:nvPr>
        </p:nvSpPr>
        <p:spPr/>
        <p:txBody>
          <a:bodyPr>
            <a:normAutofit/>
          </a:bodyPr>
          <a:lstStyle/>
          <a:p>
            <a:pPr fontAlgn="base"/>
            <a:r>
              <a:rPr lang="en-US" dirty="0" smtClean="0"/>
              <a:t>Colleges and Schools</a:t>
            </a:r>
            <a:endParaRPr lang="uk-UA" dirty="0"/>
          </a:p>
        </p:txBody>
      </p:sp>
      <p:sp>
        <p:nvSpPr>
          <p:cNvPr id="7" name="TextBox 6"/>
          <p:cNvSpPr txBox="1"/>
          <p:nvPr/>
        </p:nvSpPr>
        <p:spPr>
          <a:xfrm>
            <a:off x="806978" y="4797269"/>
            <a:ext cx="327715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make a type specimen book. </a:t>
            </a:r>
            <a:endParaRPr lang="uk-UA" sz="1600" dirty="0"/>
          </a:p>
        </p:txBody>
      </p:sp>
      <p:sp>
        <p:nvSpPr>
          <p:cNvPr id="8" name="Rectangle 7"/>
          <p:cNvSpPr/>
          <p:nvPr/>
        </p:nvSpPr>
        <p:spPr>
          <a:xfrm>
            <a:off x="678639" y="3991708"/>
            <a:ext cx="3155113" cy="668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756000" rtlCol="0" anchor="ctr"/>
          <a:lstStyle/>
          <a:p>
            <a:r>
              <a:rPr lang="en-US" sz="2000" dirty="0" smtClean="0">
                <a:solidFill>
                  <a:schemeClr val="accent1"/>
                </a:solidFill>
                <a:latin typeface="+mj-lt"/>
              </a:rPr>
              <a:t>College of Education</a:t>
            </a:r>
            <a:endParaRPr lang="uk-UA" sz="2000" dirty="0">
              <a:solidFill>
                <a:schemeClr val="accent1"/>
              </a:solidFill>
              <a:latin typeface="+mj-lt"/>
            </a:endParaRPr>
          </a:p>
        </p:txBody>
      </p:sp>
      <p:sp>
        <p:nvSpPr>
          <p:cNvPr id="19" name="Freeform 47"/>
          <p:cNvSpPr>
            <a:spLocks noEditPoints="1"/>
          </p:cNvSpPr>
          <p:nvPr/>
        </p:nvSpPr>
        <p:spPr bwMode="auto">
          <a:xfrm>
            <a:off x="3168047" y="4169443"/>
            <a:ext cx="585788" cy="357187"/>
          </a:xfrm>
          <a:custGeom>
            <a:avLst/>
            <a:gdLst>
              <a:gd name="T0" fmla="*/ 0 w 156"/>
              <a:gd name="T1" fmla="*/ 0 h 95"/>
              <a:gd name="T2" fmla="*/ 150 w 156"/>
              <a:gd name="T3" fmla="*/ 0 h 95"/>
              <a:gd name="T4" fmla="*/ 150 w 156"/>
              <a:gd name="T5" fmla="*/ 6 h 95"/>
              <a:gd name="T6" fmla="*/ 150 w 156"/>
              <a:gd name="T7" fmla="*/ 18 h 95"/>
              <a:gd name="T8" fmla="*/ 150 w 156"/>
              <a:gd name="T9" fmla="*/ 52 h 95"/>
              <a:gd name="T10" fmla="*/ 154 w 156"/>
              <a:gd name="T11" fmla="*/ 57 h 95"/>
              <a:gd name="T12" fmla="*/ 152 w 156"/>
              <a:gd name="T13" fmla="*/ 63 h 95"/>
              <a:gd name="T14" fmla="*/ 156 w 156"/>
              <a:gd name="T15" fmla="*/ 88 h 95"/>
              <a:gd name="T16" fmla="*/ 145 w 156"/>
              <a:gd name="T17" fmla="*/ 88 h 95"/>
              <a:gd name="T18" fmla="*/ 144 w 156"/>
              <a:gd name="T19" fmla="*/ 78 h 95"/>
              <a:gd name="T20" fmla="*/ 142 w 156"/>
              <a:gd name="T21" fmla="*/ 88 h 95"/>
              <a:gd name="T22" fmla="*/ 139 w 156"/>
              <a:gd name="T23" fmla="*/ 88 h 95"/>
              <a:gd name="T24" fmla="*/ 143 w 156"/>
              <a:gd name="T25" fmla="*/ 63 h 95"/>
              <a:gd name="T26" fmla="*/ 140 w 156"/>
              <a:gd name="T27" fmla="*/ 57 h 95"/>
              <a:gd name="T28" fmla="*/ 144 w 156"/>
              <a:gd name="T29" fmla="*/ 52 h 95"/>
              <a:gd name="T30" fmla="*/ 144 w 156"/>
              <a:gd name="T31" fmla="*/ 18 h 95"/>
              <a:gd name="T32" fmla="*/ 0 w 156"/>
              <a:gd name="T33" fmla="*/ 18 h 95"/>
              <a:gd name="T34" fmla="*/ 0 w 156"/>
              <a:gd name="T35" fmla="*/ 0 h 95"/>
              <a:gd name="T36" fmla="*/ 22 w 156"/>
              <a:gd name="T37" fmla="*/ 29 h 95"/>
              <a:gd name="T38" fmla="*/ 22 w 156"/>
              <a:gd name="T39" fmla="*/ 80 h 95"/>
              <a:gd name="T40" fmla="*/ 78 w 156"/>
              <a:gd name="T41" fmla="*/ 95 h 95"/>
              <a:gd name="T42" fmla="*/ 133 w 156"/>
              <a:gd name="T43" fmla="*/ 80 h 95"/>
              <a:gd name="T44" fmla="*/ 133 w 156"/>
              <a:gd name="T45" fmla="*/ 29 h 95"/>
              <a:gd name="T46" fmla="*/ 22 w 156"/>
              <a:gd name="T4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95">
                <a:moveTo>
                  <a:pt x="0" y="0"/>
                </a:moveTo>
                <a:cubicBezTo>
                  <a:pt x="150" y="0"/>
                  <a:pt x="150" y="0"/>
                  <a:pt x="150" y="0"/>
                </a:cubicBezTo>
                <a:cubicBezTo>
                  <a:pt x="150" y="6"/>
                  <a:pt x="150" y="6"/>
                  <a:pt x="150" y="6"/>
                </a:cubicBezTo>
                <a:cubicBezTo>
                  <a:pt x="150" y="18"/>
                  <a:pt x="150" y="18"/>
                  <a:pt x="150" y="18"/>
                </a:cubicBezTo>
                <a:cubicBezTo>
                  <a:pt x="150" y="52"/>
                  <a:pt x="150" y="52"/>
                  <a:pt x="150" y="52"/>
                </a:cubicBezTo>
                <a:cubicBezTo>
                  <a:pt x="153" y="53"/>
                  <a:pt x="154" y="55"/>
                  <a:pt x="154" y="57"/>
                </a:cubicBezTo>
                <a:cubicBezTo>
                  <a:pt x="154" y="59"/>
                  <a:pt x="153" y="61"/>
                  <a:pt x="152" y="63"/>
                </a:cubicBezTo>
                <a:cubicBezTo>
                  <a:pt x="156" y="88"/>
                  <a:pt x="156" y="88"/>
                  <a:pt x="156" y="88"/>
                </a:cubicBezTo>
                <a:cubicBezTo>
                  <a:pt x="145" y="88"/>
                  <a:pt x="145" y="88"/>
                  <a:pt x="145" y="88"/>
                </a:cubicBezTo>
                <a:cubicBezTo>
                  <a:pt x="144" y="78"/>
                  <a:pt x="144" y="78"/>
                  <a:pt x="144" y="78"/>
                </a:cubicBezTo>
                <a:cubicBezTo>
                  <a:pt x="142" y="88"/>
                  <a:pt x="142" y="88"/>
                  <a:pt x="142" y="88"/>
                </a:cubicBezTo>
                <a:cubicBezTo>
                  <a:pt x="139" y="88"/>
                  <a:pt x="139" y="88"/>
                  <a:pt x="139" y="88"/>
                </a:cubicBezTo>
                <a:cubicBezTo>
                  <a:pt x="143" y="63"/>
                  <a:pt x="143" y="63"/>
                  <a:pt x="143" y="63"/>
                </a:cubicBezTo>
                <a:cubicBezTo>
                  <a:pt x="141" y="61"/>
                  <a:pt x="140" y="59"/>
                  <a:pt x="140" y="57"/>
                </a:cubicBezTo>
                <a:cubicBezTo>
                  <a:pt x="140" y="55"/>
                  <a:pt x="142" y="53"/>
                  <a:pt x="144" y="52"/>
                </a:cubicBezTo>
                <a:cubicBezTo>
                  <a:pt x="144" y="18"/>
                  <a:pt x="144" y="18"/>
                  <a:pt x="144" y="18"/>
                </a:cubicBezTo>
                <a:cubicBezTo>
                  <a:pt x="0" y="18"/>
                  <a:pt x="0" y="18"/>
                  <a:pt x="0" y="18"/>
                </a:cubicBezTo>
                <a:cubicBezTo>
                  <a:pt x="0" y="0"/>
                  <a:pt x="0" y="0"/>
                  <a:pt x="0" y="0"/>
                </a:cubicBezTo>
                <a:close/>
                <a:moveTo>
                  <a:pt x="22" y="29"/>
                </a:moveTo>
                <a:cubicBezTo>
                  <a:pt x="22" y="80"/>
                  <a:pt x="22" y="80"/>
                  <a:pt x="22" y="80"/>
                </a:cubicBezTo>
                <a:cubicBezTo>
                  <a:pt x="44" y="79"/>
                  <a:pt x="62" y="86"/>
                  <a:pt x="78" y="95"/>
                </a:cubicBezTo>
                <a:cubicBezTo>
                  <a:pt x="91" y="85"/>
                  <a:pt x="109" y="79"/>
                  <a:pt x="133" y="80"/>
                </a:cubicBezTo>
                <a:cubicBezTo>
                  <a:pt x="133" y="63"/>
                  <a:pt x="133" y="46"/>
                  <a:pt x="133" y="29"/>
                </a:cubicBezTo>
                <a:lnTo>
                  <a:pt x="22" y="2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uk-UA"/>
          </a:p>
        </p:txBody>
      </p:sp>
      <p:sp>
        <p:nvSpPr>
          <p:cNvPr id="20" name="Rectangle 19"/>
          <p:cNvSpPr/>
          <p:nvPr/>
        </p:nvSpPr>
        <p:spPr>
          <a:xfrm>
            <a:off x="4408431" y="3991708"/>
            <a:ext cx="3155113" cy="668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756000" rtlCol="0" anchor="ctr"/>
          <a:lstStyle/>
          <a:p>
            <a:r>
              <a:rPr lang="en-US" sz="2000" dirty="0" smtClean="0">
                <a:solidFill>
                  <a:schemeClr val="accent1"/>
                </a:solidFill>
                <a:latin typeface="+mj-lt"/>
              </a:rPr>
              <a:t>College of Environment</a:t>
            </a:r>
            <a:endParaRPr lang="uk-UA" sz="2000" dirty="0">
              <a:solidFill>
                <a:schemeClr val="accent1"/>
              </a:solidFill>
              <a:latin typeface="+mj-lt"/>
            </a:endParaRPr>
          </a:p>
        </p:txBody>
      </p:sp>
      <p:sp>
        <p:nvSpPr>
          <p:cNvPr id="22" name="TextBox 21"/>
          <p:cNvSpPr txBox="1"/>
          <p:nvPr/>
        </p:nvSpPr>
        <p:spPr>
          <a:xfrm>
            <a:off x="4562127" y="4797269"/>
            <a:ext cx="327715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make a type specimen book. </a:t>
            </a:r>
            <a:endParaRPr lang="uk-UA" sz="1600" dirty="0"/>
          </a:p>
        </p:txBody>
      </p:sp>
      <p:sp>
        <p:nvSpPr>
          <p:cNvPr id="23" name="Freeform 22"/>
          <p:cNvSpPr>
            <a:spLocks/>
          </p:cNvSpPr>
          <p:nvPr/>
        </p:nvSpPr>
        <p:spPr bwMode="auto">
          <a:xfrm>
            <a:off x="7041687" y="4073741"/>
            <a:ext cx="471950" cy="479408"/>
          </a:xfrm>
          <a:custGeom>
            <a:avLst/>
            <a:gdLst>
              <a:gd name="connsiteX0" fmla="*/ 626268 w 703262"/>
              <a:gd name="connsiteY0" fmla="*/ 290513 h 714376"/>
              <a:gd name="connsiteX1" fmla="*/ 703262 w 703262"/>
              <a:gd name="connsiteY1" fmla="*/ 295338 h 714376"/>
              <a:gd name="connsiteX2" fmla="*/ 688826 w 703262"/>
              <a:gd name="connsiteY2" fmla="*/ 333936 h 714376"/>
              <a:gd name="connsiteX3" fmla="*/ 635893 w 703262"/>
              <a:gd name="connsiteY3" fmla="*/ 454555 h 714376"/>
              <a:gd name="connsiteX4" fmla="*/ 530026 w 703262"/>
              <a:gd name="connsiteY4" fmla="*/ 531751 h 714376"/>
              <a:gd name="connsiteX5" fmla="*/ 443408 w 703262"/>
              <a:gd name="connsiteY5" fmla="*/ 497978 h 714376"/>
              <a:gd name="connsiteX6" fmla="*/ 486717 w 703262"/>
              <a:gd name="connsiteY6" fmla="*/ 435256 h 714376"/>
              <a:gd name="connsiteX7" fmla="*/ 549275 w 703262"/>
              <a:gd name="connsiteY7" fmla="*/ 387008 h 714376"/>
              <a:gd name="connsiteX8" fmla="*/ 520402 w 703262"/>
              <a:gd name="connsiteY8" fmla="*/ 401483 h 714376"/>
              <a:gd name="connsiteX9" fmla="*/ 477093 w 703262"/>
              <a:gd name="connsiteY9" fmla="*/ 425607 h 714376"/>
              <a:gd name="connsiteX10" fmla="*/ 433784 w 703262"/>
              <a:gd name="connsiteY10" fmla="*/ 454555 h 714376"/>
              <a:gd name="connsiteX11" fmla="*/ 409724 w 703262"/>
              <a:gd name="connsiteY11" fmla="*/ 387008 h 714376"/>
              <a:gd name="connsiteX12" fmla="*/ 539651 w 703262"/>
              <a:gd name="connsiteY12" fmla="*/ 304987 h 714376"/>
              <a:gd name="connsiteX13" fmla="*/ 626268 w 703262"/>
              <a:gd name="connsiteY13" fmla="*/ 290513 h 714376"/>
              <a:gd name="connsiteX14" fmla="*/ 72193 w 703262"/>
              <a:gd name="connsiteY14" fmla="*/ 290513 h 714376"/>
              <a:gd name="connsiteX15" fmla="*/ 158826 w 703262"/>
              <a:gd name="connsiteY15" fmla="*/ 304987 h 714376"/>
              <a:gd name="connsiteX16" fmla="*/ 293587 w 703262"/>
              <a:gd name="connsiteY16" fmla="*/ 387008 h 714376"/>
              <a:gd name="connsiteX17" fmla="*/ 264710 w 703262"/>
              <a:gd name="connsiteY17" fmla="*/ 454555 h 714376"/>
              <a:gd name="connsiteX18" fmla="*/ 221393 w 703262"/>
              <a:gd name="connsiteY18" fmla="*/ 425607 h 714376"/>
              <a:gd name="connsiteX19" fmla="*/ 178077 w 703262"/>
              <a:gd name="connsiteY19" fmla="*/ 401483 h 714376"/>
              <a:gd name="connsiteX20" fmla="*/ 160430 w 703262"/>
              <a:gd name="connsiteY20" fmla="*/ 393441 h 714376"/>
              <a:gd name="connsiteX21" fmla="*/ 216580 w 703262"/>
              <a:gd name="connsiteY21" fmla="*/ 435256 h 714376"/>
              <a:gd name="connsiteX22" fmla="*/ 255084 w 703262"/>
              <a:gd name="connsiteY22" fmla="*/ 497978 h 714376"/>
              <a:gd name="connsiteX23" fmla="*/ 168451 w 703262"/>
              <a:gd name="connsiteY23" fmla="*/ 531751 h 714376"/>
              <a:gd name="connsiteX24" fmla="*/ 67380 w 703262"/>
              <a:gd name="connsiteY24" fmla="*/ 454555 h 714376"/>
              <a:gd name="connsiteX25" fmla="*/ 9626 w 703262"/>
              <a:gd name="connsiteY25" fmla="*/ 333936 h 714376"/>
              <a:gd name="connsiteX26" fmla="*/ 0 w 703262"/>
              <a:gd name="connsiteY26" fmla="*/ 295338 h 714376"/>
              <a:gd name="connsiteX27" fmla="*/ 72193 w 703262"/>
              <a:gd name="connsiteY27" fmla="*/ 290513 h 714376"/>
              <a:gd name="connsiteX28" fmla="*/ 284099 w 703262"/>
              <a:gd name="connsiteY28" fmla="*/ 261938 h 714376"/>
              <a:gd name="connsiteX29" fmla="*/ 351663 w 703262"/>
              <a:gd name="connsiteY29" fmla="*/ 334136 h 714376"/>
              <a:gd name="connsiteX30" fmla="*/ 414401 w 703262"/>
              <a:gd name="connsiteY30" fmla="*/ 261938 h 714376"/>
              <a:gd name="connsiteX31" fmla="*/ 433705 w 703262"/>
              <a:gd name="connsiteY31" fmla="*/ 473718 h 714376"/>
              <a:gd name="connsiteX32" fmla="*/ 395097 w 703262"/>
              <a:gd name="connsiteY32" fmla="*/ 574794 h 714376"/>
              <a:gd name="connsiteX33" fmla="*/ 462661 w 703262"/>
              <a:gd name="connsiteY33" fmla="*/ 690310 h 714376"/>
              <a:gd name="connsiteX34" fmla="*/ 530225 w 703262"/>
              <a:gd name="connsiteY34" fmla="*/ 714376 h 714376"/>
              <a:gd name="connsiteX35" fmla="*/ 168275 w 703262"/>
              <a:gd name="connsiteY35" fmla="*/ 714376 h 714376"/>
              <a:gd name="connsiteX36" fmla="*/ 240665 w 703262"/>
              <a:gd name="connsiteY36" fmla="*/ 690310 h 714376"/>
              <a:gd name="connsiteX37" fmla="*/ 303403 w 703262"/>
              <a:gd name="connsiteY37" fmla="*/ 574794 h 714376"/>
              <a:gd name="connsiteX38" fmla="*/ 264795 w 703262"/>
              <a:gd name="connsiteY38" fmla="*/ 473718 h 714376"/>
              <a:gd name="connsiteX39" fmla="*/ 284099 w 703262"/>
              <a:gd name="connsiteY39" fmla="*/ 261938 h 714376"/>
              <a:gd name="connsiteX40" fmla="*/ 606364 w 703262"/>
              <a:gd name="connsiteY40" fmla="*/ 0 h 714376"/>
              <a:gd name="connsiteX41" fmla="*/ 611187 w 703262"/>
              <a:gd name="connsiteY41" fmla="*/ 38686 h 714376"/>
              <a:gd name="connsiteX42" fmla="*/ 596717 w 703262"/>
              <a:gd name="connsiteY42" fmla="*/ 174088 h 714376"/>
              <a:gd name="connsiteX43" fmla="*/ 529187 w 703262"/>
              <a:gd name="connsiteY43" fmla="*/ 280475 h 714376"/>
              <a:gd name="connsiteX44" fmla="*/ 432716 w 703262"/>
              <a:gd name="connsiteY44" fmla="*/ 275639 h 714376"/>
              <a:gd name="connsiteX45" fmla="*/ 452010 w 703262"/>
              <a:gd name="connsiteY45" fmla="*/ 203102 h 714376"/>
              <a:gd name="connsiteX46" fmla="*/ 487383 w 703262"/>
              <a:gd name="connsiteY46" fmla="*/ 146685 h 714376"/>
              <a:gd name="connsiteX47" fmla="*/ 471304 w 703262"/>
              <a:gd name="connsiteY47" fmla="*/ 164416 h 714376"/>
              <a:gd name="connsiteX48" fmla="*/ 442363 w 703262"/>
              <a:gd name="connsiteY48" fmla="*/ 198267 h 714376"/>
              <a:gd name="connsiteX49" fmla="*/ 408598 w 703262"/>
              <a:gd name="connsiteY49" fmla="*/ 236953 h 714376"/>
              <a:gd name="connsiteX50" fmla="*/ 360362 w 703262"/>
              <a:gd name="connsiteY50" fmla="*/ 188595 h 714376"/>
              <a:gd name="connsiteX51" fmla="*/ 456833 w 703262"/>
              <a:gd name="connsiteY51" fmla="*/ 62865 h 714376"/>
              <a:gd name="connsiteX52" fmla="*/ 538834 w 703262"/>
              <a:gd name="connsiteY52" fmla="*/ 19343 h 714376"/>
              <a:gd name="connsiteX53" fmla="*/ 606364 w 703262"/>
              <a:gd name="connsiteY53" fmla="*/ 0 h 714376"/>
              <a:gd name="connsiteX54" fmla="*/ 88980 w 703262"/>
              <a:gd name="connsiteY54" fmla="*/ 0 h 714376"/>
              <a:gd name="connsiteX55" fmla="*/ 162930 w 703262"/>
              <a:gd name="connsiteY55" fmla="*/ 19343 h 714376"/>
              <a:gd name="connsiteX56" fmla="*/ 240094 w 703262"/>
              <a:gd name="connsiteY56" fmla="*/ 62865 h 714376"/>
              <a:gd name="connsiteX57" fmla="*/ 336550 w 703262"/>
              <a:gd name="connsiteY57" fmla="*/ 188595 h 714376"/>
              <a:gd name="connsiteX58" fmla="*/ 288322 w 703262"/>
              <a:gd name="connsiteY58" fmla="*/ 236953 h 714376"/>
              <a:gd name="connsiteX59" fmla="*/ 254562 w 703262"/>
              <a:gd name="connsiteY59" fmla="*/ 198267 h 714376"/>
              <a:gd name="connsiteX60" fmla="*/ 225626 w 703262"/>
              <a:gd name="connsiteY60" fmla="*/ 164416 h 714376"/>
              <a:gd name="connsiteX61" fmla="*/ 220803 w 703262"/>
              <a:gd name="connsiteY61" fmla="*/ 159581 h 714376"/>
              <a:gd name="connsiteX62" fmla="*/ 249740 w 703262"/>
              <a:gd name="connsiteY62" fmla="*/ 203102 h 714376"/>
              <a:gd name="connsiteX63" fmla="*/ 264208 w 703262"/>
              <a:gd name="connsiteY63" fmla="*/ 275639 h 714376"/>
              <a:gd name="connsiteX64" fmla="*/ 172575 w 703262"/>
              <a:gd name="connsiteY64" fmla="*/ 280475 h 714376"/>
              <a:gd name="connsiteX65" fmla="*/ 100233 w 703262"/>
              <a:gd name="connsiteY65" fmla="*/ 174088 h 714376"/>
              <a:gd name="connsiteX66" fmla="*/ 88980 w 703262"/>
              <a:gd name="connsiteY66" fmla="*/ 38686 h 714376"/>
              <a:gd name="connsiteX67" fmla="*/ 88980 w 703262"/>
              <a:gd name="connsiteY67" fmla="*/ 0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03262" h="714376">
                <a:moveTo>
                  <a:pt x="626268" y="290513"/>
                </a:moveTo>
                <a:cubicBezTo>
                  <a:pt x="650329" y="290513"/>
                  <a:pt x="674390" y="295338"/>
                  <a:pt x="703262" y="295338"/>
                </a:cubicBezTo>
                <a:cubicBezTo>
                  <a:pt x="698450" y="309812"/>
                  <a:pt x="693638" y="319462"/>
                  <a:pt x="688826" y="333936"/>
                </a:cubicBezTo>
                <a:cubicBezTo>
                  <a:pt x="674390" y="377359"/>
                  <a:pt x="655141" y="420782"/>
                  <a:pt x="635893" y="454555"/>
                </a:cubicBezTo>
                <a:cubicBezTo>
                  <a:pt x="611832" y="493153"/>
                  <a:pt x="578147" y="526927"/>
                  <a:pt x="530026" y="531751"/>
                </a:cubicBezTo>
                <a:cubicBezTo>
                  <a:pt x="501154" y="536576"/>
                  <a:pt x="438596" y="536576"/>
                  <a:pt x="443408" y="497978"/>
                </a:cubicBezTo>
                <a:cubicBezTo>
                  <a:pt x="443408" y="473854"/>
                  <a:pt x="467469" y="449730"/>
                  <a:pt x="486717" y="435256"/>
                </a:cubicBezTo>
                <a:cubicBezTo>
                  <a:pt x="505966" y="420782"/>
                  <a:pt x="530026" y="396658"/>
                  <a:pt x="549275" y="387008"/>
                </a:cubicBezTo>
                <a:cubicBezTo>
                  <a:pt x="539651" y="391833"/>
                  <a:pt x="530026" y="396658"/>
                  <a:pt x="520402" y="401483"/>
                </a:cubicBezTo>
                <a:cubicBezTo>
                  <a:pt x="505966" y="411132"/>
                  <a:pt x="491529" y="415957"/>
                  <a:pt x="477093" y="425607"/>
                </a:cubicBezTo>
                <a:cubicBezTo>
                  <a:pt x="467469" y="435256"/>
                  <a:pt x="453033" y="449730"/>
                  <a:pt x="433784" y="454555"/>
                </a:cubicBezTo>
                <a:cubicBezTo>
                  <a:pt x="395287" y="464205"/>
                  <a:pt x="400099" y="411132"/>
                  <a:pt x="409724" y="387008"/>
                </a:cubicBezTo>
                <a:cubicBezTo>
                  <a:pt x="424160" y="338761"/>
                  <a:pt x="491529" y="314637"/>
                  <a:pt x="539651" y="304987"/>
                </a:cubicBezTo>
                <a:cubicBezTo>
                  <a:pt x="568523" y="295338"/>
                  <a:pt x="597396" y="290513"/>
                  <a:pt x="626268" y="290513"/>
                </a:cubicBezTo>
                <a:close/>
                <a:moveTo>
                  <a:pt x="72193" y="290513"/>
                </a:moveTo>
                <a:cubicBezTo>
                  <a:pt x="101071" y="290513"/>
                  <a:pt x="129948" y="295338"/>
                  <a:pt x="158826" y="304987"/>
                </a:cubicBezTo>
                <a:cubicBezTo>
                  <a:pt x="206955" y="314637"/>
                  <a:pt x="274335" y="338761"/>
                  <a:pt x="293587" y="387008"/>
                </a:cubicBezTo>
                <a:cubicBezTo>
                  <a:pt x="298400" y="411132"/>
                  <a:pt x="303213" y="464205"/>
                  <a:pt x="264710" y="454555"/>
                </a:cubicBezTo>
                <a:cubicBezTo>
                  <a:pt x="250271" y="449730"/>
                  <a:pt x="235832" y="435256"/>
                  <a:pt x="221393" y="425607"/>
                </a:cubicBezTo>
                <a:cubicBezTo>
                  <a:pt x="206955" y="415957"/>
                  <a:pt x="192516" y="411132"/>
                  <a:pt x="178077" y="401483"/>
                </a:cubicBezTo>
                <a:cubicBezTo>
                  <a:pt x="171660" y="399874"/>
                  <a:pt x="166847" y="396658"/>
                  <a:pt x="160430" y="393441"/>
                </a:cubicBezTo>
                <a:cubicBezTo>
                  <a:pt x="181286" y="404699"/>
                  <a:pt x="200537" y="423998"/>
                  <a:pt x="216580" y="435256"/>
                </a:cubicBezTo>
                <a:cubicBezTo>
                  <a:pt x="231019" y="449730"/>
                  <a:pt x="255084" y="473854"/>
                  <a:pt x="255084" y="497978"/>
                </a:cubicBezTo>
                <a:cubicBezTo>
                  <a:pt x="259897" y="536576"/>
                  <a:pt x="197329" y="536576"/>
                  <a:pt x="168451" y="531751"/>
                </a:cubicBezTo>
                <a:cubicBezTo>
                  <a:pt x="125135" y="526927"/>
                  <a:pt x="86632" y="493153"/>
                  <a:pt x="67380" y="454555"/>
                </a:cubicBezTo>
                <a:cubicBezTo>
                  <a:pt x="43316" y="420782"/>
                  <a:pt x="24064" y="377359"/>
                  <a:pt x="9626" y="333936"/>
                </a:cubicBezTo>
                <a:cubicBezTo>
                  <a:pt x="4813" y="319462"/>
                  <a:pt x="0" y="309812"/>
                  <a:pt x="0" y="295338"/>
                </a:cubicBezTo>
                <a:cubicBezTo>
                  <a:pt x="24064" y="295338"/>
                  <a:pt x="48129" y="290513"/>
                  <a:pt x="72193" y="290513"/>
                </a:cubicBezTo>
                <a:close/>
                <a:moveTo>
                  <a:pt x="284099" y="261938"/>
                </a:moveTo>
                <a:cubicBezTo>
                  <a:pt x="298577" y="276378"/>
                  <a:pt x="322707" y="334136"/>
                  <a:pt x="351663" y="334136"/>
                </a:cubicBezTo>
                <a:cubicBezTo>
                  <a:pt x="375793" y="334136"/>
                  <a:pt x="399923" y="276378"/>
                  <a:pt x="414401" y="261938"/>
                </a:cubicBezTo>
                <a:cubicBezTo>
                  <a:pt x="395097" y="290817"/>
                  <a:pt x="346837" y="541102"/>
                  <a:pt x="433705" y="473718"/>
                </a:cubicBezTo>
                <a:cubicBezTo>
                  <a:pt x="404749" y="497783"/>
                  <a:pt x="399923" y="536289"/>
                  <a:pt x="395097" y="574794"/>
                </a:cubicBezTo>
                <a:cubicBezTo>
                  <a:pt x="395097" y="622926"/>
                  <a:pt x="404749" y="671058"/>
                  <a:pt x="462661" y="690310"/>
                </a:cubicBezTo>
                <a:cubicBezTo>
                  <a:pt x="481965" y="695123"/>
                  <a:pt x="525399" y="688706"/>
                  <a:pt x="530225" y="714376"/>
                </a:cubicBezTo>
                <a:cubicBezTo>
                  <a:pt x="530225" y="714376"/>
                  <a:pt x="530225" y="714376"/>
                  <a:pt x="168275" y="714376"/>
                </a:cubicBezTo>
                <a:cubicBezTo>
                  <a:pt x="173101" y="688706"/>
                  <a:pt x="216535" y="695123"/>
                  <a:pt x="240665" y="690310"/>
                </a:cubicBezTo>
                <a:cubicBezTo>
                  <a:pt x="293751" y="671058"/>
                  <a:pt x="308229" y="622926"/>
                  <a:pt x="303403" y="574794"/>
                </a:cubicBezTo>
                <a:cubicBezTo>
                  <a:pt x="303403" y="536289"/>
                  <a:pt x="298577" y="497783"/>
                  <a:pt x="264795" y="473718"/>
                </a:cubicBezTo>
                <a:cubicBezTo>
                  <a:pt x="351663" y="541102"/>
                  <a:pt x="303403" y="290817"/>
                  <a:pt x="284099" y="261938"/>
                </a:cubicBezTo>
                <a:close/>
                <a:moveTo>
                  <a:pt x="606364" y="0"/>
                </a:moveTo>
                <a:cubicBezTo>
                  <a:pt x="606364" y="9672"/>
                  <a:pt x="611187" y="24179"/>
                  <a:pt x="611187" y="38686"/>
                </a:cubicBezTo>
                <a:cubicBezTo>
                  <a:pt x="611187" y="82208"/>
                  <a:pt x="606364" y="130566"/>
                  <a:pt x="596717" y="174088"/>
                </a:cubicBezTo>
                <a:cubicBezTo>
                  <a:pt x="591893" y="217610"/>
                  <a:pt x="567775" y="261132"/>
                  <a:pt x="529187" y="280475"/>
                </a:cubicBezTo>
                <a:cubicBezTo>
                  <a:pt x="505069" y="294982"/>
                  <a:pt x="442363" y="314325"/>
                  <a:pt x="432716" y="275639"/>
                </a:cubicBezTo>
                <a:cubicBezTo>
                  <a:pt x="427892" y="256296"/>
                  <a:pt x="437539" y="222446"/>
                  <a:pt x="452010" y="203102"/>
                </a:cubicBezTo>
                <a:cubicBezTo>
                  <a:pt x="460049" y="186983"/>
                  <a:pt x="474520" y="164416"/>
                  <a:pt x="487383" y="146685"/>
                </a:cubicBezTo>
                <a:cubicBezTo>
                  <a:pt x="482559" y="151521"/>
                  <a:pt x="477735" y="157969"/>
                  <a:pt x="471304" y="164416"/>
                </a:cubicBezTo>
                <a:cubicBezTo>
                  <a:pt x="461657" y="174088"/>
                  <a:pt x="452010" y="183759"/>
                  <a:pt x="442363" y="198267"/>
                </a:cubicBezTo>
                <a:cubicBezTo>
                  <a:pt x="432716" y="212774"/>
                  <a:pt x="423068" y="227281"/>
                  <a:pt x="408598" y="236953"/>
                </a:cubicBezTo>
                <a:cubicBezTo>
                  <a:pt x="374833" y="265967"/>
                  <a:pt x="365186" y="212774"/>
                  <a:pt x="360362" y="188595"/>
                </a:cubicBezTo>
                <a:cubicBezTo>
                  <a:pt x="360362" y="135402"/>
                  <a:pt x="418245" y="87044"/>
                  <a:pt x="456833" y="62865"/>
                </a:cubicBezTo>
                <a:cubicBezTo>
                  <a:pt x="480951" y="43522"/>
                  <a:pt x="509893" y="29015"/>
                  <a:pt x="538834" y="19343"/>
                </a:cubicBezTo>
                <a:cubicBezTo>
                  <a:pt x="558128" y="9672"/>
                  <a:pt x="582246" y="9672"/>
                  <a:pt x="606364" y="0"/>
                </a:cubicBezTo>
                <a:close/>
                <a:moveTo>
                  <a:pt x="88980" y="0"/>
                </a:moveTo>
                <a:cubicBezTo>
                  <a:pt x="114702" y="9672"/>
                  <a:pt x="138816" y="9672"/>
                  <a:pt x="162930" y="19343"/>
                </a:cubicBezTo>
                <a:cubicBezTo>
                  <a:pt x="187043" y="29015"/>
                  <a:pt x="215980" y="43522"/>
                  <a:pt x="240094" y="62865"/>
                </a:cubicBezTo>
                <a:cubicBezTo>
                  <a:pt x="283499" y="87044"/>
                  <a:pt x="336550" y="135402"/>
                  <a:pt x="336550" y="188595"/>
                </a:cubicBezTo>
                <a:cubicBezTo>
                  <a:pt x="336550" y="212774"/>
                  <a:pt x="322081" y="265967"/>
                  <a:pt x="288322" y="236953"/>
                </a:cubicBezTo>
                <a:cubicBezTo>
                  <a:pt x="273854" y="227281"/>
                  <a:pt x="264208" y="212774"/>
                  <a:pt x="254562" y="198267"/>
                </a:cubicBezTo>
                <a:cubicBezTo>
                  <a:pt x="244917" y="183759"/>
                  <a:pt x="235271" y="174088"/>
                  <a:pt x="225626" y="164416"/>
                </a:cubicBezTo>
                <a:cubicBezTo>
                  <a:pt x="224018" y="162804"/>
                  <a:pt x="222411" y="161192"/>
                  <a:pt x="220803" y="159581"/>
                </a:cubicBezTo>
                <a:cubicBezTo>
                  <a:pt x="230448" y="174088"/>
                  <a:pt x="240094" y="191819"/>
                  <a:pt x="249740" y="203102"/>
                </a:cubicBezTo>
                <a:cubicBezTo>
                  <a:pt x="259385" y="222446"/>
                  <a:pt x="273854" y="256296"/>
                  <a:pt x="264208" y="275639"/>
                </a:cubicBezTo>
                <a:cubicBezTo>
                  <a:pt x="254562" y="314325"/>
                  <a:pt x="196689" y="294982"/>
                  <a:pt x="172575" y="280475"/>
                </a:cubicBezTo>
                <a:cubicBezTo>
                  <a:pt x="129170" y="261132"/>
                  <a:pt x="109879" y="217610"/>
                  <a:pt x="100233" y="174088"/>
                </a:cubicBezTo>
                <a:cubicBezTo>
                  <a:pt x="90588" y="130566"/>
                  <a:pt x="82550" y="82208"/>
                  <a:pt x="88980" y="38686"/>
                </a:cubicBezTo>
                <a:cubicBezTo>
                  <a:pt x="88980" y="24179"/>
                  <a:pt x="88980" y="9672"/>
                  <a:pt x="8898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uk-UA"/>
          </a:p>
        </p:txBody>
      </p:sp>
      <p:sp>
        <p:nvSpPr>
          <p:cNvPr id="24" name="Rectangle 23"/>
          <p:cNvSpPr/>
          <p:nvPr/>
        </p:nvSpPr>
        <p:spPr>
          <a:xfrm>
            <a:off x="8102127" y="3991708"/>
            <a:ext cx="3155113" cy="668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756000" rtlCol="0" anchor="ctr"/>
          <a:lstStyle/>
          <a:p>
            <a:r>
              <a:rPr lang="en-US" sz="2000" dirty="0" smtClean="0">
                <a:solidFill>
                  <a:schemeClr val="accent1"/>
                </a:solidFill>
                <a:latin typeface="+mj-lt"/>
              </a:rPr>
              <a:t>College of Built</a:t>
            </a:r>
          </a:p>
          <a:p>
            <a:r>
              <a:rPr lang="en-US" sz="2000" dirty="0" smtClean="0">
                <a:solidFill>
                  <a:schemeClr val="accent1"/>
                </a:solidFill>
                <a:latin typeface="+mj-lt"/>
              </a:rPr>
              <a:t>Environment</a:t>
            </a:r>
            <a:endParaRPr lang="uk-UA" sz="2000" dirty="0">
              <a:solidFill>
                <a:schemeClr val="accent1"/>
              </a:solidFill>
              <a:latin typeface="+mj-lt"/>
            </a:endParaRPr>
          </a:p>
        </p:txBody>
      </p:sp>
      <p:sp>
        <p:nvSpPr>
          <p:cNvPr id="25" name="TextBox 24"/>
          <p:cNvSpPr txBox="1"/>
          <p:nvPr/>
        </p:nvSpPr>
        <p:spPr>
          <a:xfrm>
            <a:off x="8255823" y="4797269"/>
            <a:ext cx="3277155" cy="1569660"/>
          </a:xfrm>
          <a:prstGeom prst="rect">
            <a:avLst/>
          </a:prstGeom>
          <a:noFill/>
        </p:spPr>
        <p:txBody>
          <a:bodyPr wrap="square" rtlCol="0">
            <a:spAutoFit/>
          </a:bodyPr>
          <a:lstStyle/>
          <a:p>
            <a:pPr>
              <a:spcAft>
                <a:spcPts val="1000"/>
              </a:spcAft>
            </a:pPr>
            <a:r>
              <a:rPr lang="en-US" sz="1600" dirty="0" smtClean="0"/>
              <a:t>Lorem </a:t>
            </a:r>
            <a:r>
              <a:rPr lang="en-US" sz="1600" dirty="0"/>
              <a:t>Ipsum has been the industry's standard dummy text ever since the 1500s, when an unknown printer took a galley of type and scrambled it to make a type specimen book. </a:t>
            </a:r>
            <a:endParaRPr lang="uk-UA" sz="1600" dirty="0"/>
          </a:p>
        </p:txBody>
      </p:sp>
      <p:sp>
        <p:nvSpPr>
          <p:cNvPr id="26" name="Freeform 38"/>
          <p:cNvSpPr>
            <a:spLocks noEditPoints="1"/>
          </p:cNvSpPr>
          <p:nvPr/>
        </p:nvSpPr>
        <p:spPr bwMode="auto">
          <a:xfrm>
            <a:off x="10790026" y="4080246"/>
            <a:ext cx="369678" cy="446384"/>
          </a:xfrm>
          <a:custGeom>
            <a:avLst/>
            <a:gdLst>
              <a:gd name="T0" fmla="*/ 132 w 423"/>
              <a:gd name="T1" fmla="*/ 324 h 510"/>
              <a:gd name="T2" fmla="*/ 186 w 423"/>
              <a:gd name="T3" fmla="*/ 435 h 510"/>
              <a:gd name="T4" fmla="*/ 183 w 423"/>
              <a:gd name="T5" fmla="*/ 369 h 510"/>
              <a:gd name="T6" fmla="*/ 207 w 423"/>
              <a:gd name="T7" fmla="*/ 342 h 510"/>
              <a:gd name="T8" fmla="*/ 231 w 423"/>
              <a:gd name="T9" fmla="*/ 342 h 510"/>
              <a:gd name="T10" fmla="*/ 225 w 423"/>
              <a:gd name="T11" fmla="*/ 378 h 510"/>
              <a:gd name="T12" fmla="*/ 270 w 423"/>
              <a:gd name="T13" fmla="*/ 339 h 510"/>
              <a:gd name="T14" fmla="*/ 378 w 423"/>
              <a:gd name="T15" fmla="*/ 348 h 510"/>
              <a:gd name="T16" fmla="*/ 387 w 423"/>
              <a:gd name="T17" fmla="*/ 351 h 510"/>
              <a:gd name="T18" fmla="*/ 411 w 423"/>
              <a:gd name="T19" fmla="*/ 510 h 510"/>
              <a:gd name="T20" fmla="*/ 21 w 423"/>
              <a:gd name="T21" fmla="*/ 510 h 510"/>
              <a:gd name="T22" fmla="*/ 6 w 423"/>
              <a:gd name="T23" fmla="*/ 498 h 510"/>
              <a:gd name="T24" fmla="*/ 39 w 423"/>
              <a:gd name="T25" fmla="*/ 351 h 510"/>
              <a:gd name="T26" fmla="*/ 45 w 423"/>
              <a:gd name="T27" fmla="*/ 348 h 510"/>
              <a:gd name="T28" fmla="*/ 87 w 423"/>
              <a:gd name="T29" fmla="*/ 180 h 510"/>
              <a:gd name="T30" fmla="*/ 126 w 423"/>
              <a:gd name="T31" fmla="*/ 282 h 510"/>
              <a:gd name="T32" fmla="*/ 213 w 423"/>
              <a:gd name="T33" fmla="*/ 327 h 510"/>
              <a:gd name="T34" fmla="*/ 333 w 423"/>
              <a:gd name="T35" fmla="*/ 213 h 510"/>
              <a:gd name="T36" fmla="*/ 348 w 423"/>
              <a:gd name="T37" fmla="*/ 180 h 510"/>
              <a:gd name="T38" fmla="*/ 375 w 423"/>
              <a:gd name="T39" fmla="*/ 180 h 510"/>
              <a:gd name="T40" fmla="*/ 354 w 423"/>
              <a:gd name="T41" fmla="*/ 138 h 510"/>
              <a:gd name="T42" fmla="*/ 273 w 423"/>
              <a:gd name="T43" fmla="*/ 96 h 510"/>
              <a:gd name="T44" fmla="*/ 291 w 423"/>
              <a:gd name="T45" fmla="*/ 21 h 510"/>
              <a:gd name="T46" fmla="*/ 135 w 423"/>
              <a:gd name="T47" fmla="*/ 21 h 510"/>
              <a:gd name="T48" fmla="*/ 150 w 423"/>
              <a:gd name="T49" fmla="*/ 96 h 510"/>
              <a:gd name="T50" fmla="*/ 66 w 423"/>
              <a:gd name="T51" fmla="*/ 138 h 510"/>
              <a:gd name="T52" fmla="*/ 45 w 423"/>
              <a:gd name="T53" fmla="*/ 180 h 510"/>
              <a:gd name="T54" fmla="*/ 117 w 423"/>
              <a:gd name="T55" fmla="*/ 180 h 510"/>
              <a:gd name="T56" fmla="*/ 309 w 423"/>
              <a:gd name="T57" fmla="*/ 180 h 510"/>
              <a:gd name="T58" fmla="*/ 279 w 423"/>
              <a:gd name="T59" fmla="*/ 264 h 510"/>
              <a:gd name="T60" fmla="*/ 213 w 423"/>
              <a:gd name="T61" fmla="*/ 300 h 510"/>
              <a:gd name="T62" fmla="*/ 117 w 423"/>
              <a:gd name="T63" fmla="*/ 18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3" h="510">
                <a:moveTo>
                  <a:pt x="45" y="348"/>
                </a:moveTo>
                <a:cubicBezTo>
                  <a:pt x="132" y="324"/>
                  <a:pt x="132" y="324"/>
                  <a:pt x="132" y="324"/>
                </a:cubicBezTo>
                <a:cubicBezTo>
                  <a:pt x="150" y="339"/>
                  <a:pt x="150" y="339"/>
                  <a:pt x="150" y="339"/>
                </a:cubicBezTo>
                <a:cubicBezTo>
                  <a:pt x="186" y="435"/>
                  <a:pt x="186" y="435"/>
                  <a:pt x="186" y="435"/>
                </a:cubicBezTo>
                <a:cubicBezTo>
                  <a:pt x="198" y="378"/>
                  <a:pt x="198" y="378"/>
                  <a:pt x="198" y="378"/>
                </a:cubicBezTo>
                <a:cubicBezTo>
                  <a:pt x="183" y="369"/>
                  <a:pt x="183" y="369"/>
                  <a:pt x="183" y="369"/>
                </a:cubicBezTo>
                <a:cubicBezTo>
                  <a:pt x="192" y="342"/>
                  <a:pt x="192" y="342"/>
                  <a:pt x="192" y="342"/>
                </a:cubicBezTo>
                <a:cubicBezTo>
                  <a:pt x="207" y="342"/>
                  <a:pt x="207" y="342"/>
                  <a:pt x="207" y="342"/>
                </a:cubicBezTo>
                <a:cubicBezTo>
                  <a:pt x="216" y="342"/>
                  <a:pt x="216" y="342"/>
                  <a:pt x="216" y="342"/>
                </a:cubicBezTo>
                <a:cubicBezTo>
                  <a:pt x="231" y="342"/>
                  <a:pt x="231" y="342"/>
                  <a:pt x="231" y="342"/>
                </a:cubicBezTo>
                <a:cubicBezTo>
                  <a:pt x="240" y="369"/>
                  <a:pt x="240" y="369"/>
                  <a:pt x="240" y="369"/>
                </a:cubicBezTo>
                <a:cubicBezTo>
                  <a:pt x="225" y="378"/>
                  <a:pt x="225" y="378"/>
                  <a:pt x="225" y="378"/>
                </a:cubicBezTo>
                <a:cubicBezTo>
                  <a:pt x="237" y="438"/>
                  <a:pt x="237" y="438"/>
                  <a:pt x="237" y="438"/>
                </a:cubicBezTo>
                <a:cubicBezTo>
                  <a:pt x="270" y="339"/>
                  <a:pt x="270" y="339"/>
                  <a:pt x="270" y="339"/>
                </a:cubicBezTo>
                <a:cubicBezTo>
                  <a:pt x="288" y="324"/>
                  <a:pt x="288" y="324"/>
                  <a:pt x="288" y="324"/>
                </a:cubicBezTo>
                <a:cubicBezTo>
                  <a:pt x="378" y="348"/>
                  <a:pt x="378" y="348"/>
                  <a:pt x="378" y="348"/>
                </a:cubicBezTo>
                <a:cubicBezTo>
                  <a:pt x="384" y="348"/>
                  <a:pt x="384" y="348"/>
                  <a:pt x="384" y="348"/>
                </a:cubicBezTo>
                <a:cubicBezTo>
                  <a:pt x="387" y="351"/>
                  <a:pt x="387" y="351"/>
                  <a:pt x="387" y="351"/>
                </a:cubicBezTo>
                <a:cubicBezTo>
                  <a:pt x="390" y="357"/>
                  <a:pt x="393" y="360"/>
                  <a:pt x="393" y="363"/>
                </a:cubicBezTo>
                <a:cubicBezTo>
                  <a:pt x="411" y="405"/>
                  <a:pt x="423" y="447"/>
                  <a:pt x="411" y="510"/>
                </a:cubicBezTo>
                <a:cubicBezTo>
                  <a:pt x="399" y="510"/>
                  <a:pt x="399" y="510"/>
                  <a:pt x="399" y="510"/>
                </a:cubicBezTo>
                <a:cubicBezTo>
                  <a:pt x="21" y="510"/>
                  <a:pt x="21" y="510"/>
                  <a:pt x="21" y="510"/>
                </a:cubicBezTo>
                <a:cubicBezTo>
                  <a:pt x="9" y="510"/>
                  <a:pt x="9" y="510"/>
                  <a:pt x="9" y="510"/>
                </a:cubicBezTo>
                <a:cubicBezTo>
                  <a:pt x="6" y="498"/>
                  <a:pt x="6" y="498"/>
                  <a:pt x="6" y="498"/>
                </a:cubicBezTo>
                <a:cubicBezTo>
                  <a:pt x="0" y="462"/>
                  <a:pt x="0" y="435"/>
                  <a:pt x="6" y="411"/>
                </a:cubicBezTo>
                <a:cubicBezTo>
                  <a:pt x="12" y="384"/>
                  <a:pt x="24" y="366"/>
                  <a:pt x="39" y="351"/>
                </a:cubicBezTo>
                <a:cubicBezTo>
                  <a:pt x="42" y="348"/>
                  <a:pt x="42" y="348"/>
                  <a:pt x="42" y="348"/>
                </a:cubicBezTo>
                <a:cubicBezTo>
                  <a:pt x="45" y="348"/>
                  <a:pt x="45" y="348"/>
                  <a:pt x="45" y="348"/>
                </a:cubicBezTo>
                <a:close/>
                <a:moveTo>
                  <a:pt x="75" y="180"/>
                </a:moveTo>
                <a:cubicBezTo>
                  <a:pt x="87" y="180"/>
                  <a:pt x="87" y="180"/>
                  <a:pt x="87" y="180"/>
                </a:cubicBezTo>
                <a:cubicBezTo>
                  <a:pt x="93" y="210"/>
                  <a:pt x="93" y="210"/>
                  <a:pt x="93" y="210"/>
                </a:cubicBezTo>
                <a:cubicBezTo>
                  <a:pt x="99" y="237"/>
                  <a:pt x="108" y="261"/>
                  <a:pt x="126" y="282"/>
                </a:cubicBezTo>
                <a:cubicBezTo>
                  <a:pt x="147" y="309"/>
                  <a:pt x="177" y="327"/>
                  <a:pt x="213" y="327"/>
                </a:cubicBezTo>
                <a:cubicBezTo>
                  <a:pt x="213" y="327"/>
                  <a:pt x="213" y="327"/>
                  <a:pt x="213" y="327"/>
                </a:cubicBezTo>
                <a:cubicBezTo>
                  <a:pt x="246" y="327"/>
                  <a:pt x="279" y="309"/>
                  <a:pt x="300" y="282"/>
                </a:cubicBezTo>
                <a:cubicBezTo>
                  <a:pt x="315" y="264"/>
                  <a:pt x="327" y="240"/>
                  <a:pt x="333" y="213"/>
                </a:cubicBezTo>
                <a:cubicBezTo>
                  <a:pt x="339" y="180"/>
                  <a:pt x="339" y="180"/>
                  <a:pt x="339" y="180"/>
                </a:cubicBezTo>
                <a:cubicBezTo>
                  <a:pt x="348" y="180"/>
                  <a:pt x="348" y="180"/>
                  <a:pt x="348" y="180"/>
                </a:cubicBezTo>
                <a:cubicBezTo>
                  <a:pt x="357" y="180"/>
                  <a:pt x="357" y="180"/>
                  <a:pt x="357" y="180"/>
                </a:cubicBezTo>
                <a:cubicBezTo>
                  <a:pt x="375" y="180"/>
                  <a:pt x="375" y="180"/>
                  <a:pt x="375" y="180"/>
                </a:cubicBezTo>
                <a:cubicBezTo>
                  <a:pt x="375" y="147"/>
                  <a:pt x="375" y="147"/>
                  <a:pt x="375" y="147"/>
                </a:cubicBezTo>
                <a:cubicBezTo>
                  <a:pt x="354" y="138"/>
                  <a:pt x="354" y="138"/>
                  <a:pt x="354" y="138"/>
                </a:cubicBezTo>
                <a:cubicBezTo>
                  <a:pt x="357" y="105"/>
                  <a:pt x="339" y="54"/>
                  <a:pt x="306" y="33"/>
                </a:cubicBezTo>
                <a:cubicBezTo>
                  <a:pt x="300" y="57"/>
                  <a:pt x="291" y="78"/>
                  <a:pt x="273" y="96"/>
                </a:cubicBezTo>
                <a:cubicBezTo>
                  <a:pt x="273" y="96"/>
                  <a:pt x="270" y="96"/>
                  <a:pt x="267" y="96"/>
                </a:cubicBezTo>
                <a:cubicBezTo>
                  <a:pt x="282" y="63"/>
                  <a:pt x="288" y="39"/>
                  <a:pt x="291" y="21"/>
                </a:cubicBezTo>
                <a:cubicBezTo>
                  <a:pt x="270" y="6"/>
                  <a:pt x="243" y="0"/>
                  <a:pt x="216" y="0"/>
                </a:cubicBezTo>
                <a:cubicBezTo>
                  <a:pt x="186" y="0"/>
                  <a:pt x="156" y="6"/>
                  <a:pt x="135" y="21"/>
                </a:cubicBezTo>
                <a:cubicBezTo>
                  <a:pt x="135" y="39"/>
                  <a:pt x="141" y="63"/>
                  <a:pt x="156" y="96"/>
                </a:cubicBezTo>
                <a:cubicBezTo>
                  <a:pt x="153" y="96"/>
                  <a:pt x="153" y="96"/>
                  <a:pt x="150" y="96"/>
                </a:cubicBezTo>
                <a:cubicBezTo>
                  <a:pt x="135" y="78"/>
                  <a:pt x="123" y="60"/>
                  <a:pt x="117" y="33"/>
                </a:cubicBezTo>
                <a:cubicBezTo>
                  <a:pt x="87" y="54"/>
                  <a:pt x="66" y="105"/>
                  <a:pt x="66" y="138"/>
                </a:cubicBezTo>
                <a:cubicBezTo>
                  <a:pt x="45" y="147"/>
                  <a:pt x="45" y="147"/>
                  <a:pt x="45" y="147"/>
                </a:cubicBezTo>
                <a:cubicBezTo>
                  <a:pt x="45" y="180"/>
                  <a:pt x="45" y="180"/>
                  <a:pt x="45" y="180"/>
                </a:cubicBezTo>
                <a:cubicBezTo>
                  <a:pt x="75" y="180"/>
                  <a:pt x="75" y="180"/>
                  <a:pt x="75" y="180"/>
                </a:cubicBezTo>
                <a:close/>
                <a:moveTo>
                  <a:pt x="117" y="180"/>
                </a:moveTo>
                <a:cubicBezTo>
                  <a:pt x="183" y="180"/>
                  <a:pt x="183" y="180"/>
                  <a:pt x="183" y="180"/>
                </a:cubicBezTo>
                <a:cubicBezTo>
                  <a:pt x="309" y="180"/>
                  <a:pt x="309" y="180"/>
                  <a:pt x="309" y="180"/>
                </a:cubicBezTo>
                <a:cubicBezTo>
                  <a:pt x="309" y="180"/>
                  <a:pt x="309" y="180"/>
                  <a:pt x="309" y="180"/>
                </a:cubicBezTo>
                <a:cubicBezTo>
                  <a:pt x="309" y="213"/>
                  <a:pt x="297" y="243"/>
                  <a:pt x="279" y="264"/>
                </a:cubicBezTo>
                <a:cubicBezTo>
                  <a:pt x="261" y="285"/>
                  <a:pt x="237" y="300"/>
                  <a:pt x="213" y="300"/>
                </a:cubicBezTo>
                <a:cubicBezTo>
                  <a:pt x="213" y="300"/>
                  <a:pt x="213" y="300"/>
                  <a:pt x="213" y="300"/>
                </a:cubicBezTo>
                <a:cubicBezTo>
                  <a:pt x="186" y="300"/>
                  <a:pt x="162" y="285"/>
                  <a:pt x="147" y="264"/>
                </a:cubicBezTo>
                <a:cubicBezTo>
                  <a:pt x="129" y="243"/>
                  <a:pt x="117" y="213"/>
                  <a:pt x="117" y="18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uk-UA"/>
          </a:p>
        </p:txBody>
      </p:sp>
    </p:spTree>
    <p:extLst>
      <p:ext uri="{BB962C8B-B14F-4D97-AF65-F5344CB8AC3E}">
        <p14:creationId xmlns:p14="http://schemas.microsoft.com/office/powerpoint/2010/main" val="3734797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750" fill="hold"/>
                                        <p:tgtEl>
                                          <p:spTgt spid="23"/>
                                        </p:tgtEl>
                                        <p:attrNameLst>
                                          <p:attrName>ppt_w</p:attrName>
                                        </p:attrNameLst>
                                      </p:cBhvr>
                                      <p:tavLst>
                                        <p:tav tm="0">
                                          <p:val>
                                            <p:fltVal val="0"/>
                                          </p:val>
                                        </p:tav>
                                        <p:tav tm="100000">
                                          <p:val>
                                            <p:strVal val="#ppt_w"/>
                                          </p:val>
                                        </p:tav>
                                      </p:tavLst>
                                    </p:anim>
                                    <p:anim calcmode="lin" valueType="num">
                                      <p:cBhvr>
                                        <p:cTn id="24" dur="750" fill="hold"/>
                                        <p:tgtEl>
                                          <p:spTgt spid="23"/>
                                        </p:tgtEl>
                                        <p:attrNameLst>
                                          <p:attrName>ppt_h</p:attrName>
                                        </p:attrNameLst>
                                      </p:cBhvr>
                                      <p:tavLst>
                                        <p:tav tm="0">
                                          <p:val>
                                            <p:fltVal val="0"/>
                                          </p:val>
                                        </p:tav>
                                        <p:tav tm="100000">
                                          <p:val>
                                            <p:strVal val="#ppt_h"/>
                                          </p:val>
                                        </p:tav>
                                      </p:tavLst>
                                    </p:anim>
                                    <p:animEffect transition="in" filter="fade">
                                      <p:cBhvr>
                                        <p:cTn id="25" dur="750"/>
                                        <p:tgtEl>
                                          <p:spTgt spid="23"/>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750" fill="hold"/>
                                        <p:tgtEl>
                                          <p:spTgt spid="26"/>
                                        </p:tgtEl>
                                        <p:attrNameLst>
                                          <p:attrName>ppt_w</p:attrName>
                                        </p:attrNameLst>
                                      </p:cBhvr>
                                      <p:tavLst>
                                        <p:tav tm="0">
                                          <p:val>
                                            <p:fltVal val="0"/>
                                          </p:val>
                                        </p:tav>
                                        <p:tav tm="100000">
                                          <p:val>
                                            <p:strVal val="#ppt_w"/>
                                          </p:val>
                                        </p:tav>
                                      </p:tavLst>
                                    </p:anim>
                                    <p:anim calcmode="lin" valueType="num">
                                      <p:cBhvr>
                                        <p:cTn id="37" dur="750" fill="hold"/>
                                        <p:tgtEl>
                                          <p:spTgt spid="26"/>
                                        </p:tgtEl>
                                        <p:attrNameLst>
                                          <p:attrName>ppt_h</p:attrName>
                                        </p:attrNameLst>
                                      </p:cBhvr>
                                      <p:tavLst>
                                        <p:tav tm="0">
                                          <p:val>
                                            <p:fltVal val="0"/>
                                          </p:val>
                                        </p:tav>
                                        <p:tav tm="100000">
                                          <p:val>
                                            <p:strVal val="#ppt_h"/>
                                          </p:val>
                                        </p:tav>
                                      </p:tavLst>
                                    </p:anim>
                                    <p:animEffect transition="in" filter="fade">
                                      <p:cBhvr>
                                        <p:cTn id="38" dur="750"/>
                                        <p:tgtEl>
                                          <p:spTgt spid="26"/>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9" grpId="0" animBg="1"/>
      <p:bldP spid="20" grpId="0" animBg="1"/>
      <p:bldP spid="22" grpId="0"/>
      <p:bldP spid="23" grpId="0" animBg="1"/>
      <p:bldP spid="24" grpId="0" animBg="1"/>
      <p:bldP spid="25" grpId="0"/>
      <p:bldP spid="26" grpId="0" animBg="1"/>
    </p:bldLst>
  </p:timing>
</p:sld>
</file>

<file path=ppt/theme/theme1.xml><?xml version="1.0" encoding="utf-8"?>
<a:theme xmlns:a="http://schemas.openxmlformats.org/drawingml/2006/main" name="Office Theme">
  <a:themeElements>
    <a:clrScheme name="0_education_univercity">
      <a:dk1>
        <a:srgbClr val="2A2A2A"/>
      </a:dk1>
      <a:lt1>
        <a:srgbClr val="FFFFFF"/>
      </a:lt1>
      <a:dk2>
        <a:srgbClr val="151515"/>
      </a:dk2>
      <a:lt2>
        <a:srgbClr val="F8F8F8"/>
      </a:lt2>
      <a:accent1>
        <a:srgbClr val="9D1233"/>
      </a:accent1>
      <a:accent2>
        <a:srgbClr val="F9B233"/>
      </a:accent2>
      <a:accent3>
        <a:srgbClr val="1E3448"/>
      </a:accent3>
      <a:accent4>
        <a:srgbClr val="BB153D"/>
      </a:accent4>
      <a:accent5>
        <a:srgbClr val="F6CB50"/>
      </a:accent5>
      <a:accent6>
        <a:srgbClr val="2A4864"/>
      </a:accent6>
      <a:hlink>
        <a:srgbClr val="75B5E4"/>
      </a:hlink>
      <a:folHlink>
        <a:srgbClr val="816FB5"/>
      </a:folHlink>
    </a:clrScheme>
    <a:fontScheme name="Custom 24">
      <a:majorFont>
        <a:latin typeface="Oswald"/>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1158</TotalTime>
  <Words>545</Words>
  <Application>Microsoft Office PowerPoint</Application>
  <PresentationFormat>Widescreen</PresentationFormat>
  <Paragraphs>129</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Lato</vt:lpstr>
      <vt:lpstr>Oswald</vt:lpstr>
      <vt:lpstr>Office Theme</vt:lpstr>
      <vt:lpstr>PowerPoint Presentation</vt:lpstr>
      <vt:lpstr>About the University</vt:lpstr>
      <vt:lpstr>PowerPoint Presentation</vt:lpstr>
      <vt:lpstr>PowerPoint Presentation</vt:lpstr>
      <vt:lpstr>PowerPoint Presentation</vt:lpstr>
      <vt:lpstr>PowerPoint Presentation</vt:lpstr>
      <vt:lpstr>PowerPoint Presentation</vt:lpstr>
      <vt:lpstr>Colleges and Schools</vt:lpstr>
      <vt:lpstr>Colleges and Schools</vt:lpstr>
      <vt:lpstr>Finance and Funding</vt:lpstr>
      <vt:lpstr>PowerPoint Presentation</vt:lpstr>
      <vt:lpstr>Campus Life</vt:lpstr>
      <vt:lpstr>PowerPoint Presentation</vt:lpstr>
      <vt:lpstr>Awards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 Studios</dc:creator>
  <cp:lastModifiedBy>user</cp:lastModifiedBy>
  <cp:revision>157</cp:revision>
  <dcterms:created xsi:type="dcterms:W3CDTF">2015-07-04T09:28:29Z</dcterms:created>
  <dcterms:modified xsi:type="dcterms:W3CDTF">2016-08-23T18:44:02Z</dcterms:modified>
</cp:coreProperties>
</file>