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1448"/>
    <a:srgbClr val="3D237F"/>
    <a:srgbClr val="29113B"/>
    <a:srgbClr val="321547"/>
    <a:srgbClr val="4F2171"/>
    <a:srgbClr val="25A7DD"/>
    <a:srgbClr val="FEA25B"/>
    <a:srgbClr val="EAB692"/>
    <a:srgbClr val="DC3434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158" autoAdjust="0"/>
    <p:restoredTop sz="94660"/>
  </p:normalViewPr>
  <p:slideViewPr>
    <p:cSldViewPr snapToGrid="0">
      <p:cViewPr>
        <p:scale>
          <a:sx n="66" d="100"/>
          <a:sy n="66" d="100"/>
        </p:scale>
        <p:origin x="2430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570D9-C2EA-4D39-B009-426163A70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02A17C-BEA8-405D-81AF-3A18831DF5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3749C-512B-4C20-811D-E6E3E2EDC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037FF-A12C-4FEB-94BE-B6D3F20EC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4283C-CAFB-4DEB-8F81-DD2679CC9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667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842B2-DBC6-41D3-925F-72E80736B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EC9147-9251-480B-99AA-E8EB811A6A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ECC98-E222-4E49-8E94-9BB685274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315D8-45CA-4926-84FC-C8DF4FBD0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918EE-3B1C-44CB-9DF5-E100CEDCC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3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86A600-0ADD-45AD-9A4B-209186656A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3AEC1E-B2DB-4B80-B29E-1D1D3255B3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B15EC6-38F7-42E5-92AA-88914806A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82DDEE-182B-49BA-B072-8CA86B8F0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C76D4-9267-425B-B5D9-81849B398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387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C4DA0-3643-4EA9-BCD4-74694FFD3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A673B-04B9-4739-9427-8B3A19A57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6BADD-119D-4060-91FC-17563FD07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B1CBE4-E7F2-462E-B50D-866302F8B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085BC-A1E3-45D7-89B8-8576E2E0A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67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81341-C4A9-4E2F-B6CA-EA4315B63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19D5A3-45B2-4535-8F5B-5D12480AA6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0A5D4-577F-49A7-A1F7-34F78D3DD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541C2-A083-4D45-A8E2-B022FF6EC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EB411-DE42-43F6-A32B-B76A3D23E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593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F2E95-6C4F-432F-9955-969CB139B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09128-4218-4108-9598-045F795CD5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65C435-F4B2-4FF8-A48E-93FF6B2C9B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3ADB96-6E0A-475E-B003-4AE18A9C4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151CB9-698B-4659-B661-18F7C8CC2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F1B442-C0E3-465C-AA0C-0FCB1B712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A2AD8-5810-4998-AE95-6ABDFFB64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1FA0F8-6685-4581-BA77-FAF310B135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2A0294-65FE-4840-A278-FC5D762FC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02235B-4EBC-4596-A0CC-F2E23282FB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E93469-0BA8-4EB9-8EF1-2FBD640BFB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A4A0D5-0C14-4C59-8AAA-79FF896A6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F4BB29-21CA-40E9-A692-8A4F3F739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B752CC-5F2F-4B47-8804-66B26EABB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11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96AC2-BCE1-42E0-ACE9-4708DF045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63872A-E7F4-45FC-815D-DAC5F6976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F08C4F-F3DA-492B-A79B-43A14DF70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A31E9B-2174-4DA9-B064-223983DB7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905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22093C-D269-456A-B4C1-66FD16ED7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2E5573-C0A4-4454-8BF0-E44DDB908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A739CF-B542-46AC-964C-48B160F24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66331-2572-4297-91E3-6EC351D72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D56E1-11B4-4D61-B8E0-1E0E58A878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C31F17-AE08-49A8-831D-8DB795A87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A8DC9-79AF-447A-A3D1-C3E4540D9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AE3489-1C3A-41FB-B3A2-AF0E65F8C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B6582A-4AB4-49BA-AE31-89D634CC8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072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A8047-67B6-462D-8281-E88C87796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D6B9E4-7605-4F5B-B904-68F2DC339E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A04516-F23A-4278-BDCB-BE9EE962A7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311CA2-4F77-4FA4-8C9E-32FA9C6BD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DBAD1A-1588-4F52-9D87-7193A410E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1D7FDE-AEF9-491E-BB32-E196D8758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872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381475-CC77-4E8C-86BE-73816941D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53807-C22C-4BDB-B732-532676C91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7729FE-13A0-45A0-B5FA-7763D1FC05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A43C0-0D6C-4EBF-9D3F-62104CD1F1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13B960-A413-43A6-A3FD-30887E906F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82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Background">
            <a:extLst>
              <a:ext uri="{FF2B5EF4-FFF2-40B4-BE49-F238E27FC236}">
                <a16:creationId xmlns:a16="http://schemas.microsoft.com/office/drawing/2014/main" id="{C3E24315-BAAF-4998-BF15-3FEC5A92684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8426" y="0"/>
            <a:ext cx="10283574" cy="6858000"/>
          </a:xfrm>
          <a:prstGeom prst="rect">
            <a:avLst/>
          </a:prstGeom>
        </p:spPr>
      </p:pic>
      <p:sp>
        <p:nvSpPr>
          <p:cNvPr id="28" name="Moon 27">
            <a:extLst>
              <a:ext uri="{FF2B5EF4-FFF2-40B4-BE49-F238E27FC236}">
                <a16:creationId xmlns:a16="http://schemas.microsoft.com/office/drawing/2014/main" id="{2E3BAAED-FC51-4C43-8FDA-EA04638F8E95}"/>
              </a:ext>
            </a:extLst>
          </p:cNvPr>
          <p:cNvSpPr/>
          <p:nvPr/>
        </p:nvSpPr>
        <p:spPr>
          <a:xfrm rot="1094222" flipH="1">
            <a:off x="10299425" y="-541385"/>
            <a:ext cx="3965099" cy="11765980"/>
          </a:xfrm>
          <a:prstGeom prst="moon">
            <a:avLst>
              <a:gd name="adj" fmla="val 706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Moon 28">
            <a:extLst>
              <a:ext uri="{FF2B5EF4-FFF2-40B4-BE49-F238E27FC236}">
                <a16:creationId xmlns:a16="http://schemas.microsoft.com/office/drawing/2014/main" id="{49ED813B-F371-48B1-8222-E8CAA909ED75}"/>
              </a:ext>
            </a:extLst>
          </p:cNvPr>
          <p:cNvSpPr/>
          <p:nvPr/>
        </p:nvSpPr>
        <p:spPr>
          <a:xfrm rot="1407162" flipH="1">
            <a:off x="10681720" y="-541385"/>
            <a:ext cx="5112922" cy="11765980"/>
          </a:xfrm>
          <a:prstGeom prst="moon">
            <a:avLst>
              <a:gd name="adj" fmla="val 76322"/>
            </a:avLst>
          </a:prstGeom>
          <a:gradFill>
            <a:gsLst>
              <a:gs pos="4000">
                <a:srgbClr val="7030A0"/>
              </a:gs>
              <a:gs pos="100000">
                <a:srgbClr val="0070C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">
            <a:extLst>
              <a:ext uri="{FF2B5EF4-FFF2-40B4-BE49-F238E27FC236}">
                <a16:creationId xmlns:a16="http://schemas.microsoft.com/office/drawing/2014/main" id="{07641D8E-7C9A-418C-BCFE-9AEF6A8B47E4}"/>
              </a:ext>
            </a:extLst>
          </p:cNvPr>
          <p:cNvSpPr/>
          <p:nvPr/>
        </p:nvSpPr>
        <p:spPr>
          <a:xfrm>
            <a:off x="0" y="0"/>
            <a:ext cx="9106390" cy="6858000"/>
          </a:xfrm>
          <a:custGeom>
            <a:avLst/>
            <a:gdLst>
              <a:gd name="connsiteX0" fmla="*/ 0 w 9106390"/>
              <a:gd name="connsiteY0" fmla="*/ 0 h 6858000"/>
              <a:gd name="connsiteX1" fmla="*/ 8698773 w 9106390"/>
              <a:gd name="connsiteY1" fmla="*/ 0 h 6858000"/>
              <a:gd name="connsiteX2" fmla="*/ 8716545 w 9106390"/>
              <a:gd name="connsiteY2" fmla="*/ 71403 h 6858000"/>
              <a:gd name="connsiteX3" fmla="*/ 8716544 w 9106390"/>
              <a:gd name="connsiteY3" fmla="*/ 6786600 h 6858000"/>
              <a:gd name="connsiteX4" fmla="*/ 8698772 w 9106390"/>
              <a:gd name="connsiteY4" fmla="*/ 6858000 h 6858000"/>
              <a:gd name="connsiteX5" fmla="*/ 0 w 910639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06390" h="6858000">
                <a:moveTo>
                  <a:pt x="0" y="0"/>
                </a:moveTo>
                <a:lnTo>
                  <a:pt x="8698773" y="0"/>
                </a:lnTo>
                <a:lnTo>
                  <a:pt x="8716545" y="71403"/>
                </a:lnTo>
                <a:cubicBezTo>
                  <a:pt x="9236339" y="2280809"/>
                  <a:pt x="9236338" y="4577195"/>
                  <a:pt x="8716544" y="6786600"/>
                </a:cubicBezTo>
                <a:lnTo>
                  <a:pt x="8698772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-50209" b="-5020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1FE028B-B8D8-4E6D-9243-53E74B47D33F}"/>
              </a:ext>
            </a:extLst>
          </p:cNvPr>
          <p:cNvSpPr/>
          <p:nvPr/>
        </p:nvSpPr>
        <p:spPr>
          <a:xfrm rot="384798">
            <a:off x="6894225" y="1669715"/>
            <a:ext cx="4576205" cy="2239212"/>
          </a:xfrm>
          <a:prstGeom prst="rect">
            <a:avLst/>
          </a:prstGeom>
          <a:gradFill>
            <a:gsLst>
              <a:gs pos="4000">
                <a:srgbClr val="7030A0"/>
              </a:gs>
              <a:gs pos="100000">
                <a:srgbClr val="0070C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DIT YOUR PHOTO EASY">
            <a:extLst>
              <a:ext uri="{FF2B5EF4-FFF2-40B4-BE49-F238E27FC236}">
                <a16:creationId xmlns:a16="http://schemas.microsoft.com/office/drawing/2014/main" id="{21C2BA7B-3A6E-48FF-B063-E520229F6892}"/>
              </a:ext>
            </a:extLst>
          </p:cNvPr>
          <p:cNvSpPr txBox="1"/>
          <p:nvPr/>
        </p:nvSpPr>
        <p:spPr>
          <a:xfrm rot="365201">
            <a:off x="7189821" y="1862634"/>
            <a:ext cx="400594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8000" dirty="0">
                <a:solidFill>
                  <a:schemeClr val="bg1"/>
                </a:solidFill>
                <a:latin typeface="Bebas Neue" panose="020B0606020202050201" pitchFamily="34" charset="0"/>
              </a:rPr>
              <a:t>EDIT YOUR PHOTO EASY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99C26FF-AF62-4E8D-9CB6-8BE6AFEDAF74}"/>
              </a:ext>
            </a:extLst>
          </p:cNvPr>
          <p:cNvSpPr/>
          <p:nvPr/>
        </p:nvSpPr>
        <p:spPr>
          <a:xfrm rot="384798">
            <a:off x="7448055" y="4238281"/>
            <a:ext cx="3659365" cy="801314"/>
          </a:xfrm>
          <a:prstGeom prst="rect">
            <a:avLst/>
          </a:prstGeom>
          <a:gradFill>
            <a:gsLst>
              <a:gs pos="4000">
                <a:srgbClr val="7030A0"/>
              </a:gs>
              <a:gs pos="100000">
                <a:srgbClr val="0070C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EDIT YOUR PHOTO EASY">
            <a:extLst>
              <a:ext uri="{FF2B5EF4-FFF2-40B4-BE49-F238E27FC236}">
                <a16:creationId xmlns:a16="http://schemas.microsoft.com/office/drawing/2014/main" id="{7A1D994C-77A0-4028-A233-704727C7A3CD}"/>
              </a:ext>
            </a:extLst>
          </p:cNvPr>
          <p:cNvSpPr txBox="1"/>
          <p:nvPr/>
        </p:nvSpPr>
        <p:spPr>
          <a:xfrm rot="365201">
            <a:off x="7633450" y="4372365"/>
            <a:ext cx="3425735" cy="68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4800" dirty="0">
                <a:solidFill>
                  <a:schemeClr val="bg1"/>
                </a:solidFill>
                <a:latin typeface="Bebas Neue Regular" panose="00000500000000000000" pitchFamily="50" charset="0"/>
              </a:rPr>
              <a:t>NO NEED CAMERA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8E78B6-16D6-462E-BD20-A149470C2B47}"/>
              </a:ext>
            </a:extLst>
          </p:cNvPr>
          <p:cNvGrpSpPr/>
          <p:nvPr/>
        </p:nvGrpSpPr>
        <p:grpSpPr>
          <a:xfrm rot="357612">
            <a:off x="10268368" y="5376620"/>
            <a:ext cx="711434" cy="711434"/>
            <a:chOff x="10683034" y="5749458"/>
            <a:chExt cx="711434" cy="711434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3CDEB9DA-FCE1-4F32-8072-915B3C0A9DFB}"/>
                </a:ext>
              </a:extLst>
            </p:cNvPr>
            <p:cNvSpPr/>
            <p:nvPr/>
          </p:nvSpPr>
          <p:spPr>
            <a:xfrm>
              <a:off x="10683034" y="5749458"/>
              <a:ext cx="711434" cy="711434"/>
            </a:xfrm>
            <a:prstGeom prst="roundRect">
              <a:avLst>
                <a:gd name="adj" fmla="val 0"/>
              </a:avLst>
            </a:prstGeom>
            <a:gradFill>
              <a:gsLst>
                <a:gs pos="4000">
                  <a:srgbClr val="7030A0"/>
                </a:gs>
                <a:gs pos="100000">
                  <a:srgbClr val="0070C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69C716E7-2300-4118-A6F3-9088434A0239}"/>
                </a:ext>
              </a:extLst>
            </p:cNvPr>
            <p:cNvSpPr/>
            <p:nvPr/>
          </p:nvSpPr>
          <p:spPr>
            <a:xfrm>
              <a:off x="10868158" y="5907202"/>
              <a:ext cx="411412" cy="395946"/>
            </a:xfrm>
            <a:prstGeom prst="rightArrow">
              <a:avLst>
                <a:gd name="adj1" fmla="val 39324"/>
                <a:gd name="adj2" fmla="val 5177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Moon 25">
            <a:extLst>
              <a:ext uri="{FF2B5EF4-FFF2-40B4-BE49-F238E27FC236}">
                <a16:creationId xmlns:a16="http://schemas.microsoft.com/office/drawing/2014/main" id="{F0D44B58-F48C-4B27-A04F-0911B9387F69}"/>
              </a:ext>
            </a:extLst>
          </p:cNvPr>
          <p:cNvSpPr/>
          <p:nvPr/>
        </p:nvSpPr>
        <p:spPr>
          <a:xfrm rot="1098203" flipH="1">
            <a:off x="-2710421" y="-4495800"/>
            <a:ext cx="3965099" cy="13411198"/>
          </a:xfrm>
          <a:prstGeom prst="moon">
            <a:avLst>
              <a:gd name="adj" fmla="val 875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Moon 26">
            <a:extLst>
              <a:ext uri="{FF2B5EF4-FFF2-40B4-BE49-F238E27FC236}">
                <a16:creationId xmlns:a16="http://schemas.microsoft.com/office/drawing/2014/main" id="{869C9F9A-0DE6-4EE8-BD65-39E21D686E4F}"/>
              </a:ext>
            </a:extLst>
          </p:cNvPr>
          <p:cNvSpPr/>
          <p:nvPr/>
        </p:nvSpPr>
        <p:spPr>
          <a:xfrm rot="1933039" flipH="1">
            <a:off x="-4462051" y="-4495800"/>
            <a:ext cx="5112922" cy="13411198"/>
          </a:xfrm>
          <a:prstGeom prst="moon">
            <a:avLst>
              <a:gd name="adj" fmla="val 87500"/>
            </a:avLst>
          </a:prstGeom>
          <a:gradFill>
            <a:gsLst>
              <a:gs pos="4000">
                <a:srgbClr val="7030A0"/>
              </a:gs>
              <a:gs pos="100000">
                <a:srgbClr val="0070C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5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7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Bebas Neue</vt:lpstr>
      <vt:lpstr>Bebas Neue Regular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6</cp:revision>
  <dcterms:created xsi:type="dcterms:W3CDTF">2021-08-02T08:57:30Z</dcterms:created>
  <dcterms:modified xsi:type="dcterms:W3CDTF">2021-08-03T08:38:49Z</dcterms:modified>
</cp:coreProperties>
</file>